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5.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92.jpg" ContentType="image/pn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5" r:id="rId5"/>
    <p:sldMasterId id="2147483724" r:id="rId6"/>
    <p:sldMasterId id="2147483744" r:id="rId7"/>
    <p:sldMasterId id="2147483773" r:id="rId8"/>
    <p:sldMasterId id="2147483785" r:id="rId9"/>
  </p:sldMasterIdLst>
  <p:notesMasterIdLst>
    <p:notesMasterId r:id="rId29"/>
  </p:notesMasterIdLst>
  <p:handoutMasterIdLst>
    <p:handoutMasterId r:id="rId30"/>
  </p:handoutMasterIdLst>
  <p:sldIdLst>
    <p:sldId id="256" r:id="rId10"/>
    <p:sldId id="670" r:id="rId11"/>
    <p:sldId id="680" r:id="rId12"/>
    <p:sldId id="411" r:id="rId13"/>
    <p:sldId id="666" r:id="rId14"/>
    <p:sldId id="676" r:id="rId15"/>
    <p:sldId id="677" r:id="rId16"/>
    <p:sldId id="672" r:id="rId17"/>
    <p:sldId id="656" r:id="rId18"/>
    <p:sldId id="679" r:id="rId19"/>
    <p:sldId id="678" r:id="rId20"/>
    <p:sldId id="525" r:id="rId21"/>
    <p:sldId id="674" r:id="rId22"/>
    <p:sldId id="439" r:id="rId23"/>
    <p:sldId id="440" r:id="rId24"/>
    <p:sldId id="655" r:id="rId25"/>
    <p:sldId id="675" r:id="rId26"/>
    <p:sldId id="681" r:id="rId27"/>
    <p:sldId id="683" r:id="rId2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1CD905-7ABD-741C-8FDA-4DE8C6CBD3CA}" name="Callahan, Chris" initials="CC" userId="S-1-5-21-3670347269-1734258486-2757495605-28785" providerId="AD"/>
  <p188:author id="{D2B93321-6BAD-4EE7-D053-ABDC0BAA661D}" name="Calica, Brandi" initials="CB" userId="S-1-5-21-3670347269-1734258486-2757495605-27415" providerId="AD"/>
  <p188:author id="{F68F7CFB-4AC1-B550-302A-7D9EDC1AB086}" name="Lucas, Jacqueline" initials="LJ" userId="S-1-5-21-3670347269-1734258486-2757495605-746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9442" autoAdjust="0"/>
  </p:normalViewPr>
  <p:slideViewPr>
    <p:cSldViewPr snapToGrid="0">
      <p:cViewPr varScale="1">
        <p:scale>
          <a:sx n="65" d="100"/>
          <a:sy n="65" d="100"/>
        </p:scale>
        <p:origin x="684" y="48"/>
      </p:cViewPr>
      <p:guideLst/>
    </p:cSldViewPr>
  </p:slideViewPr>
  <p:notesTextViewPr>
    <p:cViewPr>
      <p:scale>
        <a:sx n="3" d="2"/>
        <a:sy n="3" d="2"/>
      </p:scale>
      <p:origin x="0" y="-436"/>
    </p:cViewPr>
  </p:notesTextViewPr>
  <p:sorterViewPr>
    <p:cViewPr>
      <p:scale>
        <a:sx n="55" d="100"/>
        <a:sy n="55" d="100"/>
      </p:scale>
      <p:origin x="0" y="0"/>
    </p:cViewPr>
  </p:sorterViewPr>
  <p:notesViewPr>
    <p:cSldViewPr snapToGrid="0">
      <p:cViewPr varScale="1">
        <p:scale>
          <a:sx n="46" d="100"/>
          <a:sy n="46" d="100"/>
        </p:scale>
        <p:origin x="2740" y="3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handoutMaster" Target="handoutMasters/handoutMaster1.xml"/><Relationship Id="rId35" Type="http://schemas.microsoft.com/office/2018/10/relationships/authors" Target="authors.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2A7A75-B17C-4EE6-BF8A-8B7D506C6F1C}"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6BE85438-BA0D-425C-83F5-39E507631A19}">
      <dgm:prSet phldrT="[Text]"/>
      <dgm:spPr/>
      <dgm:t>
        <a:bodyPr/>
        <a:lstStyle/>
        <a:p>
          <a:r>
            <a:rPr lang="en-US" dirty="0"/>
            <a:t>Life &amp; Health</a:t>
          </a:r>
        </a:p>
      </dgm:t>
    </dgm:pt>
    <dgm:pt modelId="{98A644ED-2EB0-4112-A8C7-494BBA8073A3}" type="parTrans" cxnId="{BB791D85-F9A6-4B97-BCBF-AF3E4D47309A}">
      <dgm:prSet/>
      <dgm:spPr/>
      <dgm:t>
        <a:bodyPr/>
        <a:lstStyle/>
        <a:p>
          <a:endParaRPr lang="en-US"/>
        </a:p>
      </dgm:t>
    </dgm:pt>
    <dgm:pt modelId="{528CC790-A668-4277-B4FD-FC2523AD6FE4}" type="sibTrans" cxnId="{BB791D85-F9A6-4B97-BCBF-AF3E4D47309A}">
      <dgm:prSet/>
      <dgm:spPr/>
      <dgm:t>
        <a:bodyPr/>
        <a:lstStyle/>
        <a:p>
          <a:endParaRPr lang="en-US"/>
        </a:p>
      </dgm:t>
    </dgm:pt>
    <dgm:pt modelId="{F5705D92-5C0A-45BB-A835-9DB07F82B08E}">
      <dgm:prSet phldrT="[Text]"/>
      <dgm:spPr/>
      <dgm:t>
        <a:bodyPr/>
        <a:lstStyle/>
        <a:p>
          <a:r>
            <a:rPr lang="en-US" dirty="0"/>
            <a:t>Property &amp; Casualty</a:t>
          </a:r>
        </a:p>
      </dgm:t>
    </dgm:pt>
    <dgm:pt modelId="{D126EB22-1AC0-4CD0-879D-BD1CF236E799}" type="parTrans" cxnId="{094C80F2-29F7-4436-BAF9-6C9CF68621E2}">
      <dgm:prSet/>
      <dgm:spPr/>
      <dgm:t>
        <a:bodyPr/>
        <a:lstStyle/>
        <a:p>
          <a:endParaRPr lang="en-US"/>
        </a:p>
      </dgm:t>
    </dgm:pt>
    <dgm:pt modelId="{74B17098-79C1-4D9C-81E2-EC82771092E7}" type="sibTrans" cxnId="{094C80F2-29F7-4436-BAF9-6C9CF68621E2}">
      <dgm:prSet/>
      <dgm:spPr/>
      <dgm:t>
        <a:bodyPr/>
        <a:lstStyle/>
        <a:p>
          <a:endParaRPr lang="en-US"/>
        </a:p>
      </dgm:t>
    </dgm:pt>
    <dgm:pt modelId="{86CABF5E-2B2F-4637-A2BD-E852BFDBDBF0}">
      <dgm:prSet phldrT="[Text]"/>
      <dgm:spPr/>
      <dgm:t>
        <a:bodyPr/>
        <a:lstStyle/>
        <a:p>
          <a:r>
            <a:rPr lang="en-US" dirty="0"/>
            <a:t>SIE Exam</a:t>
          </a:r>
        </a:p>
      </dgm:t>
    </dgm:pt>
    <dgm:pt modelId="{836050CD-49DF-48F1-86E6-D6CCB0F7DFE3}" type="parTrans" cxnId="{118CAA4B-3968-429D-9C34-F72667D1ECF3}">
      <dgm:prSet/>
      <dgm:spPr/>
      <dgm:t>
        <a:bodyPr/>
        <a:lstStyle/>
        <a:p>
          <a:endParaRPr lang="en-US"/>
        </a:p>
      </dgm:t>
    </dgm:pt>
    <dgm:pt modelId="{AB15B0E0-9020-4061-B5F0-9E9A085469BF}" type="sibTrans" cxnId="{118CAA4B-3968-429D-9C34-F72667D1ECF3}">
      <dgm:prSet/>
      <dgm:spPr/>
      <dgm:t>
        <a:bodyPr/>
        <a:lstStyle/>
        <a:p>
          <a:endParaRPr lang="en-US"/>
        </a:p>
      </dgm:t>
    </dgm:pt>
    <dgm:pt modelId="{2FB26AB1-BCAE-4AA8-AB48-1D54B649B57D}">
      <dgm:prSet phldrT="[Text]"/>
      <dgm:spPr/>
      <dgm:t>
        <a:bodyPr/>
        <a:lstStyle/>
        <a:p>
          <a:r>
            <a:rPr lang="en-US" dirty="0"/>
            <a:t>Series 7</a:t>
          </a:r>
        </a:p>
      </dgm:t>
    </dgm:pt>
    <dgm:pt modelId="{87794906-66AD-4F0D-9698-54ECEC802220}" type="parTrans" cxnId="{DBA54420-FD4D-4714-BF62-BD073CE52278}">
      <dgm:prSet/>
      <dgm:spPr/>
      <dgm:t>
        <a:bodyPr/>
        <a:lstStyle/>
        <a:p>
          <a:endParaRPr lang="en-US"/>
        </a:p>
      </dgm:t>
    </dgm:pt>
    <dgm:pt modelId="{36CC364F-44A1-4861-8031-A8C02AA99308}" type="sibTrans" cxnId="{DBA54420-FD4D-4714-BF62-BD073CE52278}">
      <dgm:prSet/>
      <dgm:spPr/>
      <dgm:t>
        <a:bodyPr/>
        <a:lstStyle/>
        <a:p>
          <a:endParaRPr lang="en-US"/>
        </a:p>
      </dgm:t>
    </dgm:pt>
    <dgm:pt modelId="{FD7A7AA4-EC5E-43B0-B7F4-D0395207FE6E}">
      <dgm:prSet phldrT="[Text]"/>
      <dgm:spPr/>
      <dgm:t>
        <a:bodyPr/>
        <a:lstStyle/>
        <a:p>
          <a:r>
            <a:rPr lang="en-US" dirty="0"/>
            <a:t>Series 63</a:t>
          </a:r>
        </a:p>
      </dgm:t>
    </dgm:pt>
    <dgm:pt modelId="{E99B1948-703E-40D1-BC77-9628A3E3D211}" type="parTrans" cxnId="{3CD73F61-6FEC-45E9-A935-E9A68E39212A}">
      <dgm:prSet/>
      <dgm:spPr/>
      <dgm:t>
        <a:bodyPr/>
        <a:lstStyle/>
        <a:p>
          <a:endParaRPr lang="en-US"/>
        </a:p>
      </dgm:t>
    </dgm:pt>
    <dgm:pt modelId="{3A4C9E69-1151-403F-ACEC-992449BDC369}" type="sibTrans" cxnId="{3CD73F61-6FEC-45E9-A935-E9A68E39212A}">
      <dgm:prSet/>
      <dgm:spPr/>
      <dgm:t>
        <a:bodyPr/>
        <a:lstStyle/>
        <a:p>
          <a:endParaRPr lang="en-US"/>
        </a:p>
      </dgm:t>
    </dgm:pt>
    <dgm:pt modelId="{ABB4D6C0-7CB3-44FE-8640-868BAE62E07F}">
      <dgm:prSet phldrT="[Text]"/>
      <dgm:spPr/>
      <dgm:t>
        <a:bodyPr/>
        <a:lstStyle/>
        <a:p>
          <a:r>
            <a:rPr lang="en-US" dirty="0"/>
            <a:t>Series 6*</a:t>
          </a:r>
        </a:p>
      </dgm:t>
    </dgm:pt>
    <dgm:pt modelId="{18441AF2-2E52-4CD1-9D30-4EEDFD82D71E}" type="parTrans" cxnId="{1542E665-7D49-43EE-8FB1-F1806D6E1EDA}">
      <dgm:prSet/>
      <dgm:spPr/>
      <dgm:t>
        <a:bodyPr/>
        <a:lstStyle/>
        <a:p>
          <a:endParaRPr lang="en-US"/>
        </a:p>
      </dgm:t>
    </dgm:pt>
    <dgm:pt modelId="{5EE601B3-E2A9-4927-8F42-648134E62E0A}" type="sibTrans" cxnId="{1542E665-7D49-43EE-8FB1-F1806D6E1EDA}">
      <dgm:prSet/>
      <dgm:spPr/>
      <dgm:t>
        <a:bodyPr/>
        <a:lstStyle/>
        <a:p>
          <a:endParaRPr lang="en-US"/>
        </a:p>
      </dgm:t>
    </dgm:pt>
    <dgm:pt modelId="{83714BC7-2CE4-464D-9586-DB681253B611}">
      <dgm:prSet phldrT="[Text]"/>
      <dgm:spPr/>
      <dgm:t>
        <a:bodyPr/>
        <a:lstStyle/>
        <a:p>
          <a:r>
            <a:rPr lang="en-US" dirty="0"/>
            <a:t>Series 66*</a:t>
          </a:r>
        </a:p>
      </dgm:t>
    </dgm:pt>
    <dgm:pt modelId="{B448403A-5D12-41B6-A61A-7DF87DD4365D}" type="parTrans" cxnId="{82E0984F-48F8-4741-BE39-E077C10AD2DB}">
      <dgm:prSet/>
      <dgm:spPr/>
      <dgm:t>
        <a:bodyPr/>
        <a:lstStyle/>
        <a:p>
          <a:endParaRPr lang="en-US"/>
        </a:p>
      </dgm:t>
    </dgm:pt>
    <dgm:pt modelId="{E4FFAE44-B892-4E6F-AA3A-97D7575B2FF4}" type="sibTrans" cxnId="{82E0984F-48F8-4741-BE39-E077C10AD2DB}">
      <dgm:prSet/>
      <dgm:spPr/>
      <dgm:t>
        <a:bodyPr/>
        <a:lstStyle/>
        <a:p>
          <a:endParaRPr lang="en-US"/>
        </a:p>
      </dgm:t>
    </dgm:pt>
    <dgm:pt modelId="{5B18B9B7-CEB1-4644-9658-D39E980651D8}" type="pres">
      <dgm:prSet presAssocID="{982A7A75-B17C-4EE6-BF8A-8B7D506C6F1C}" presName="Name0" presStyleCnt="0">
        <dgm:presLayoutVars>
          <dgm:chMax val="7"/>
          <dgm:chPref val="7"/>
          <dgm:dir/>
        </dgm:presLayoutVars>
      </dgm:prSet>
      <dgm:spPr/>
    </dgm:pt>
    <dgm:pt modelId="{3BF62937-CCD1-4C7B-8567-00EA6BB6475A}" type="pres">
      <dgm:prSet presAssocID="{982A7A75-B17C-4EE6-BF8A-8B7D506C6F1C}" presName="Name1" presStyleCnt="0"/>
      <dgm:spPr/>
    </dgm:pt>
    <dgm:pt modelId="{F0ED14B3-2684-4094-BA8D-D47D365EC686}" type="pres">
      <dgm:prSet presAssocID="{982A7A75-B17C-4EE6-BF8A-8B7D506C6F1C}" presName="cycle" presStyleCnt="0"/>
      <dgm:spPr/>
    </dgm:pt>
    <dgm:pt modelId="{4B2E33A8-DFD1-4643-A54B-D4AB13AB40E4}" type="pres">
      <dgm:prSet presAssocID="{982A7A75-B17C-4EE6-BF8A-8B7D506C6F1C}" presName="srcNode" presStyleLbl="node1" presStyleIdx="0" presStyleCnt="7"/>
      <dgm:spPr/>
    </dgm:pt>
    <dgm:pt modelId="{EE0E3B08-60C1-42C2-BDC5-F69E4F459E28}" type="pres">
      <dgm:prSet presAssocID="{982A7A75-B17C-4EE6-BF8A-8B7D506C6F1C}" presName="conn" presStyleLbl="parChTrans1D2" presStyleIdx="0" presStyleCnt="1"/>
      <dgm:spPr/>
    </dgm:pt>
    <dgm:pt modelId="{B194B47E-5D00-4701-8DC2-B170BD6FB92B}" type="pres">
      <dgm:prSet presAssocID="{982A7A75-B17C-4EE6-BF8A-8B7D506C6F1C}" presName="extraNode" presStyleLbl="node1" presStyleIdx="0" presStyleCnt="7"/>
      <dgm:spPr/>
    </dgm:pt>
    <dgm:pt modelId="{BFC61FFE-4A9E-4C2A-9E90-F107993DC1CF}" type="pres">
      <dgm:prSet presAssocID="{982A7A75-B17C-4EE6-BF8A-8B7D506C6F1C}" presName="dstNode" presStyleLbl="node1" presStyleIdx="0" presStyleCnt="7"/>
      <dgm:spPr/>
    </dgm:pt>
    <dgm:pt modelId="{A6FDB488-BBD5-4EC5-AE4F-51BD7F4BBC53}" type="pres">
      <dgm:prSet presAssocID="{6BE85438-BA0D-425C-83F5-39E507631A19}" presName="text_1" presStyleLbl="node1" presStyleIdx="0" presStyleCnt="7">
        <dgm:presLayoutVars>
          <dgm:bulletEnabled val="1"/>
        </dgm:presLayoutVars>
      </dgm:prSet>
      <dgm:spPr/>
    </dgm:pt>
    <dgm:pt modelId="{D02037FA-B235-47F9-A0B6-8484840A74C6}" type="pres">
      <dgm:prSet presAssocID="{6BE85438-BA0D-425C-83F5-39E507631A19}" presName="accent_1" presStyleCnt="0"/>
      <dgm:spPr/>
    </dgm:pt>
    <dgm:pt modelId="{75FFB9BE-ABED-4998-A368-07A9E59FDC42}" type="pres">
      <dgm:prSet presAssocID="{6BE85438-BA0D-425C-83F5-39E507631A19}" presName="accentRepeatNode" presStyleLbl="solidFgAcc1" presStyleIdx="0" presStyleCnt="7"/>
      <dgm:spPr/>
    </dgm:pt>
    <dgm:pt modelId="{7F9C4C73-115B-4266-9D21-CCD1235C84DE}" type="pres">
      <dgm:prSet presAssocID="{F5705D92-5C0A-45BB-A835-9DB07F82B08E}" presName="text_2" presStyleLbl="node1" presStyleIdx="1" presStyleCnt="7">
        <dgm:presLayoutVars>
          <dgm:bulletEnabled val="1"/>
        </dgm:presLayoutVars>
      </dgm:prSet>
      <dgm:spPr/>
    </dgm:pt>
    <dgm:pt modelId="{3C79BCA3-1BB0-4E71-8947-96796615D6C2}" type="pres">
      <dgm:prSet presAssocID="{F5705D92-5C0A-45BB-A835-9DB07F82B08E}" presName="accent_2" presStyleCnt="0"/>
      <dgm:spPr/>
    </dgm:pt>
    <dgm:pt modelId="{F0F50AEC-E187-48DB-81EB-619D121C9F0C}" type="pres">
      <dgm:prSet presAssocID="{F5705D92-5C0A-45BB-A835-9DB07F82B08E}" presName="accentRepeatNode" presStyleLbl="solidFgAcc1" presStyleIdx="1" presStyleCnt="7"/>
      <dgm:spPr/>
    </dgm:pt>
    <dgm:pt modelId="{37C4DE0E-E3BE-4236-823D-A52164A5D777}" type="pres">
      <dgm:prSet presAssocID="{86CABF5E-2B2F-4637-A2BD-E852BFDBDBF0}" presName="text_3" presStyleLbl="node1" presStyleIdx="2" presStyleCnt="7">
        <dgm:presLayoutVars>
          <dgm:bulletEnabled val="1"/>
        </dgm:presLayoutVars>
      </dgm:prSet>
      <dgm:spPr/>
    </dgm:pt>
    <dgm:pt modelId="{917CA397-484D-49F1-A7B6-FB7B6442EF22}" type="pres">
      <dgm:prSet presAssocID="{86CABF5E-2B2F-4637-A2BD-E852BFDBDBF0}" presName="accent_3" presStyleCnt="0"/>
      <dgm:spPr/>
    </dgm:pt>
    <dgm:pt modelId="{EE411631-1B54-4ED1-AFD0-C8738AD33604}" type="pres">
      <dgm:prSet presAssocID="{86CABF5E-2B2F-4637-A2BD-E852BFDBDBF0}" presName="accentRepeatNode" presStyleLbl="solidFgAcc1" presStyleIdx="2" presStyleCnt="7"/>
      <dgm:spPr/>
    </dgm:pt>
    <dgm:pt modelId="{B48BFACB-CCFF-4F6D-ADB6-AE319CDFEB5E}" type="pres">
      <dgm:prSet presAssocID="{ABB4D6C0-7CB3-44FE-8640-868BAE62E07F}" presName="text_4" presStyleLbl="node1" presStyleIdx="3" presStyleCnt="7">
        <dgm:presLayoutVars>
          <dgm:bulletEnabled val="1"/>
        </dgm:presLayoutVars>
      </dgm:prSet>
      <dgm:spPr/>
    </dgm:pt>
    <dgm:pt modelId="{6C73A7FF-5ADE-4971-B5D4-F4156108203E}" type="pres">
      <dgm:prSet presAssocID="{ABB4D6C0-7CB3-44FE-8640-868BAE62E07F}" presName="accent_4" presStyleCnt="0"/>
      <dgm:spPr/>
    </dgm:pt>
    <dgm:pt modelId="{E22AC57A-CC43-4CD7-90AC-417EB2BCBCB7}" type="pres">
      <dgm:prSet presAssocID="{ABB4D6C0-7CB3-44FE-8640-868BAE62E07F}" presName="accentRepeatNode" presStyleLbl="solidFgAcc1" presStyleIdx="3" presStyleCnt="7"/>
      <dgm:spPr/>
    </dgm:pt>
    <dgm:pt modelId="{6AABBEA7-DC50-4E9A-83D7-909917A8516B}" type="pres">
      <dgm:prSet presAssocID="{2FB26AB1-BCAE-4AA8-AB48-1D54B649B57D}" presName="text_5" presStyleLbl="node1" presStyleIdx="4" presStyleCnt="7">
        <dgm:presLayoutVars>
          <dgm:bulletEnabled val="1"/>
        </dgm:presLayoutVars>
      </dgm:prSet>
      <dgm:spPr/>
    </dgm:pt>
    <dgm:pt modelId="{070A62CE-765B-4757-BBD3-30523FF2E123}" type="pres">
      <dgm:prSet presAssocID="{2FB26AB1-BCAE-4AA8-AB48-1D54B649B57D}" presName="accent_5" presStyleCnt="0"/>
      <dgm:spPr/>
    </dgm:pt>
    <dgm:pt modelId="{3A29BBCC-8621-4EBB-AC2A-2A82C73F716B}" type="pres">
      <dgm:prSet presAssocID="{2FB26AB1-BCAE-4AA8-AB48-1D54B649B57D}" presName="accentRepeatNode" presStyleLbl="solidFgAcc1" presStyleIdx="4" presStyleCnt="7"/>
      <dgm:spPr/>
    </dgm:pt>
    <dgm:pt modelId="{43662184-8937-43B8-BABC-E0CCDB2EA158}" type="pres">
      <dgm:prSet presAssocID="{FD7A7AA4-EC5E-43B0-B7F4-D0395207FE6E}" presName="text_6" presStyleLbl="node1" presStyleIdx="5" presStyleCnt="7">
        <dgm:presLayoutVars>
          <dgm:bulletEnabled val="1"/>
        </dgm:presLayoutVars>
      </dgm:prSet>
      <dgm:spPr/>
    </dgm:pt>
    <dgm:pt modelId="{D6A98E98-8E70-4F12-A361-6CF3D1A56DC7}" type="pres">
      <dgm:prSet presAssocID="{FD7A7AA4-EC5E-43B0-B7F4-D0395207FE6E}" presName="accent_6" presStyleCnt="0"/>
      <dgm:spPr/>
    </dgm:pt>
    <dgm:pt modelId="{F0DECB43-4224-4CC9-82BA-CA99E4718E93}" type="pres">
      <dgm:prSet presAssocID="{FD7A7AA4-EC5E-43B0-B7F4-D0395207FE6E}" presName="accentRepeatNode" presStyleLbl="solidFgAcc1" presStyleIdx="5" presStyleCnt="7"/>
      <dgm:spPr/>
    </dgm:pt>
    <dgm:pt modelId="{A057911F-2421-433A-8007-8AD1BDCBEA03}" type="pres">
      <dgm:prSet presAssocID="{83714BC7-2CE4-464D-9586-DB681253B611}" presName="text_7" presStyleLbl="node1" presStyleIdx="6" presStyleCnt="7">
        <dgm:presLayoutVars>
          <dgm:bulletEnabled val="1"/>
        </dgm:presLayoutVars>
      </dgm:prSet>
      <dgm:spPr/>
    </dgm:pt>
    <dgm:pt modelId="{3B8A7ED0-4612-4C77-B60E-466A13F51EB9}" type="pres">
      <dgm:prSet presAssocID="{83714BC7-2CE4-464D-9586-DB681253B611}" presName="accent_7" presStyleCnt="0"/>
      <dgm:spPr/>
    </dgm:pt>
    <dgm:pt modelId="{4EEBED4E-69B9-438E-83A8-DF6B6BED623A}" type="pres">
      <dgm:prSet presAssocID="{83714BC7-2CE4-464D-9586-DB681253B611}" presName="accentRepeatNode" presStyleLbl="solidFgAcc1" presStyleIdx="6" presStyleCnt="7"/>
      <dgm:spPr/>
    </dgm:pt>
  </dgm:ptLst>
  <dgm:cxnLst>
    <dgm:cxn modelId="{6195EF0A-02B0-44D8-9AB6-7CD4F7722B34}" type="presOf" srcId="{982A7A75-B17C-4EE6-BF8A-8B7D506C6F1C}" destId="{5B18B9B7-CEB1-4644-9658-D39E980651D8}" srcOrd="0" destOrd="0" presId="urn:microsoft.com/office/officeart/2008/layout/VerticalCurvedList"/>
    <dgm:cxn modelId="{0FEC4119-18DC-4E84-99A6-FC5AF3A6D4E0}" type="presOf" srcId="{528CC790-A668-4277-B4FD-FC2523AD6FE4}" destId="{EE0E3B08-60C1-42C2-BDC5-F69E4F459E28}" srcOrd="0" destOrd="0" presId="urn:microsoft.com/office/officeart/2008/layout/VerticalCurvedList"/>
    <dgm:cxn modelId="{DBA54420-FD4D-4714-BF62-BD073CE52278}" srcId="{982A7A75-B17C-4EE6-BF8A-8B7D506C6F1C}" destId="{2FB26AB1-BCAE-4AA8-AB48-1D54B649B57D}" srcOrd="4" destOrd="0" parTransId="{87794906-66AD-4F0D-9698-54ECEC802220}" sibTransId="{36CC364F-44A1-4861-8031-A8C02AA99308}"/>
    <dgm:cxn modelId="{2CDD8331-4A70-4A47-B7F8-E0D24BF2567D}" type="presOf" srcId="{2FB26AB1-BCAE-4AA8-AB48-1D54B649B57D}" destId="{6AABBEA7-DC50-4E9A-83D7-909917A8516B}" srcOrd="0" destOrd="0" presId="urn:microsoft.com/office/officeart/2008/layout/VerticalCurvedList"/>
    <dgm:cxn modelId="{94548238-381E-4CF8-9065-0A5CB664F5EA}" type="presOf" srcId="{ABB4D6C0-7CB3-44FE-8640-868BAE62E07F}" destId="{B48BFACB-CCFF-4F6D-ADB6-AE319CDFEB5E}" srcOrd="0" destOrd="0" presId="urn:microsoft.com/office/officeart/2008/layout/VerticalCurvedList"/>
    <dgm:cxn modelId="{3CD73F61-6FEC-45E9-A935-E9A68E39212A}" srcId="{982A7A75-B17C-4EE6-BF8A-8B7D506C6F1C}" destId="{FD7A7AA4-EC5E-43B0-B7F4-D0395207FE6E}" srcOrd="5" destOrd="0" parTransId="{E99B1948-703E-40D1-BC77-9628A3E3D211}" sibTransId="{3A4C9E69-1151-403F-ACEC-992449BDC369}"/>
    <dgm:cxn modelId="{64B68461-F675-493E-9A85-6EA9E144C68B}" type="presOf" srcId="{6BE85438-BA0D-425C-83F5-39E507631A19}" destId="{A6FDB488-BBD5-4EC5-AE4F-51BD7F4BBC53}" srcOrd="0" destOrd="0" presId="urn:microsoft.com/office/officeart/2008/layout/VerticalCurvedList"/>
    <dgm:cxn modelId="{1542E665-7D49-43EE-8FB1-F1806D6E1EDA}" srcId="{982A7A75-B17C-4EE6-BF8A-8B7D506C6F1C}" destId="{ABB4D6C0-7CB3-44FE-8640-868BAE62E07F}" srcOrd="3" destOrd="0" parTransId="{18441AF2-2E52-4CD1-9D30-4EEDFD82D71E}" sibTransId="{5EE601B3-E2A9-4927-8F42-648134E62E0A}"/>
    <dgm:cxn modelId="{E5C9A848-3D4C-4F0C-B1D8-8D5C77AE678F}" type="presOf" srcId="{83714BC7-2CE4-464D-9586-DB681253B611}" destId="{A057911F-2421-433A-8007-8AD1BDCBEA03}" srcOrd="0" destOrd="0" presId="urn:microsoft.com/office/officeart/2008/layout/VerticalCurvedList"/>
    <dgm:cxn modelId="{118CAA4B-3968-429D-9C34-F72667D1ECF3}" srcId="{982A7A75-B17C-4EE6-BF8A-8B7D506C6F1C}" destId="{86CABF5E-2B2F-4637-A2BD-E852BFDBDBF0}" srcOrd="2" destOrd="0" parTransId="{836050CD-49DF-48F1-86E6-D6CCB0F7DFE3}" sibTransId="{AB15B0E0-9020-4061-B5F0-9E9A085469BF}"/>
    <dgm:cxn modelId="{82E0984F-48F8-4741-BE39-E077C10AD2DB}" srcId="{982A7A75-B17C-4EE6-BF8A-8B7D506C6F1C}" destId="{83714BC7-2CE4-464D-9586-DB681253B611}" srcOrd="6" destOrd="0" parTransId="{B448403A-5D12-41B6-A61A-7DF87DD4365D}" sibTransId="{E4FFAE44-B892-4E6F-AA3A-97D7575B2FF4}"/>
    <dgm:cxn modelId="{BB791D85-F9A6-4B97-BCBF-AF3E4D47309A}" srcId="{982A7A75-B17C-4EE6-BF8A-8B7D506C6F1C}" destId="{6BE85438-BA0D-425C-83F5-39E507631A19}" srcOrd="0" destOrd="0" parTransId="{98A644ED-2EB0-4112-A8C7-494BBA8073A3}" sibTransId="{528CC790-A668-4277-B4FD-FC2523AD6FE4}"/>
    <dgm:cxn modelId="{1D0B0BA1-8F98-4020-99F8-37FB214E2994}" type="presOf" srcId="{FD7A7AA4-EC5E-43B0-B7F4-D0395207FE6E}" destId="{43662184-8937-43B8-BABC-E0CCDB2EA158}" srcOrd="0" destOrd="0" presId="urn:microsoft.com/office/officeart/2008/layout/VerticalCurvedList"/>
    <dgm:cxn modelId="{8300E7BA-74B4-44F8-AD92-A1F1FDB391B8}" type="presOf" srcId="{F5705D92-5C0A-45BB-A835-9DB07F82B08E}" destId="{7F9C4C73-115B-4266-9D21-CCD1235C84DE}" srcOrd="0" destOrd="0" presId="urn:microsoft.com/office/officeart/2008/layout/VerticalCurvedList"/>
    <dgm:cxn modelId="{0632ADBF-CC32-4FB5-BCBF-E4D7AEBF97BA}" type="presOf" srcId="{86CABF5E-2B2F-4637-A2BD-E852BFDBDBF0}" destId="{37C4DE0E-E3BE-4236-823D-A52164A5D777}" srcOrd="0" destOrd="0" presId="urn:microsoft.com/office/officeart/2008/layout/VerticalCurvedList"/>
    <dgm:cxn modelId="{094C80F2-29F7-4436-BAF9-6C9CF68621E2}" srcId="{982A7A75-B17C-4EE6-BF8A-8B7D506C6F1C}" destId="{F5705D92-5C0A-45BB-A835-9DB07F82B08E}" srcOrd="1" destOrd="0" parTransId="{D126EB22-1AC0-4CD0-879D-BD1CF236E799}" sibTransId="{74B17098-79C1-4D9C-81E2-EC82771092E7}"/>
    <dgm:cxn modelId="{29E9C6AA-9358-47BD-A77B-21191C6768AE}" type="presParOf" srcId="{5B18B9B7-CEB1-4644-9658-D39E980651D8}" destId="{3BF62937-CCD1-4C7B-8567-00EA6BB6475A}" srcOrd="0" destOrd="0" presId="urn:microsoft.com/office/officeart/2008/layout/VerticalCurvedList"/>
    <dgm:cxn modelId="{FE0365BB-83A8-4E0B-BCC1-1A0E0C0147F8}" type="presParOf" srcId="{3BF62937-CCD1-4C7B-8567-00EA6BB6475A}" destId="{F0ED14B3-2684-4094-BA8D-D47D365EC686}" srcOrd="0" destOrd="0" presId="urn:microsoft.com/office/officeart/2008/layout/VerticalCurvedList"/>
    <dgm:cxn modelId="{A1E594E2-15C9-48EA-9677-CC1BBAACC8FE}" type="presParOf" srcId="{F0ED14B3-2684-4094-BA8D-D47D365EC686}" destId="{4B2E33A8-DFD1-4643-A54B-D4AB13AB40E4}" srcOrd="0" destOrd="0" presId="urn:microsoft.com/office/officeart/2008/layout/VerticalCurvedList"/>
    <dgm:cxn modelId="{E58A5C20-CB0D-4E3A-89DF-E347A48041F5}" type="presParOf" srcId="{F0ED14B3-2684-4094-BA8D-D47D365EC686}" destId="{EE0E3B08-60C1-42C2-BDC5-F69E4F459E28}" srcOrd="1" destOrd="0" presId="urn:microsoft.com/office/officeart/2008/layout/VerticalCurvedList"/>
    <dgm:cxn modelId="{3C50E66F-862F-4FB2-B04C-30048FD8BBA3}" type="presParOf" srcId="{F0ED14B3-2684-4094-BA8D-D47D365EC686}" destId="{B194B47E-5D00-4701-8DC2-B170BD6FB92B}" srcOrd="2" destOrd="0" presId="urn:microsoft.com/office/officeart/2008/layout/VerticalCurvedList"/>
    <dgm:cxn modelId="{90BD8907-2485-4AE5-A37B-9647EDA12747}" type="presParOf" srcId="{F0ED14B3-2684-4094-BA8D-D47D365EC686}" destId="{BFC61FFE-4A9E-4C2A-9E90-F107993DC1CF}" srcOrd="3" destOrd="0" presId="urn:microsoft.com/office/officeart/2008/layout/VerticalCurvedList"/>
    <dgm:cxn modelId="{7FD29A1F-CB13-4105-A904-C30BEEB9F620}" type="presParOf" srcId="{3BF62937-CCD1-4C7B-8567-00EA6BB6475A}" destId="{A6FDB488-BBD5-4EC5-AE4F-51BD7F4BBC53}" srcOrd="1" destOrd="0" presId="urn:microsoft.com/office/officeart/2008/layout/VerticalCurvedList"/>
    <dgm:cxn modelId="{92917656-EACC-4D9A-ABB1-B64C9E1CD7A0}" type="presParOf" srcId="{3BF62937-CCD1-4C7B-8567-00EA6BB6475A}" destId="{D02037FA-B235-47F9-A0B6-8484840A74C6}" srcOrd="2" destOrd="0" presId="urn:microsoft.com/office/officeart/2008/layout/VerticalCurvedList"/>
    <dgm:cxn modelId="{655171A0-6240-4526-A0AB-1B4712334361}" type="presParOf" srcId="{D02037FA-B235-47F9-A0B6-8484840A74C6}" destId="{75FFB9BE-ABED-4998-A368-07A9E59FDC42}" srcOrd="0" destOrd="0" presId="urn:microsoft.com/office/officeart/2008/layout/VerticalCurvedList"/>
    <dgm:cxn modelId="{843D0BAE-1600-4654-AA98-3EAD01B4AAA0}" type="presParOf" srcId="{3BF62937-CCD1-4C7B-8567-00EA6BB6475A}" destId="{7F9C4C73-115B-4266-9D21-CCD1235C84DE}" srcOrd="3" destOrd="0" presId="urn:microsoft.com/office/officeart/2008/layout/VerticalCurvedList"/>
    <dgm:cxn modelId="{15D80929-B99B-4ABD-82E4-18E3376B40EA}" type="presParOf" srcId="{3BF62937-CCD1-4C7B-8567-00EA6BB6475A}" destId="{3C79BCA3-1BB0-4E71-8947-96796615D6C2}" srcOrd="4" destOrd="0" presId="urn:microsoft.com/office/officeart/2008/layout/VerticalCurvedList"/>
    <dgm:cxn modelId="{E79B8F9D-68C4-4ADD-8BD9-8EFADAC5E48C}" type="presParOf" srcId="{3C79BCA3-1BB0-4E71-8947-96796615D6C2}" destId="{F0F50AEC-E187-48DB-81EB-619D121C9F0C}" srcOrd="0" destOrd="0" presId="urn:microsoft.com/office/officeart/2008/layout/VerticalCurvedList"/>
    <dgm:cxn modelId="{158A0670-2803-453D-8D1A-8EDF8682E027}" type="presParOf" srcId="{3BF62937-CCD1-4C7B-8567-00EA6BB6475A}" destId="{37C4DE0E-E3BE-4236-823D-A52164A5D777}" srcOrd="5" destOrd="0" presId="urn:microsoft.com/office/officeart/2008/layout/VerticalCurvedList"/>
    <dgm:cxn modelId="{B0855A6F-A057-4CBB-B3D9-31F9ABC03414}" type="presParOf" srcId="{3BF62937-CCD1-4C7B-8567-00EA6BB6475A}" destId="{917CA397-484D-49F1-A7B6-FB7B6442EF22}" srcOrd="6" destOrd="0" presId="urn:microsoft.com/office/officeart/2008/layout/VerticalCurvedList"/>
    <dgm:cxn modelId="{460A7BCE-3470-4F6B-80FB-3CE3E8979E60}" type="presParOf" srcId="{917CA397-484D-49F1-A7B6-FB7B6442EF22}" destId="{EE411631-1B54-4ED1-AFD0-C8738AD33604}" srcOrd="0" destOrd="0" presId="urn:microsoft.com/office/officeart/2008/layout/VerticalCurvedList"/>
    <dgm:cxn modelId="{1CD46BA6-DD69-4453-B5C9-8556666836D2}" type="presParOf" srcId="{3BF62937-CCD1-4C7B-8567-00EA6BB6475A}" destId="{B48BFACB-CCFF-4F6D-ADB6-AE319CDFEB5E}" srcOrd="7" destOrd="0" presId="urn:microsoft.com/office/officeart/2008/layout/VerticalCurvedList"/>
    <dgm:cxn modelId="{35D61839-506D-47B8-A3FD-55D630E9F48F}" type="presParOf" srcId="{3BF62937-CCD1-4C7B-8567-00EA6BB6475A}" destId="{6C73A7FF-5ADE-4971-B5D4-F4156108203E}" srcOrd="8" destOrd="0" presId="urn:microsoft.com/office/officeart/2008/layout/VerticalCurvedList"/>
    <dgm:cxn modelId="{C76FDB89-9FE1-4FE2-B74B-46616CDC35EC}" type="presParOf" srcId="{6C73A7FF-5ADE-4971-B5D4-F4156108203E}" destId="{E22AC57A-CC43-4CD7-90AC-417EB2BCBCB7}" srcOrd="0" destOrd="0" presId="urn:microsoft.com/office/officeart/2008/layout/VerticalCurvedList"/>
    <dgm:cxn modelId="{21FD7B6A-16CA-47D6-8E87-AA55A3812560}" type="presParOf" srcId="{3BF62937-CCD1-4C7B-8567-00EA6BB6475A}" destId="{6AABBEA7-DC50-4E9A-83D7-909917A8516B}" srcOrd="9" destOrd="0" presId="urn:microsoft.com/office/officeart/2008/layout/VerticalCurvedList"/>
    <dgm:cxn modelId="{6C25B878-372E-4C9F-A672-2A4A1A4B444A}" type="presParOf" srcId="{3BF62937-CCD1-4C7B-8567-00EA6BB6475A}" destId="{070A62CE-765B-4757-BBD3-30523FF2E123}" srcOrd="10" destOrd="0" presId="urn:microsoft.com/office/officeart/2008/layout/VerticalCurvedList"/>
    <dgm:cxn modelId="{46F9A571-0BFA-4675-895E-363958712FD7}" type="presParOf" srcId="{070A62CE-765B-4757-BBD3-30523FF2E123}" destId="{3A29BBCC-8621-4EBB-AC2A-2A82C73F716B}" srcOrd="0" destOrd="0" presId="urn:microsoft.com/office/officeart/2008/layout/VerticalCurvedList"/>
    <dgm:cxn modelId="{4ADFA196-2824-465A-83DB-30DB2D97430F}" type="presParOf" srcId="{3BF62937-CCD1-4C7B-8567-00EA6BB6475A}" destId="{43662184-8937-43B8-BABC-E0CCDB2EA158}" srcOrd="11" destOrd="0" presId="urn:microsoft.com/office/officeart/2008/layout/VerticalCurvedList"/>
    <dgm:cxn modelId="{A8E7494C-AA59-465F-9FFB-83E3BD585724}" type="presParOf" srcId="{3BF62937-CCD1-4C7B-8567-00EA6BB6475A}" destId="{D6A98E98-8E70-4F12-A361-6CF3D1A56DC7}" srcOrd="12" destOrd="0" presId="urn:microsoft.com/office/officeart/2008/layout/VerticalCurvedList"/>
    <dgm:cxn modelId="{4A9C7CED-D5D3-4BAB-922F-7D556E99560E}" type="presParOf" srcId="{D6A98E98-8E70-4F12-A361-6CF3D1A56DC7}" destId="{F0DECB43-4224-4CC9-82BA-CA99E4718E93}" srcOrd="0" destOrd="0" presId="urn:microsoft.com/office/officeart/2008/layout/VerticalCurvedList"/>
    <dgm:cxn modelId="{03919708-9298-48D9-90CE-686E889FAF6F}" type="presParOf" srcId="{3BF62937-CCD1-4C7B-8567-00EA6BB6475A}" destId="{A057911F-2421-433A-8007-8AD1BDCBEA03}" srcOrd="13" destOrd="0" presId="urn:microsoft.com/office/officeart/2008/layout/VerticalCurvedList"/>
    <dgm:cxn modelId="{22A6A8E4-4F6A-469B-80A4-FC3724759679}" type="presParOf" srcId="{3BF62937-CCD1-4C7B-8567-00EA6BB6475A}" destId="{3B8A7ED0-4612-4C77-B60E-466A13F51EB9}" srcOrd="14" destOrd="0" presId="urn:microsoft.com/office/officeart/2008/layout/VerticalCurvedList"/>
    <dgm:cxn modelId="{FBCD68B9-2E95-4EA7-9C95-285BB783136D}" type="presParOf" srcId="{3B8A7ED0-4612-4C77-B60E-466A13F51EB9}" destId="{4EEBED4E-69B9-438E-83A8-DF6B6BED623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EECA48-4867-4080-998D-4116DF0810B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BF31C7A-E14F-4A4B-AF2D-ECCF637E30FD}">
      <dgm:prSet phldrT="[Text]"/>
      <dgm:spPr/>
      <dgm:t>
        <a:bodyPr/>
        <a:lstStyle/>
        <a:p>
          <a:r>
            <a:rPr lang="en-US" dirty="0"/>
            <a:t>Active</a:t>
          </a:r>
        </a:p>
      </dgm:t>
    </dgm:pt>
    <dgm:pt modelId="{BDCFCDDE-BCF2-4661-86A3-F596D8C831F8}" type="parTrans" cxnId="{1F37E984-15AC-4B30-8257-9796272E759E}">
      <dgm:prSet/>
      <dgm:spPr/>
      <dgm:t>
        <a:bodyPr/>
        <a:lstStyle/>
        <a:p>
          <a:endParaRPr lang="en-US"/>
        </a:p>
      </dgm:t>
    </dgm:pt>
    <dgm:pt modelId="{CE806670-31DE-4EC0-83E9-8E1E0E9EC6E1}" type="sibTrans" cxnId="{1F37E984-15AC-4B30-8257-9796272E759E}">
      <dgm:prSet/>
      <dgm:spPr/>
      <dgm:t>
        <a:bodyPr/>
        <a:lstStyle/>
        <a:p>
          <a:endParaRPr lang="en-US"/>
        </a:p>
      </dgm:t>
    </dgm:pt>
    <dgm:pt modelId="{967B2448-3CA2-4F2C-8C27-4CB0E68B04BD}">
      <dgm:prSet phldrT="[Text]"/>
      <dgm:spPr/>
      <dgm:t>
        <a:bodyPr/>
        <a:lstStyle/>
        <a:p>
          <a:r>
            <a:rPr lang="en-US" dirty="0"/>
            <a:t>Prefer to learn by doing</a:t>
          </a:r>
        </a:p>
      </dgm:t>
    </dgm:pt>
    <dgm:pt modelId="{B702D399-A2BD-4B50-AC45-74FEA4547B63}" type="parTrans" cxnId="{8EAC9A07-9E7B-4D1E-B755-EB8631C9D6D8}">
      <dgm:prSet/>
      <dgm:spPr/>
      <dgm:t>
        <a:bodyPr/>
        <a:lstStyle/>
        <a:p>
          <a:endParaRPr lang="en-US"/>
        </a:p>
      </dgm:t>
    </dgm:pt>
    <dgm:pt modelId="{33EB4E1F-C5B4-4D17-AAB1-DFF4AFC22D0E}" type="sibTrans" cxnId="{8EAC9A07-9E7B-4D1E-B755-EB8631C9D6D8}">
      <dgm:prSet/>
      <dgm:spPr/>
      <dgm:t>
        <a:bodyPr/>
        <a:lstStyle/>
        <a:p>
          <a:endParaRPr lang="en-US"/>
        </a:p>
      </dgm:t>
    </dgm:pt>
    <dgm:pt modelId="{90DE0736-35F2-4FF2-94CE-11B5A327E47E}">
      <dgm:prSet phldrT="[Text]"/>
      <dgm:spPr/>
      <dgm:t>
        <a:bodyPr/>
        <a:lstStyle/>
        <a:p>
          <a:r>
            <a:rPr lang="en-US" dirty="0"/>
            <a:t>Practical</a:t>
          </a:r>
        </a:p>
      </dgm:t>
    </dgm:pt>
    <dgm:pt modelId="{184DE08F-A58B-4D4E-B3DF-505BE1AE8D9A}" type="parTrans" cxnId="{2D6F0BD2-2F0C-4C79-8D59-1690F0B4A66A}">
      <dgm:prSet/>
      <dgm:spPr/>
      <dgm:t>
        <a:bodyPr/>
        <a:lstStyle/>
        <a:p>
          <a:endParaRPr lang="en-US"/>
        </a:p>
      </dgm:t>
    </dgm:pt>
    <dgm:pt modelId="{3A03A94C-DA64-4341-B473-54342B582864}" type="sibTrans" cxnId="{2D6F0BD2-2F0C-4C79-8D59-1690F0B4A66A}">
      <dgm:prSet/>
      <dgm:spPr/>
      <dgm:t>
        <a:bodyPr/>
        <a:lstStyle/>
        <a:p>
          <a:endParaRPr lang="en-US"/>
        </a:p>
      </dgm:t>
    </dgm:pt>
    <dgm:pt modelId="{E49459E6-B585-46EA-A817-DCB684EBB55F}">
      <dgm:prSet phldrT="[Text]"/>
      <dgm:spPr/>
      <dgm:t>
        <a:bodyPr/>
        <a:lstStyle/>
        <a:p>
          <a:r>
            <a:rPr lang="en-US" dirty="0"/>
            <a:t>Prefer to apply learning to practical, everyday outcomes</a:t>
          </a:r>
        </a:p>
      </dgm:t>
    </dgm:pt>
    <dgm:pt modelId="{3214ADC5-3B1C-4A25-A7BE-812DD648D4FA}" type="parTrans" cxnId="{AE912A01-7026-40C7-92D0-277F1616E69A}">
      <dgm:prSet/>
      <dgm:spPr/>
      <dgm:t>
        <a:bodyPr/>
        <a:lstStyle/>
        <a:p>
          <a:endParaRPr lang="en-US"/>
        </a:p>
      </dgm:t>
    </dgm:pt>
    <dgm:pt modelId="{5CAC8E44-31A8-413A-B14D-F10AE65B2408}" type="sibTrans" cxnId="{AE912A01-7026-40C7-92D0-277F1616E69A}">
      <dgm:prSet/>
      <dgm:spPr/>
      <dgm:t>
        <a:bodyPr/>
        <a:lstStyle/>
        <a:p>
          <a:endParaRPr lang="en-US"/>
        </a:p>
      </dgm:t>
    </dgm:pt>
    <dgm:pt modelId="{3850BEAA-50C2-470B-BA08-0A4BB0168FF4}">
      <dgm:prSet phldrT="[Text]"/>
      <dgm:spPr/>
      <dgm:t>
        <a:bodyPr/>
        <a:lstStyle/>
        <a:p>
          <a:r>
            <a:rPr lang="en-US" dirty="0"/>
            <a:t>Theoretical</a:t>
          </a:r>
        </a:p>
      </dgm:t>
    </dgm:pt>
    <dgm:pt modelId="{DF4A00D7-F8E9-4C5D-8967-61CAF6A0C073}" type="parTrans" cxnId="{C73E1482-9859-47AC-8640-115E6483F025}">
      <dgm:prSet/>
      <dgm:spPr/>
      <dgm:t>
        <a:bodyPr/>
        <a:lstStyle/>
        <a:p>
          <a:endParaRPr lang="en-US"/>
        </a:p>
      </dgm:t>
    </dgm:pt>
    <dgm:pt modelId="{FC2A7412-E2E2-4010-9CCE-FD452738F59A}" type="sibTrans" cxnId="{C73E1482-9859-47AC-8640-115E6483F025}">
      <dgm:prSet/>
      <dgm:spPr/>
      <dgm:t>
        <a:bodyPr/>
        <a:lstStyle/>
        <a:p>
          <a:endParaRPr lang="en-US"/>
        </a:p>
      </dgm:t>
    </dgm:pt>
    <dgm:pt modelId="{001731CF-F64D-4912-8A25-BF3C796F5060}">
      <dgm:prSet phldrT="[Text]"/>
      <dgm:spPr/>
      <dgm:t>
        <a:bodyPr/>
        <a:lstStyle/>
        <a:p>
          <a:r>
            <a:rPr lang="en-US" dirty="0"/>
            <a:t>Prefer to take a methodical, logical approach to learning</a:t>
          </a:r>
        </a:p>
      </dgm:t>
    </dgm:pt>
    <dgm:pt modelId="{9F3D4875-3A4B-4296-97A3-058F11C48B36}" type="parTrans" cxnId="{60E056C1-1095-487F-90AE-2D684A5C31B6}">
      <dgm:prSet/>
      <dgm:spPr/>
      <dgm:t>
        <a:bodyPr/>
        <a:lstStyle/>
        <a:p>
          <a:endParaRPr lang="en-US"/>
        </a:p>
      </dgm:t>
    </dgm:pt>
    <dgm:pt modelId="{C035AB25-FD4A-4DBD-81C8-2693A2C4C11A}" type="sibTrans" cxnId="{60E056C1-1095-487F-90AE-2D684A5C31B6}">
      <dgm:prSet/>
      <dgm:spPr/>
      <dgm:t>
        <a:bodyPr/>
        <a:lstStyle/>
        <a:p>
          <a:endParaRPr lang="en-US"/>
        </a:p>
      </dgm:t>
    </dgm:pt>
    <dgm:pt modelId="{3AA273D6-61E7-49E9-B10D-CF7313778A32}" type="pres">
      <dgm:prSet presAssocID="{45EECA48-4867-4080-998D-4116DF0810BC}" presName="linear" presStyleCnt="0">
        <dgm:presLayoutVars>
          <dgm:animLvl val="lvl"/>
          <dgm:resizeHandles val="exact"/>
        </dgm:presLayoutVars>
      </dgm:prSet>
      <dgm:spPr/>
    </dgm:pt>
    <dgm:pt modelId="{A17C5A74-4445-4261-AAC7-EDD2267C4CFE}" type="pres">
      <dgm:prSet presAssocID="{4BF31C7A-E14F-4A4B-AF2D-ECCF637E30FD}" presName="parentText" presStyleLbl="node1" presStyleIdx="0" presStyleCnt="3" custLinFactNeighborY="2719">
        <dgm:presLayoutVars>
          <dgm:chMax val="0"/>
          <dgm:bulletEnabled val="1"/>
        </dgm:presLayoutVars>
      </dgm:prSet>
      <dgm:spPr/>
    </dgm:pt>
    <dgm:pt modelId="{EB01C8CD-4D7C-4382-BBCF-6A8FD1E9BA4C}" type="pres">
      <dgm:prSet presAssocID="{4BF31C7A-E14F-4A4B-AF2D-ECCF637E30FD}" presName="childText" presStyleLbl="revTx" presStyleIdx="0" presStyleCnt="3">
        <dgm:presLayoutVars>
          <dgm:bulletEnabled val="1"/>
        </dgm:presLayoutVars>
      </dgm:prSet>
      <dgm:spPr/>
    </dgm:pt>
    <dgm:pt modelId="{8CDE4579-97A4-46DB-81F5-93D5931C61C4}" type="pres">
      <dgm:prSet presAssocID="{90DE0736-35F2-4FF2-94CE-11B5A327E47E}" presName="parentText" presStyleLbl="node1" presStyleIdx="1" presStyleCnt="3">
        <dgm:presLayoutVars>
          <dgm:chMax val="0"/>
          <dgm:bulletEnabled val="1"/>
        </dgm:presLayoutVars>
      </dgm:prSet>
      <dgm:spPr/>
    </dgm:pt>
    <dgm:pt modelId="{79CC568E-300E-4DDE-A775-BC9070A22352}" type="pres">
      <dgm:prSet presAssocID="{90DE0736-35F2-4FF2-94CE-11B5A327E47E}" presName="childText" presStyleLbl="revTx" presStyleIdx="1" presStyleCnt="3">
        <dgm:presLayoutVars>
          <dgm:bulletEnabled val="1"/>
        </dgm:presLayoutVars>
      </dgm:prSet>
      <dgm:spPr/>
    </dgm:pt>
    <dgm:pt modelId="{AB9059F4-C009-4BAE-912C-4CB0C626FE9D}" type="pres">
      <dgm:prSet presAssocID="{3850BEAA-50C2-470B-BA08-0A4BB0168FF4}" presName="parentText" presStyleLbl="node1" presStyleIdx="2" presStyleCnt="3">
        <dgm:presLayoutVars>
          <dgm:chMax val="0"/>
          <dgm:bulletEnabled val="1"/>
        </dgm:presLayoutVars>
      </dgm:prSet>
      <dgm:spPr/>
    </dgm:pt>
    <dgm:pt modelId="{A081FA1D-57CF-4D7D-A410-82C846B9F327}" type="pres">
      <dgm:prSet presAssocID="{3850BEAA-50C2-470B-BA08-0A4BB0168FF4}" presName="childText" presStyleLbl="revTx" presStyleIdx="2" presStyleCnt="3">
        <dgm:presLayoutVars>
          <dgm:bulletEnabled val="1"/>
        </dgm:presLayoutVars>
      </dgm:prSet>
      <dgm:spPr/>
    </dgm:pt>
  </dgm:ptLst>
  <dgm:cxnLst>
    <dgm:cxn modelId="{AE912A01-7026-40C7-92D0-277F1616E69A}" srcId="{90DE0736-35F2-4FF2-94CE-11B5A327E47E}" destId="{E49459E6-B585-46EA-A817-DCB684EBB55F}" srcOrd="0" destOrd="0" parTransId="{3214ADC5-3B1C-4A25-A7BE-812DD648D4FA}" sibTransId="{5CAC8E44-31A8-413A-B14D-F10AE65B2408}"/>
    <dgm:cxn modelId="{28DEDD06-C8A4-4251-B072-976640E41015}" type="presOf" srcId="{45EECA48-4867-4080-998D-4116DF0810BC}" destId="{3AA273D6-61E7-49E9-B10D-CF7313778A32}" srcOrd="0" destOrd="0" presId="urn:microsoft.com/office/officeart/2005/8/layout/vList2"/>
    <dgm:cxn modelId="{8EAC9A07-9E7B-4D1E-B755-EB8631C9D6D8}" srcId="{4BF31C7A-E14F-4A4B-AF2D-ECCF637E30FD}" destId="{967B2448-3CA2-4F2C-8C27-4CB0E68B04BD}" srcOrd="0" destOrd="0" parTransId="{B702D399-A2BD-4B50-AC45-74FEA4547B63}" sibTransId="{33EB4E1F-C5B4-4D17-AAB1-DFF4AFC22D0E}"/>
    <dgm:cxn modelId="{D896F73E-6DD8-49BA-9655-8165FE8DBB14}" type="presOf" srcId="{3850BEAA-50C2-470B-BA08-0A4BB0168FF4}" destId="{AB9059F4-C009-4BAE-912C-4CB0C626FE9D}" srcOrd="0" destOrd="0" presId="urn:microsoft.com/office/officeart/2005/8/layout/vList2"/>
    <dgm:cxn modelId="{71FFE43F-927A-4EA8-91D2-3B2467D9D2D7}" type="presOf" srcId="{001731CF-F64D-4912-8A25-BF3C796F5060}" destId="{A081FA1D-57CF-4D7D-A410-82C846B9F327}" srcOrd="0" destOrd="0" presId="urn:microsoft.com/office/officeart/2005/8/layout/vList2"/>
    <dgm:cxn modelId="{C73E1482-9859-47AC-8640-115E6483F025}" srcId="{45EECA48-4867-4080-998D-4116DF0810BC}" destId="{3850BEAA-50C2-470B-BA08-0A4BB0168FF4}" srcOrd="2" destOrd="0" parTransId="{DF4A00D7-F8E9-4C5D-8967-61CAF6A0C073}" sibTransId="{FC2A7412-E2E2-4010-9CCE-FD452738F59A}"/>
    <dgm:cxn modelId="{1F37E984-15AC-4B30-8257-9796272E759E}" srcId="{45EECA48-4867-4080-998D-4116DF0810BC}" destId="{4BF31C7A-E14F-4A4B-AF2D-ECCF637E30FD}" srcOrd="0" destOrd="0" parTransId="{BDCFCDDE-BCF2-4661-86A3-F596D8C831F8}" sibTransId="{CE806670-31DE-4EC0-83E9-8E1E0E9EC6E1}"/>
    <dgm:cxn modelId="{E6112C86-D37D-4A11-AE94-5FF1E7E7F8CC}" type="presOf" srcId="{4BF31C7A-E14F-4A4B-AF2D-ECCF637E30FD}" destId="{A17C5A74-4445-4261-AAC7-EDD2267C4CFE}" srcOrd="0" destOrd="0" presId="urn:microsoft.com/office/officeart/2005/8/layout/vList2"/>
    <dgm:cxn modelId="{8325C289-5901-4728-9BED-352A18C30504}" type="presOf" srcId="{967B2448-3CA2-4F2C-8C27-4CB0E68B04BD}" destId="{EB01C8CD-4D7C-4382-BBCF-6A8FD1E9BA4C}" srcOrd="0" destOrd="0" presId="urn:microsoft.com/office/officeart/2005/8/layout/vList2"/>
    <dgm:cxn modelId="{FC1CEBA9-7B0A-483C-9AB1-EA18B3EBDE48}" type="presOf" srcId="{E49459E6-B585-46EA-A817-DCB684EBB55F}" destId="{79CC568E-300E-4DDE-A775-BC9070A22352}" srcOrd="0" destOrd="0" presId="urn:microsoft.com/office/officeart/2005/8/layout/vList2"/>
    <dgm:cxn modelId="{60E056C1-1095-487F-90AE-2D684A5C31B6}" srcId="{3850BEAA-50C2-470B-BA08-0A4BB0168FF4}" destId="{001731CF-F64D-4912-8A25-BF3C796F5060}" srcOrd="0" destOrd="0" parTransId="{9F3D4875-3A4B-4296-97A3-058F11C48B36}" sibTransId="{C035AB25-FD4A-4DBD-81C8-2693A2C4C11A}"/>
    <dgm:cxn modelId="{2D6F0BD2-2F0C-4C79-8D59-1690F0B4A66A}" srcId="{45EECA48-4867-4080-998D-4116DF0810BC}" destId="{90DE0736-35F2-4FF2-94CE-11B5A327E47E}" srcOrd="1" destOrd="0" parTransId="{184DE08F-A58B-4D4E-B3DF-505BE1AE8D9A}" sibTransId="{3A03A94C-DA64-4341-B473-54342B582864}"/>
    <dgm:cxn modelId="{6659AFEB-55A4-423C-BBF6-2CF8293DDB2A}" type="presOf" srcId="{90DE0736-35F2-4FF2-94CE-11B5A327E47E}" destId="{8CDE4579-97A4-46DB-81F5-93D5931C61C4}" srcOrd="0" destOrd="0" presId="urn:microsoft.com/office/officeart/2005/8/layout/vList2"/>
    <dgm:cxn modelId="{E6A41D9A-E6DB-4BCF-B176-5F6932A19D95}" type="presParOf" srcId="{3AA273D6-61E7-49E9-B10D-CF7313778A32}" destId="{A17C5A74-4445-4261-AAC7-EDD2267C4CFE}" srcOrd="0" destOrd="0" presId="urn:microsoft.com/office/officeart/2005/8/layout/vList2"/>
    <dgm:cxn modelId="{3D6AADD4-9912-45E4-8D1B-8F878629CD58}" type="presParOf" srcId="{3AA273D6-61E7-49E9-B10D-CF7313778A32}" destId="{EB01C8CD-4D7C-4382-BBCF-6A8FD1E9BA4C}" srcOrd="1" destOrd="0" presId="urn:microsoft.com/office/officeart/2005/8/layout/vList2"/>
    <dgm:cxn modelId="{5D3E2FB5-009A-453B-B85F-069798242C4F}" type="presParOf" srcId="{3AA273D6-61E7-49E9-B10D-CF7313778A32}" destId="{8CDE4579-97A4-46DB-81F5-93D5931C61C4}" srcOrd="2" destOrd="0" presId="urn:microsoft.com/office/officeart/2005/8/layout/vList2"/>
    <dgm:cxn modelId="{8CE3A69A-90B1-45C8-A383-9E61AE2ED7BB}" type="presParOf" srcId="{3AA273D6-61E7-49E9-B10D-CF7313778A32}" destId="{79CC568E-300E-4DDE-A775-BC9070A22352}" srcOrd="3" destOrd="0" presId="urn:microsoft.com/office/officeart/2005/8/layout/vList2"/>
    <dgm:cxn modelId="{A1D41DBD-9BE9-444C-8D7C-D8229E630DA9}" type="presParOf" srcId="{3AA273D6-61E7-49E9-B10D-CF7313778A32}" destId="{AB9059F4-C009-4BAE-912C-4CB0C626FE9D}" srcOrd="4" destOrd="0" presId="urn:microsoft.com/office/officeart/2005/8/layout/vList2"/>
    <dgm:cxn modelId="{C23825AD-63D2-440E-9ACE-849EBD7DB29D}" type="presParOf" srcId="{3AA273D6-61E7-49E9-B10D-CF7313778A32}" destId="{A081FA1D-57CF-4D7D-A410-82C846B9F327}"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E3B08-60C1-42C2-BDC5-F69E4F459E28}">
      <dsp:nvSpPr>
        <dsp:cNvPr id="0" name=""/>
        <dsp:cNvSpPr/>
      </dsp:nvSpPr>
      <dsp:spPr>
        <a:xfrm>
          <a:off x="-5422204" y="-830680"/>
          <a:ext cx="6459502" cy="6459502"/>
        </a:xfrm>
        <a:prstGeom prst="blockArc">
          <a:avLst>
            <a:gd name="adj1" fmla="val 18900000"/>
            <a:gd name="adj2" fmla="val 2700000"/>
            <a:gd name="adj3" fmla="val 334"/>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FDB488-BBD5-4EC5-AE4F-51BD7F4BBC53}">
      <dsp:nvSpPr>
        <dsp:cNvPr id="0" name=""/>
        <dsp:cNvSpPr/>
      </dsp:nvSpPr>
      <dsp:spPr>
        <a:xfrm>
          <a:off x="336589" y="218123"/>
          <a:ext cx="4780955" cy="43605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119"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Life &amp; Health</a:t>
          </a:r>
        </a:p>
      </dsp:txBody>
      <dsp:txXfrm>
        <a:off x="336589" y="218123"/>
        <a:ext cx="4780955" cy="436055"/>
      </dsp:txXfrm>
    </dsp:sp>
    <dsp:sp modelId="{75FFB9BE-ABED-4998-A368-07A9E59FDC42}">
      <dsp:nvSpPr>
        <dsp:cNvPr id="0" name=""/>
        <dsp:cNvSpPr/>
      </dsp:nvSpPr>
      <dsp:spPr>
        <a:xfrm>
          <a:off x="64055" y="163616"/>
          <a:ext cx="545068" cy="54506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9C4C73-115B-4266-9D21-CCD1235C84DE}">
      <dsp:nvSpPr>
        <dsp:cNvPr id="0" name=""/>
        <dsp:cNvSpPr/>
      </dsp:nvSpPr>
      <dsp:spPr>
        <a:xfrm>
          <a:off x="731476" y="872590"/>
          <a:ext cx="4386068" cy="436055"/>
        </a:xfrm>
        <a:prstGeom prst="rect">
          <a:avLst/>
        </a:prstGeom>
        <a:solidFill>
          <a:schemeClr val="accent2">
            <a:hueOff val="587986"/>
            <a:satOff val="0"/>
            <a:lumOff val="8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119"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Property &amp; Casualty</a:t>
          </a:r>
        </a:p>
      </dsp:txBody>
      <dsp:txXfrm>
        <a:off x="731476" y="872590"/>
        <a:ext cx="4386068" cy="436055"/>
      </dsp:txXfrm>
    </dsp:sp>
    <dsp:sp modelId="{F0F50AEC-E187-48DB-81EB-619D121C9F0C}">
      <dsp:nvSpPr>
        <dsp:cNvPr id="0" name=""/>
        <dsp:cNvSpPr/>
      </dsp:nvSpPr>
      <dsp:spPr>
        <a:xfrm>
          <a:off x="458942" y="818083"/>
          <a:ext cx="545068" cy="545068"/>
        </a:xfrm>
        <a:prstGeom prst="ellipse">
          <a:avLst/>
        </a:prstGeom>
        <a:solidFill>
          <a:schemeClr val="lt1">
            <a:hueOff val="0"/>
            <a:satOff val="0"/>
            <a:lumOff val="0"/>
            <a:alphaOff val="0"/>
          </a:schemeClr>
        </a:solidFill>
        <a:ln w="25400" cap="flat" cmpd="sng" algn="ctr">
          <a:solidFill>
            <a:schemeClr val="accent2">
              <a:hueOff val="587986"/>
              <a:satOff val="0"/>
              <a:lumOff val="817"/>
              <a:alphaOff val="0"/>
            </a:schemeClr>
          </a:solidFill>
          <a:prstDash val="solid"/>
        </a:ln>
        <a:effectLst/>
      </dsp:spPr>
      <dsp:style>
        <a:lnRef idx="2">
          <a:scrgbClr r="0" g="0" b="0"/>
        </a:lnRef>
        <a:fillRef idx="1">
          <a:scrgbClr r="0" g="0" b="0"/>
        </a:fillRef>
        <a:effectRef idx="0">
          <a:scrgbClr r="0" g="0" b="0"/>
        </a:effectRef>
        <a:fontRef idx="minor"/>
      </dsp:style>
    </dsp:sp>
    <dsp:sp modelId="{37C4DE0E-E3BE-4236-823D-A52164A5D777}">
      <dsp:nvSpPr>
        <dsp:cNvPr id="0" name=""/>
        <dsp:cNvSpPr/>
      </dsp:nvSpPr>
      <dsp:spPr>
        <a:xfrm>
          <a:off x="947872" y="1526576"/>
          <a:ext cx="4169671" cy="436055"/>
        </a:xfrm>
        <a:prstGeom prst="rect">
          <a:avLst/>
        </a:prstGeom>
        <a:solidFill>
          <a:schemeClr val="accent2">
            <a:hueOff val="1175972"/>
            <a:satOff val="0"/>
            <a:lumOff val="16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119"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SIE Exam</a:t>
          </a:r>
        </a:p>
      </dsp:txBody>
      <dsp:txXfrm>
        <a:off x="947872" y="1526576"/>
        <a:ext cx="4169671" cy="436055"/>
      </dsp:txXfrm>
    </dsp:sp>
    <dsp:sp modelId="{EE411631-1B54-4ED1-AFD0-C8738AD33604}">
      <dsp:nvSpPr>
        <dsp:cNvPr id="0" name=""/>
        <dsp:cNvSpPr/>
      </dsp:nvSpPr>
      <dsp:spPr>
        <a:xfrm>
          <a:off x="675338" y="1472069"/>
          <a:ext cx="545068" cy="545068"/>
        </a:xfrm>
        <a:prstGeom prst="ellipse">
          <a:avLst/>
        </a:prstGeom>
        <a:solidFill>
          <a:schemeClr val="lt1">
            <a:hueOff val="0"/>
            <a:satOff val="0"/>
            <a:lumOff val="0"/>
            <a:alphaOff val="0"/>
          </a:schemeClr>
        </a:solidFill>
        <a:ln w="25400" cap="flat" cmpd="sng" algn="ctr">
          <a:solidFill>
            <a:schemeClr val="accent2">
              <a:hueOff val="1175972"/>
              <a:satOff val="0"/>
              <a:lumOff val="1634"/>
              <a:alphaOff val="0"/>
            </a:schemeClr>
          </a:solidFill>
          <a:prstDash val="solid"/>
        </a:ln>
        <a:effectLst/>
      </dsp:spPr>
      <dsp:style>
        <a:lnRef idx="2">
          <a:scrgbClr r="0" g="0" b="0"/>
        </a:lnRef>
        <a:fillRef idx="1">
          <a:scrgbClr r="0" g="0" b="0"/>
        </a:fillRef>
        <a:effectRef idx="0">
          <a:scrgbClr r="0" g="0" b="0"/>
        </a:effectRef>
        <a:fontRef idx="minor"/>
      </dsp:style>
    </dsp:sp>
    <dsp:sp modelId="{B48BFACB-CCFF-4F6D-ADB6-AE319CDFEB5E}">
      <dsp:nvSpPr>
        <dsp:cNvPr id="0" name=""/>
        <dsp:cNvSpPr/>
      </dsp:nvSpPr>
      <dsp:spPr>
        <a:xfrm>
          <a:off x="1016966" y="2181043"/>
          <a:ext cx="4100578" cy="436055"/>
        </a:xfrm>
        <a:prstGeom prst="rect">
          <a:avLst/>
        </a:prstGeom>
        <a:solidFill>
          <a:schemeClr val="accent2">
            <a:hueOff val="1763958"/>
            <a:satOff val="0"/>
            <a:lumOff val="2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119"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Series 6*</a:t>
          </a:r>
        </a:p>
      </dsp:txBody>
      <dsp:txXfrm>
        <a:off x="1016966" y="2181043"/>
        <a:ext cx="4100578" cy="436055"/>
      </dsp:txXfrm>
    </dsp:sp>
    <dsp:sp modelId="{E22AC57A-CC43-4CD7-90AC-417EB2BCBCB7}">
      <dsp:nvSpPr>
        <dsp:cNvPr id="0" name=""/>
        <dsp:cNvSpPr/>
      </dsp:nvSpPr>
      <dsp:spPr>
        <a:xfrm>
          <a:off x="744431" y="2126536"/>
          <a:ext cx="545068" cy="545068"/>
        </a:xfrm>
        <a:prstGeom prst="ellipse">
          <a:avLst/>
        </a:prstGeom>
        <a:solidFill>
          <a:schemeClr val="lt1">
            <a:hueOff val="0"/>
            <a:satOff val="0"/>
            <a:lumOff val="0"/>
            <a:alphaOff val="0"/>
          </a:schemeClr>
        </a:solidFill>
        <a:ln w="25400" cap="flat" cmpd="sng" algn="ctr">
          <a:solidFill>
            <a:schemeClr val="accent2">
              <a:hueOff val="1763958"/>
              <a:satOff val="0"/>
              <a:lumOff val="2451"/>
              <a:alphaOff val="0"/>
            </a:schemeClr>
          </a:solidFill>
          <a:prstDash val="solid"/>
        </a:ln>
        <a:effectLst/>
      </dsp:spPr>
      <dsp:style>
        <a:lnRef idx="2">
          <a:scrgbClr r="0" g="0" b="0"/>
        </a:lnRef>
        <a:fillRef idx="1">
          <a:scrgbClr r="0" g="0" b="0"/>
        </a:fillRef>
        <a:effectRef idx="0">
          <a:scrgbClr r="0" g="0" b="0"/>
        </a:effectRef>
        <a:fontRef idx="minor"/>
      </dsp:style>
    </dsp:sp>
    <dsp:sp modelId="{6AABBEA7-DC50-4E9A-83D7-909917A8516B}">
      <dsp:nvSpPr>
        <dsp:cNvPr id="0" name=""/>
        <dsp:cNvSpPr/>
      </dsp:nvSpPr>
      <dsp:spPr>
        <a:xfrm>
          <a:off x="947872" y="2835509"/>
          <a:ext cx="4169671" cy="436055"/>
        </a:xfrm>
        <a:prstGeom prst="rect">
          <a:avLst/>
        </a:prstGeom>
        <a:solidFill>
          <a:schemeClr val="accent2">
            <a:hueOff val="2351945"/>
            <a:satOff val="0"/>
            <a:lumOff val="32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119"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Series 7</a:t>
          </a:r>
        </a:p>
      </dsp:txBody>
      <dsp:txXfrm>
        <a:off x="947872" y="2835509"/>
        <a:ext cx="4169671" cy="436055"/>
      </dsp:txXfrm>
    </dsp:sp>
    <dsp:sp modelId="{3A29BBCC-8621-4EBB-AC2A-2A82C73F716B}">
      <dsp:nvSpPr>
        <dsp:cNvPr id="0" name=""/>
        <dsp:cNvSpPr/>
      </dsp:nvSpPr>
      <dsp:spPr>
        <a:xfrm>
          <a:off x="675338" y="2781003"/>
          <a:ext cx="545068" cy="545068"/>
        </a:xfrm>
        <a:prstGeom prst="ellipse">
          <a:avLst/>
        </a:prstGeom>
        <a:solidFill>
          <a:schemeClr val="lt1">
            <a:hueOff val="0"/>
            <a:satOff val="0"/>
            <a:lumOff val="0"/>
            <a:alphaOff val="0"/>
          </a:schemeClr>
        </a:solidFill>
        <a:ln w="25400" cap="flat" cmpd="sng" algn="ctr">
          <a:solidFill>
            <a:schemeClr val="accent2">
              <a:hueOff val="2351945"/>
              <a:satOff val="0"/>
              <a:lumOff val="3268"/>
              <a:alphaOff val="0"/>
            </a:schemeClr>
          </a:solidFill>
          <a:prstDash val="solid"/>
        </a:ln>
        <a:effectLst/>
      </dsp:spPr>
      <dsp:style>
        <a:lnRef idx="2">
          <a:scrgbClr r="0" g="0" b="0"/>
        </a:lnRef>
        <a:fillRef idx="1">
          <a:scrgbClr r="0" g="0" b="0"/>
        </a:fillRef>
        <a:effectRef idx="0">
          <a:scrgbClr r="0" g="0" b="0"/>
        </a:effectRef>
        <a:fontRef idx="minor"/>
      </dsp:style>
    </dsp:sp>
    <dsp:sp modelId="{43662184-8937-43B8-BABC-E0CCDB2EA158}">
      <dsp:nvSpPr>
        <dsp:cNvPr id="0" name=""/>
        <dsp:cNvSpPr/>
      </dsp:nvSpPr>
      <dsp:spPr>
        <a:xfrm>
          <a:off x="731476" y="3489496"/>
          <a:ext cx="4386068" cy="436055"/>
        </a:xfrm>
        <a:prstGeom prst="rect">
          <a:avLst/>
        </a:prstGeom>
        <a:solidFill>
          <a:schemeClr val="accent2">
            <a:hueOff val="2939931"/>
            <a:satOff val="0"/>
            <a:lumOff val="40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119"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Series 63</a:t>
          </a:r>
        </a:p>
      </dsp:txBody>
      <dsp:txXfrm>
        <a:off x="731476" y="3489496"/>
        <a:ext cx="4386068" cy="436055"/>
      </dsp:txXfrm>
    </dsp:sp>
    <dsp:sp modelId="{F0DECB43-4224-4CC9-82BA-CA99E4718E93}">
      <dsp:nvSpPr>
        <dsp:cNvPr id="0" name=""/>
        <dsp:cNvSpPr/>
      </dsp:nvSpPr>
      <dsp:spPr>
        <a:xfrm>
          <a:off x="458942" y="3434989"/>
          <a:ext cx="545068" cy="545068"/>
        </a:xfrm>
        <a:prstGeom prst="ellipse">
          <a:avLst/>
        </a:prstGeom>
        <a:solidFill>
          <a:schemeClr val="lt1">
            <a:hueOff val="0"/>
            <a:satOff val="0"/>
            <a:lumOff val="0"/>
            <a:alphaOff val="0"/>
          </a:schemeClr>
        </a:solidFill>
        <a:ln w="25400" cap="flat" cmpd="sng" algn="ctr">
          <a:solidFill>
            <a:schemeClr val="accent2">
              <a:hueOff val="2939931"/>
              <a:satOff val="0"/>
              <a:lumOff val="4085"/>
              <a:alphaOff val="0"/>
            </a:schemeClr>
          </a:solidFill>
          <a:prstDash val="solid"/>
        </a:ln>
        <a:effectLst/>
      </dsp:spPr>
      <dsp:style>
        <a:lnRef idx="2">
          <a:scrgbClr r="0" g="0" b="0"/>
        </a:lnRef>
        <a:fillRef idx="1">
          <a:scrgbClr r="0" g="0" b="0"/>
        </a:fillRef>
        <a:effectRef idx="0">
          <a:scrgbClr r="0" g="0" b="0"/>
        </a:effectRef>
        <a:fontRef idx="minor"/>
      </dsp:style>
    </dsp:sp>
    <dsp:sp modelId="{A057911F-2421-433A-8007-8AD1BDCBEA03}">
      <dsp:nvSpPr>
        <dsp:cNvPr id="0" name=""/>
        <dsp:cNvSpPr/>
      </dsp:nvSpPr>
      <dsp:spPr>
        <a:xfrm>
          <a:off x="336589" y="4143963"/>
          <a:ext cx="4780955" cy="436055"/>
        </a:xfrm>
        <a:prstGeom prst="rect">
          <a:avLst/>
        </a:prstGeom>
        <a:solidFill>
          <a:schemeClr val="accent2">
            <a:hueOff val="3527917"/>
            <a:satOff val="0"/>
            <a:lumOff val="4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119"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Series 66*</a:t>
          </a:r>
        </a:p>
      </dsp:txBody>
      <dsp:txXfrm>
        <a:off x="336589" y="4143963"/>
        <a:ext cx="4780955" cy="436055"/>
      </dsp:txXfrm>
    </dsp:sp>
    <dsp:sp modelId="{4EEBED4E-69B9-438E-83A8-DF6B6BED623A}">
      <dsp:nvSpPr>
        <dsp:cNvPr id="0" name=""/>
        <dsp:cNvSpPr/>
      </dsp:nvSpPr>
      <dsp:spPr>
        <a:xfrm>
          <a:off x="64055" y="4089456"/>
          <a:ext cx="545068" cy="545068"/>
        </a:xfrm>
        <a:prstGeom prst="ellipse">
          <a:avLst/>
        </a:prstGeom>
        <a:solidFill>
          <a:schemeClr val="lt1">
            <a:hueOff val="0"/>
            <a:satOff val="0"/>
            <a:lumOff val="0"/>
            <a:alphaOff val="0"/>
          </a:schemeClr>
        </a:solidFill>
        <a:ln w="25400" cap="flat" cmpd="sng" algn="ctr">
          <a:solidFill>
            <a:schemeClr val="accent2">
              <a:hueOff val="3527917"/>
              <a:satOff val="0"/>
              <a:lumOff val="490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C5A74-4445-4261-AAC7-EDD2267C4CFE}">
      <dsp:nvSpPr>
        <dsp:cNvPr id="0" name=""/>
        <dsp:cNvSpPr/>
      </dsp:nvSpPr>
      <dsp:spPr>
        <a:xfrm>
          <a:off x="0" y="201230"/>
          <a:ext cx="2798183" cy="5615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Active</a:t>
          </a:r>
        </a:p>
      </dsp:txBody>
      <dsp:txXfrm>
        <a:off x="27415" y="228645"/>
        <a:ext cx="2743353" cy="506769"/>
      </dsp:txXfrm>
    </dsp:sp>
    <dsp:sp modelId="{EB01C8CD-4D7C-4382-BBCF-6A8FD1E9BA4C}">
      <dsp:nvSpPr>
        <dsp:cNvPr id="0" name=""/>
        <dsp:cNvSpPr/>
      </dsp:nvSpPr>
      <dsp:spPr>
        <a:xfrm>
          <a:off x="0" y="747296"/>
          <a:ext cx="2798183"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84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Prefer to learn by doing</a:t>
          </a:r>
        </a:p>
      </dsp:txBody>
      <dsp:txXfrm>
        <a:off x="0" y="747296"/>
        <a:ext cx="2798183" cy="571320"/>
      </dsp:txXfrm>
    </dsp:sp>
    <dsp:sp modelId="{8CDE4579-97A4-46DB-81F5-93D5931C61C4}">
      <dsp:nvSpPr>
        <dsp:cNvPr id="0" name=""/>
        <dsp:cNvSpPr/>
      </dsp:nvSpPr>
      <dsp:spPr>
        <a:xfrm>
          <a:off x="0" y="1318616"/>
          <a:ext cx="2798183" cy="56159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Practical</a:t>
          </a:r>
        </a:p>
      </dsp:txBody>
      <dsp:txXfrm>
        <a:off x="27415" y="1346031"/>
        <a:ext cx="2743353" cy="506769"/>
      </dsp:txXfrm>
    </dsp:sp>
    <dsp:sp modelId="{79CC568E-300E-4DDE-A775-BC9070A22352}">
      <dsp:nvSpPr>
        <dsp:cNvPr id="0" name=""/>
        <dsp:cNvSpPr/>
      </dsp:nvSpPr>
      <dsp:spPr>
        <a:xfrm>
          <a:off x="0" y="1880216"/>
          <a:ext cx="2798183"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84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Prefer to apply learning to practical, everyday outcomes</a:t>
          </a:r>
        </a:p>
      </dsp:txBody>
      <dsp:txXfrm>
        <a:off x="0" y="1880216"/>
        <a:ext cx="2798183" cy="819720"/>
      </dsp:txXfrm>
    </dsp:sp>
    <dsp:sp modelId="{AB9059F4-C009-4BAE-912C-4CB0C626FE9D}">
      <dsp:nvSpPr>
        <dsp:cNvPr id="0" name=""/>
        <dsp:cNvSpPr/>
      </dsp:nvSpPr>
      <dsp:spPr>
        <a:xfrm>
          <a:off x="0" y="2699936"/>
          <a:ext cx="2798183" cy="56159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Theoretical</a:t>
          </a:r>
        </a:p>
      </dsp:txBody>
      <dsp:txXfrm>
        <a:off x="27415" y="2727351"/>
        <a:ext cx="2743353" cy="506769"/>
      </dsp:txXfrm>
    </dsp:sp>
    <dsp:sp modelId="{A081FA1D-57CF-4D7D-A410-82C846B9F327}">
      <dsp:nvSpPr>
        <dsp:cNvPr id="0" name=""/>
        <dsp:cNvSpPr/>
      </dsp:nvSpPr>
      <dsp:spPr>
        <a:xfrm>
          <a:off x="0" y="3261536"/>
          <a:ext cx="2798183"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84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Prefer to take a methodical, logical approach to learning</a:t>
          </a:r>
        </a:p>
      </dsp:txBody>
      <dsp:txXfrm>
        <a:off x="0" y="3261536"/>
        <a:ext cx="2798183" cy="81972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3342" tIns="46671" rIns="93342" bIns="4667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3342" tIns="46671" rIns="93342" bIns="46671" rtlCol="0"/>
          <a:lstStyle>
            <a:lvl1pPr algn="r">
              <a:defRPr sz="1200"/>
            </a:lvl1pPr>
          </a:lstStyle>
          <a:p>
            <a:fld id="{82A5C828-2D14-4F9B-8110-348F39ABC668}" type="datetimeFigureOut">
              <a:rPr lang="en-US" smtClean="0"/>
              <a:t>10/1/2024</a:t>
            </a:fld>
            <a:endParaRPr lang="en-US"/>
          </a:p>
        </p:txBody>
      </p:sp>
      <p:sp>
        <p:nvSpPr>
          <p:cNvPr id="4" name="Footer Placeholder 3"/>
          <p:cNvSpPr>
            <a:spLocks noGrp="1"/>
          </p:cNvSpPr>
          <p:nvPr>
            <p:ph type="ftr" sz="quarter" idx="2"/>
          </p:nvPr>
        </p:nvSpPr>
        <p:spPr>
          <a:xfrm>
            <a:off x="0" y="8917423"/>
            <a:ext cx="3077739" cy="471053"/>
          </a:xfrm>
          <a:prstGeom prst="rect">
            <a:avLst/>
          </a:prstGeom>
        </p:spPr>
        <p:txBody>
          <a:bodyPr vert="horz" lIns="93342" tIns="46671" rIns="93342" bIns="4667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3"/>
            <a:ext cx="3077739" cy="471053"/>
          </a:xfrm>
          <a:prstGeom prst="rect">
            <a:avLst/>
          </a:prstGeom>
        </p:spPr>
        <p:txBody>
          <a:bodyPr vert="horz" lIns="93342" tIns="46671" rIns="93342" bIns="46671" rtlCol="0" anchor="b"/>
          <a:lstStyle>
            <a:lvl1pPr algn="r">
              <a:defRPr sz="1200"/>
            </a:lvl1pPr>
          </a:lstStyle>
          <a:p>
            <a:fld id="{292F6269-2C54-4BAD-B945-CD06433F475D}" type="slidenum">
              <a:rPr lang="en-US" smtClean="0"/>
              <a:t>‹#›</a:t>
            </a:fld>
            <a:endParaRPr lang="en-US"/>
          </a:p>
        </p:txBody>
      </p:sp>
    </p:spTree>
    <p:extLst>
      <p:ext uri="{BB962C8B-B14F-4D97-AF65-F5344CB8AC3E}">
        <p14:creationId xmlns:p14="http://schemas.microsoft.com/office/powerpoint/2010/main" val="3542600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3342" tIns="46671" rIns="93342" bIns="46671"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3342" tIns="46671" rIns="93342" bIns="46671" rtlCol="0"/>
          <a:lstStyle>
            <a:lvl1pPr algn="r">
              <a:defRPr sz="1200"/>
            </a:lvl1pPr>
          </a:lstStyle>
          <a:p>
            <a:fld id="{7FAA82E4-6752-441D-B9EA-F0C5D9FFD70A}" type="datetimeFigureOut">
              <a:rPr lang="en-US" smtClean="0"/>
              <a:t>10/1/2024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3342" tIns="46671" rIns="93342" bIns="46671" rtlCol="0" anchor="ctr"/>
          <a:lstStyle/>
          <a:p>
            <a:endParaRPr lang="en-US"/>
          </a:p>
        </p:txBody>
      </p:sp>
      <p:sp>
        <p:nvSpPr>
          <p:cNvPr id="5" name="Notes Placeholder 4"/>
          <p:cNvSpPr>
            <a:spLocks noGrp="1"/>
          </p:cNvSpPr>
          <p:nvPr>
            <p:ph type="body" sz="quarter" idx="3"/>
          </p:nvPr>
        </p:nvSpPr>
        <p:spPr>
          <a:xfrm>
            <a:off x="710248" y="4518204"/>
            <a:ext cx="5681980" cy="3696713"/>
          </a:xfrm>
          <a:prstGeom prst="rect">
            <a:avLst/>
          </a:prstGeom>
        </p:spPr>
        <p:txBody>
          <a:bodyPr vert="horz" lIns="93342" tIns="46671" rIns="93342" bIns="4667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3342" tIns="46671" rIns="93342" bIns="46671"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3"/>
            <a:ext cx="3077739" cy="471053"/>
          </a:xfrm>
          <a:prstGeom prst="rect">
            <a:avLst/>
          </a:prstGeom>
        </p:spPr>
        <p:txBody>
          <a:bodyPr vert="horz" lIns="93342" tIns="46671" rIns="93342" bIns="46671" rtlCol="0" anchor="b"/>
          <a:lstStyle>
            <a:lvl1pPr algn="r">
              <a:defRPr sz="1200"/>
            </a:lvl1pPr>
          </a:lstStyle>
          <a:p>
            <a:fld id="{6DA1030F-962F-44F2-9AF8-082EC5EB20F7}" type="slidenum">
              <a:rPr lang="en-US" smtClean="0"/>
              <a:t>‹#›</a:t>
            </a:fld>
            <a:endParaRPr lang="en-US"/>
          </a:p>
        </p:txBody>
      </p:sp>
    </p:spTree>
    <p:extLst>
      <p:ext uri="{BB962C8B-B14F-4D97-AF65-F5344CB8AC3E}">
        <p14:creationId xmlns:p14="http://schemas.microsoft.com/office/powerpoint/2010/main" val="188547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1030F-962F-44F2-9AF8-082EC5EB20F7}" type="slidenum">
              <a:rPr lang="en-US" smtClean="0"/>
              <a:t>1</a:t>
            </a:fld>
            <a:endParaRPr lang="en-US"/>
          </a:p>
        </p:txBody>
      </p:sp>
    </p:spTree>
    <p:extLst>
      <p:ext uri="{BB962C8B-B14F-4D97-AF65-F5344CB8AC3E}">
        <p14:creationId xmlns:p14="http://schemas.microsoft.com/office/powerpoint/2010/main" val="2464146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sz="1100" dirty="0">
                <a:latin typeface="Aptos Display" panose="020B0004020202020204" pitchFamily="34" charset="0"/>
              </a:rPr>
              <a:t>These are a two samples of math and verbal questions a candidate will be asked on the assessment. </a:t>
            </a:r>
          </a:p>
        </p:txBody>
      </p:sp>
      <p:sp>
        <p:nvSpPr>
          <p:cNvPr id="4" name="Slide Number Placeholder 3"/>
          <p:cNvSpPr>
            <a:spLocks noGrp="1"/>
          </p:cNvSpPr>
          <p:nvPr>
            <p:ph type="sldNum" sz="quarter" idx="10"/>
          </p:nvPr>
        </p:nvSpPr>
        <p:spPr/>
        <p:txBody>
          <a:bodyPr/>
          <a:lstStyle/>
          <a:p>
            <a:fld id="{D1C7FB31-0C7B-4DF9-A9BC-6BD9C278B254}" type="slidenum">
              <a:rPr lang="en-US" smtClean="0"/>
              <a:pPr/>
              <a:t>10</a:t>
            </a:fld>
            <a:endParaRPr lang="en-US" dirty="0"/>
          </a:p>
        </p:txBody>
      </p:sp>
    </p:spTree>
    <p:extLst>
      <p:ext uri="{BB962C8B-B14F-4D97-AF65-F5344CB8AC3E}">
        <p14:creationId xmlns:p14="http://schemas.microsoft.com/office/powerpoint/2010/main" val="2856306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sz="1100" dirty="0">
                <a:latin typeface="Aptos Display" panose="020B0004020202020204" pitchFamily="34" charset="0"/>
              </a:rPr>
              <a:t>Next here is a sample from the learning styles section of the assessment.</a:t>
            </a:r>
          </a:p>
          <a:p>
            <a:pPr lvl="1" algn="l"/>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11</a:t>
            </a:fld>
            <a:endParaRPr lang="en-US" dirty="0"/>
          </a:p>
        </p:txBody>
      </p:sp>
    </p:spTree>
    <p:extLst>
      <p:ext uri="{BB962C8B-B14F-4D97-AF65-F5344CB8AC3E}">
        <p14:creationId xmlns:p14="http://schemas.microsoft.com/office/powerpoint/2010/main" val="4284947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420">
              <a:defRPr/>
            </a:pPr>
            <a:r>
              <a:rPr lang="en-US" sz="1100" dirty="0">
                <a:latin typeface="Aptos Display" panose="020B0004020202020204" pitchFamily="34" charset="0"/>
              </a:rPr>
              <a:t>This first portion of the PSI report shows the candidate’s overall score and indicates if the score is in the high, moderate, or low range. The overall rating is what should be used for selection and promotional decisions. The report also shows how the candidate performed on the math and verbal components of the test. </a:t>
            </a:r>
          </a:p>
        </p:txBody>
      </p:sp>
      <p:sp>
        <p:nvSpPr>
          <p:cNvPr id="4" name="Slide Number Placeholder 3"/>
          <p:cNvSpPr>
            <a:spLocks noGrp="1"/>
          </p:cNvSpPr>
          <p:nvPr>
            <p:ph type="sldNum" sz="quarter" idx="10"/>
          </p:nvPr>
        </p:nvSpPr>
        <p:spPr/>
        <p:txBody>
          <a:bodyPr/>
          <a:lstStyle/>
          <a:p>
            <a:pPr defTabSz="933420" fontAlgn="base">
              <a:spcBef>
                <a:spcPct val="0"/>
              </a:spcBef>
              <a:spcAft>
                <a:spcPct val="0"/>
              </a:spcAft>
              <a:defRPr/>
            </a:pPr>
            <a:fld id="{57A4C921-3F63-4B41-A2D6-50BC2EF01AEA}" type="slidenum">
              <a:rPr lang="en-US">
                <a:solidFill>
                  <a:prstClr val="black"/>
                </a:solidFill>
                <a:latin typeface="Arial" charset="0"/>
              </a:rPr>
              <a:pPr defTabSz="933420" fontAlgn="base">
                <a:spcBef>
                  <a:spcPct val="0"/>
                </a:spcBef>
                <a:spcAft>
                  <a:spcPct val="0"/>
                </a:spcAft>
                <a:defRPr/>
              </a:pPr>
              <a:t>12</a:t>
            </a:fld>
            <a:endParaRPr lang="en-US">
              <a:solidFill>
                <a:prstClr val="black"/>
              </a:solidFill>
              <a:latin typeface="Arial" charset="0"/>
            </a:endParaRPr>
          </a:p>
        </p:txBody>
      </p:sp>
    </p:spTree>
    <p:extLst>
      <p:ext uri="{BB962C8B-B14F-4D97-AF65-F5344CB8AC3E}">
        <p14:creationId xmlns:p14="http://schemas.microsoft.com/office/powerpoint/2010/main" val="1880947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420">
              <a:defRPr/>
            </a:pPr>
            <a:r>
              <a:rPr lang="en-US" sz="1100" dirty="0">
                <a:latin typeface="Aptos Display" panose="020B0004020202020204" pitchFamily="34" charset="0"/>
              </a:rPr>
              <a:t>The next section of the report shows a breakdown of the likely outcome for scoring across the different licensing exams. </a:t>
            </a:r>
          </a:p>
          <a:p>
            <a:pPr defTabSz="933420">
              <a:defRPr/>
            </a:pPr>
            <a:endParaRPr lang="en-US" sz="1100" i="1" dirty="0">
              <a:latin typeface="Aptos Display" panose="020B0004020202020204" pitchFamily="34" charset="0"/>
            </a:endParaRPr>
          </a:p>
          <a:p>
            <a:pPr defTabSz="933420">
              <a:defRPr/>
            </a:pPr>
            <a:r>
              <a:rPr lang="en-US" sz="1100" b="0" i="0" dirty="0">
                <a:solidFill>
                  <a:srgbClr val="35424A"/>
                </a:solidFill>
                <a:effectLst/>
                <a:highlight>
                  <a:srgbClr val="FFFFFF"/>
                </a:highlight>
                <a:latin typeface="Aptos Display" panose="020B0004020202020204" pitchFamily="34" charset="0"/>
              </a:rPr>
              <a:t>Depending on the licensing tests your companies uses, the report will show the candidates’ probability of passing the exams on the </a:t>
            </a:r>
            <a:r>
              <a:rPr lang="en-US" sz="1100" b="1" i="0" u="sng" dirty="0">
                <a:solidFill>
                  <a:srgbClr val="35424A"/>
                </a:solidFill>
                <a:effectLst/>
                <a:highlight>
                  <a:srgbClr val="FFFFFF"/>
                </a:highlight>
                <a:latin typeface="Aptos Display" panose="020B0004020202020204" pitchFamily="34" charset="0"/>
              </a:rPr>
              <a:t>first attempt</a:t>
            </a:r>
            <a:r>
              <a:rPr lang="en-US" sz="1100" b="0" i="0" dirty="0">
                <a:solidFill>
                  <a:srgbClr val="35424A"/>
                </a:solidFill>
                <a:effectLst/>
                <a:highlight>
                  <a:srgbClr val="FFFFFF"/>
                </a:highlight>
                <a:latin typeface="Aptos Display" panose="020B0004020202020204" pitchFamily="34" charset="0"/>
              </a:rPr>
              <a:t>. The expected exam performance can help you identify candidates who will need extra help preparing for them and screen out or redirect candidates who are not likely to score well on the exams.</a:t>
            </a:r>
          </a:p>
        </p:txBody>
      </p:sp>
      <p:sp>
        <p:nvSpPr>
          <p:cNvPr id="4" name="Slide Number Placeholder 3"/>
          <p:cNvSpPr>
            <a:spLocks noGrp="1"/>
          </p:cNvSpPr>
          <p:nvPr>
            <p:ph type="sldNum" sz="quarter" idx="10"/>
          </p:nvPr>
        </p:nvSpPr>
        <p:spPr/>
        <p:txBody>
          <a:bodyPr/>
          <a:lstStyle/>
          <a:p>
            <a:pPr defTabSz="933420" fontAlgn="base">
              <a:spcBef>
                <a:spcPct val="0"/>
              </a:spcBef>
              <a:spcAft>
                <a:spcPct val="0"/>
              </a:spcAft>
              <a:defRPr/>
            </a:pPr>
            <a:fld id="{57A4C921-3F63-4B41-A2D6-50BC2EF01AEA}" type="slidenum">
              <a:rPr lang="en-US">
                <a:solidFill>
                  <a:prstClr val="black"/>
                </a:solidFill>
                <a:latin typeface="Arial" charset="0"/>
              </a:rPr>
              <a:pPr defTabSz="933420" fontAlgn="base">
                <a:spcBef>
                  <a:spcPct val="0"/>
                </a:spcBef>
                <a:spcAft>
                  <a:spcPct val="0"/>
                </a:spcAft>
                <a:defRPr/>
              </a:pPr>
              <a:t>13</a:t>
            </a:fld>
            <a:endParaRPr lang="en-US">
              <a:solidFill>
                <a:prstClr val="black"/>
              </a:solidFill>
              <a:latin typeface="Arial" charset="0"/>
            </a:endParaRPr>
          </a:p>
        </p:txBody>
      </p:sp>
    </p:spTree>
    <p:extLst>
      <p:ext uri="{BB962C8B-B14F-4D97-AF65-F5344CB8AC3E}">
        <p14:creationId xmlns:p14="http://schemas.microsoft.com/office/powerpoint/2010/main" val="3845004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420">
              <a:defRPr/>
            </a:pPr>
            <a:r>
              <a:rPr lang="en-US" sz="1100" dirty="0">
                <a:latin typeface="Aptos Display" panose="020B0004020202020204" pitchFamily="34" charset="0"/>
              </a:rPr>
              <a:t>The Learning Styles section includes information about the candidate’s preferred learning style. A learning style is a way of thinking, reflecting, and learning. This information can help train and develop employees by identifying preferences for learning and areas of challenges for candidates with those learning styles. </a:t>
            </a:r>
          </a:p>
        </p:txBody>
      </p:sp>
      <p:sp>
        <p:nvSpPr>
          <p:cNvPr id="4" name="Slide Number Placeholder 3"/>
          <p:cNvSpPr>
            <a:spLocks noGrp="1"/>
          </p:cNvSpPr>
          <p:nvPr>
            <p:ph type="sldNum" sz="quarter" idx="10"/>
          </p:nvPr>
        </p:nvSpPr>
        <p:spPr/>
        <p:txBody>
          <a:bodyPr/>
          <a:lstStyle/>
          <a:p>
            <a:pPr defTabSz="933420" fontAlgn="base">
              <a:spcBef>
                <a:spcPct val="0"/>
              </a:spcBef>
              <a:spcAft>
                <a:spcPct val="0"/>
              </a:spcAft>
              <a:defRPr/>
            </a:pPr>
            <a:fld id="{57A4C921-3F63-4B41-A2D6-50BC2EF01AEA}" type="slidenum">
              <a:rPr lang="en-US">
                <a:solidFill>
                  <a:prstClr val="black"/>
                </a:solidFill>
                <a:latin typeface="Arial" charset="0"/>
              </a:rPr>
              <a:pPr defTabSz="933420" fontAlgn="base">
                <a:spcBef>
                  <a:spcPct val="0"/>
                </a:spcBef>
                <a:spcAft>
                  <a:spcPct val="0"/>
                </a:spcAft>
                <a:defRPr/>
              </a:pPr>
              <a:t>14</a:t>
            </a:fld>
            <a:endParaRPr lang="en-US">
              <a:solidFill>
                <a:prstClr val="black"/>
              </a:solidFill>
              <a:latin typeface="Arial" charset="0"/>
            </a:endParaRPr>
          </a:p>
        </p:txBody>
      </p:sp>
    </p:spTree>
    <p:extLst>
      <p:ext uri="{BB962C8B-B14F-4D97-AF65-F5344CB8AC3E}">
        <p14:creationId xmlns:p14="http://schemas.microsoft.com/office/powerpoint/2010/main" val="2799785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420">
              <a:defRPr/>
            </a:pPr>
            <a:r>
              <a:rPr lang="en-US" sz="1100" dirty="0">
                <a:latin typeface="Aptos Display" panose="020B0004020202020204" pitchFamily="34" charset="0"/>
              </a:rPr>
              <a:t>Additionally, interview questions are provided based on areas of concern for those with their particular learning style so those areas can be further explored. </a:t>
            </a:r>
          </a:p>
          <a:p>
            <a:pPr defTabSz="933420">
              <a:defRPr/>
            </a:pPr>
            <a:endParaRPr lang="en-US" sz="1100" dirty="0">
              <a:latin typeface="Aptos Display" panose="020B0004020202020204" pitchFamily="34" charset="0"/>
            </a:endParaRPr>
          </a:p>
          <a:p>
            <a:pPr defTabSz="933420">
              <a:defRPr/>
            </a:pPr>
            <a:r>
              <a:rPr lang="en-US" sz="1100" dirty="0">
                <a:latin typeface="Aptos Display" panose="020B0004020202020204" pitchFamily="34" charset="0"/>
              </a:rPr>
              <a:t>This is the report that they receive. </a:t>
            </a:r>
          </a:p>
          <a:p>
            <a:pPr defTabSz="933420">
              <a:defRPr/>
            </a:pPr>
            <a:endParaRPr lang="en-US" dirty="0"/>
          </a:p>
          <a:p>
            <a:pPr defTabSz="933420">
              <a:defRPr/>
            </a:pPr>
            <a:endParaRPr lang="en-US" dirty="0"/>
          </a:p>
        </p:txBody>
      </p:sp>
      <p:sp>
        <p:nvSpPr>
          <p:cNvPr id="4" name="Slide Number Placeholder 3"/>
          <p:cNvSpPr>
            <a:spLocks noGrp="1"/>
          </p:cNvSpPr>
          <p:nvPr>
            <p:ph type="sldNum" sz="quarter" idx="10"/>
          </p:nvPr>
        </p:nvSpPr>
        <p:spPr/>
        <p:txBody>
          <a:bodyPr/>
          <a:lstStyle/>
          <a:p>
            <a:pPr defTabSz="933420" fontAlgn="base">
              <a:spcBef>
                <a:spcPct val="0"/>
              </a:spcBef>
              <a:spcAft>
                <a:spcPct val="0"/>
              </a:spcAft>
              <a:defRPr/>
            </a:pPr>
            <a:fld id="{57A4C921-3F63-4B41-A2D6-50BC2EF01AEA}" type="slidenum">
              <a:rPr lang="en-US">
                <a:solidFill>
                  <a:prstClr val="black"/>
                </a:solidFill>
                <a:latin typeface="Arial" charset="0"/>
              </a:rPr>
              <a:pPr defTabSz="933420" fontAlgn="base">
                <a:spcBef>
                  <a:spcPct val="0"/>
                </a:spcBef>
                <a:spcAft>
                  <a:spcPct val="0"/>
                </a:spcAft>
                <a:defRPr/>
              </a:pPr>
              <a:t>15</a:t>
            </a:fld>
            <a:endParaRPr lang="en-US">
              <a:solidFill>
                <a:prstClr val="black"/>
              </a:solidFill>
              <a:latin typeface="Arial" charset="0"/>
            </a:endParaRPr>
          </a:p>
        </p:txBody>
      </p:sp>
    </p:spTree>
    <p:extLst>
      <p:ext uri="{BB962C8B-B14F-4D97-AF65-F5344CB8AC3E}">
        <p14:creationId xmlns:p14="http://schemas.microsoft.com/office/powerpoint/2010/main" val="4155093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I know there is a lot of detail on this slide and you will all receive a digital copy. </a:t>
            </a:r>
          </a:p>
          <a:p>
            <a:r>
              <a:rPr lang="en-US" sz="1050" dirty="0"/>
              <a:t>Essentially, this is what we do with our PSI Users at no cost for our members. We work with you so that you know the impact PSI can have. A tangible piece that you can use internally so you can speak to and show the value. </a:t>
            </a:r>
          </a:p>
          <a:p>
            <a:endParaRPr lang="en-US" sz="1050" dirty="0"/>
          </a:p>
          <a:p>
            <a:r>
              <a:rPr lang="en-US" sz="1050" dirty="0"/>
              <a:t>Case Study Findings:</a:t>
            </a:r>
          </a:p>
          <a:p>
            <a:r>
              <a:rPr lang="en-US" sz="1050" dirty="0"/>
              <a:t>A member company supplied LIMRA and LOMA with the licensing results and those were matched with 240 candidates. </a:t>
            </a:r>
          </a:p>
          <a:p>
            <a:endParaRPr lang="en-US" sz="1050" dirty="0"/>
          </a:p>
          <a:p>
            <a:r>
              <a:rPr lang="en-US" sz="1050" dirty="0"/>
              <a:t>The analysis showed that the candidates that scored the highest on PSI were:</a:t>
            </a:r>
          </a:p>
          <a:p>
            <a:pPr marL="175016" indent="-175016">
              <a:buFont typeface="Arial" panose="020B0604020202020204" pitchFamily="34" charset="0"/>
              <a:buChar char="•"/>
            </a:pPr>
            <a:r>
              <a:rPr lang="en-US" sz="1050" b="1" dirty="0"/>
              <a:t>Twice</a:t>
            </a:r>
            <a:r>
              <a:rPr lang="en-US" sz="1050" dirty="0"/>
              <a:t> as likely to pass </a:t>
            </a:r>
            <a:r>
              <a:rPr lang="en-US" sz="1050" b="1" dirty="0"/>
              <a:t>SIE</a:t>
            </a:r>
            <a:r>
              <a:rPr lang="en-US" sz="1050" dirty="0"/>
              <a:t> on the first attempt</a:t>
            </a:r>
          </a:p>
          <a:p>
            <a:pPr marL="175016" indent="-175016">
              <a:buFont typeface="Arial" panose="020B0604020202020204" pitchFamily="34" charset="0"/>
              <a:buChar char="•"/>
            </a:pPr>
            <a:r>
              <a:rPr lang="en-US" sz="1050" b="1" dirty="0"/>
              <a:t>Three</a:t>
            </a:r>
            <a:r>
              <a:rPr lang="en-US" sz="1050" dirty="0"/>
              <a:t> times more likely to pass the </a:t>
            </a:r>
            <a:r>
              <a:rPr lang="en-US" sz="1050" b="1" dirty="0"/>
              <a:t>Series 7</a:t>
            </a:r>
            <a:r>
              <a:rPr lang="en-US" sz="1050" dirty="0"/>
              <a:t> on the first attempt</a:t>
            </a:r>
          </a:p>
          <a:p>
            <a:pPr marL="175016" indent="-175016">
              <a:buFont typeface="Arial" panose="020B0604020202020204" pitchFamily="34" charset="0"/>
              <a:buChar char="•"/>
            </a:pPr>
            <a:r>
              <a:rPr lang="en-US" sz="1050" b="1" dirty="0"/>
              <a:t>24%</a:t>
            </a:r>
            <a:r>
              <a:rPr lang="en-US" sz="1050" dirty="0"/>
              <a:t> more likely to pass the </a:t>
            </a:r>
            <a:r>
              <a:rPr lang="en-US" sz="1050" b="1" dirty="0"/>
              <a:t>Series 63 </a:t>
            </a:r>
            <a:r>
              <a:rPr lang="en-US" sz="1050" dirty="0"/>
              <a:t>and </a:t>
            </a:r>
            <a:r>
              <a:rPr lang="en-US" sz="1050" b="1" dirty="0"/>
              <a:t>66</a:t>
            </a:r>
            <a:r>
              <a:rPr lang="en-US" sz="1050" dirty="0"/>
              <a:t> than those that scored in the moderate range.</a:t>
            </a:r>
          </a:p>
          <a:p>
            <a:endParaRPr lang="en-US" sz="1050" dirty="0"/>
          </a:p>
          <a:p>
            <a:r>
              <a:rPr lang="en-US" sz="1050" dirty="0"/>
              <a:t>These findings provided by a member for their own internal validation.</a:t>
            </a:r>
          </a:p>
          <a:p>
            <a:endParaRPr lang="en-US" sz="1050" dirty="0"/>
          </a:p>
          <a:p>
            <a:r>
              <a:rPr lang="en-US" sz="1050" dirty="0"/>
              <a:t>Similarly E-Trade used our PSI assessment for 10 years and we do have the data and findings from that time. </a:t>
            </a:r>
          </a:p>
          <a:p>
            <a:r>
              <a:rPr lang="en-US" sz="1050" dirty="0"/>
              <a:t>Curious if anyone here is from E-Trade and may recall?</a:t>
            </a:r>
          </a:p>
          <a:p>
            <a:endParaRPr lang="en-US" dirty="0"/>
          </a:p>
        </p:txBody>
      </p:sp>
      <p:sp>
        <p:nvSpPr>
          <p:cNvPr id="4" name="Slide Number Placeholder 3"/>
          <p:cNvSpPr>
            <a:spLocks noGrp="1"/>
          </p:cNvSpPr>
          <p:nvPr>
            <p:ph type="sldNum" sz="quarter" idx="5"/>
          </p:nvPr>
        </p:nvSpPr>
        <p:spPr/>
        <p:txBody>
          <a:bodyPr/>
          <a:lstStyle/>
          <a:p>
            <a:fld id="{6DA1030F-962F-44F2-9AF8-082EC5EB20F7}" type="slidenum">
              <a:rPr lang="en-US" smtClean="0"/>
              <a:t>16</a:t>
            </a:fld>
            <a:endParaRPr lang="en-US"/>
          </a:p>
        </p:txBody>
      </p:sp>
    </p:spTree>
    <p:extLst>
      <p:ext uri="{BB962C8B-B14F-4D97-AF65-F5344CB8AC3E}">
        <p14:creationId xmlns:p14="http://schemas.microsoft.com/office/powerpoint/2010/main" val="2495595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510" lvl="0" defTabSz="933420">
              <a:defRPr/>
            </a:pPr>
            <a:r>
              <a:rPr lang="en-US" sz="1100" dirty="0">
                <a:latin typeface="Aptos Display" panose="020B0004020202020204" pitchFamily="34" charset="0"/>
              </a:rPr>
              <a:t>Your dedicated Onboarding Specialist will work with your company to set up the testing platform to best work with your needs.</a:t>
            </a:r>
          </a:p>
          <a:p>
            <a:r>
              <a:rPr lang="en-US" sz="1100" dirty="0">
                <a:latin typeface="Aptos Display" panose="020B0004020202020204" pitchFamily="34" charset="0"/>
              </a:rPr>
              <a:t>Example of set up options:</a:t>
            </a:r>
          </a:p>
          <a:p>
            <a:r>
              <a:rPr lang="en-US" sz="1100" dirty="0">
                <a:latin typeface="Aptos Display" panose="020B0004020202020204" pitchFamily="34" charset="0"/>
              </a:rPr>
              <a:t>location structure</a:t>
            </a:r>
          </a:p>
          <a:p>
            <a:r>
              <a:rPr lang="en-US" sz="1100" dirty="0">
                <a:latin typeface="Aptos Display" panose="020B0004020202020204" pitchFamily="34" charset="0"/>
              </a:rPr>
              <a:t>retest policy  </a:t>
            </a:r>
          </a:p>
          <a:p>
            <a:r>
              <a:rPr lang="en-US" sz="1100" dirty="0">
                <a:latin typeface="Aptos Display" panose="020B0004020202020204" pitchFamily="34" charset="0"/>
              </a:rPr>
              <a:t>customize welcome screen and candidate emails</a:t>
            </a:r>
          </a:p>
          <a:p>
            <a:r>
              <a:rPr lang="en-US" sz="1100" dirty="0">
                <a:latin typeface="Aptos Display" panose="020B0004020202020204" pitchFamily="34" charset="0"/>
              </a:rPr>
              <a:t>billing information  </a:t>
            </a:r>
          </a:p>
          <a:p>
            <a:r>
              <a:rPr lang="en-US" sz="1100" dirty="0">
                <a:latin typeface="Aptos Display" panose="020B0004020202020204" pitchFamily="34" charset="0"/>
              </a:rPr>
              <a:t>ATS Integration?</a:t>
            </a:r>
          </a:p>
          <a:p>
            <a:r>
              <a:rPr lang="en-US" sz="1100" dirty="0">
                <a:latin typeface="Aptos Display" panose="020B0004020202020204" pitchFamily="34" charset="0"/>
              </a:rPr>
              <a:t>Identify Administrators</a:t>
            </a:r>
          </a:p>
          <a:p>
            <a:endParaRPr lang="en-US" sz="1100" dirty="0">
              <a:latin typeface="Aptos Display" panose="020B0004020202020204" pitchFamily="34" charset="0"/>
            </a:endParaRPr>
          </a:p>
          <a:p>
            <a:r>
              <a:rPr lang="en-US" sz="1100" dirty="0">
                <a:latin typeface="Aptos Display" panose="020B0004020202020204" pitchFamily="34" charset="0"/>
              </a:rPr>
              <a:t>Training virtually – only takes 30 minutes</a:t>
            </a:r>
          </a:p>
          <a:p>
            <a:endParaRPr lang="en-US" sz="1100" dirty="0">
              <a:latin typeface="Aptos Display" panose="020B0004020202020204" pitchFamily="34" charset="0"/>
            </a:endParaRPr>
          </a:p>
          <a:p>
            <a:r>
              <a:rPr lang="en-US" sz="1100" dirty="0">
                <a:latin typeface="Aptos Display" panose="020B0004020202020204" pitchFamily="34" charset="0"/>
              </a:rPr>
              <a:t>Specific data analysis for Morgan Stanley once you reach 100 tests and 100 exams scores </a:t>
            </a:r>
          </a:p>
          <a:p>
            <a:endParaRPr lang="en-US" sz="1100" dirty="0">
              <a:latin typeface="Aptos Display" panose="020B0004020202020204" pitchFamily="34" charset="0"/>
            </a:endParaRPr>
          </a:p>
          <a:p>
            <a:r>
              <a:rPr lang="en-US" sz="1100" dirty="0">
                <a:latin typeface="Aptos Display" panose="020B0004020202020204" pitchFamily="34" charset="0"/>
              </a:rPr>
              <a:t>Quarterly calls – we want to be sure we continue to understand your business practices and make sure the test are in alignment with your initiatives and goals.  </a:t>
            </a:r>
          </a:p>
          <a:p>
            <a:endParaRPr lang="en-US" sz="1100" dirty="0">
              <a:latin typeface="Aptos Display" panose="020B0004020202020204" pitchFamily="34" charset="0"/>
              <a:ea typeface="Aptos" panose="020B0004020202020204" pitchFamily="34" charset="0"/>
              <a:cs typeface="Times New Roman" panose="02020603050405020304" pitchFamily="18" charset="0"/>
            </a:endParaRPr>
          </a:p>
          <a:p>
            <a:r>
              <a:rPr lang="en-US" sz="1100" i="1" dirty="0">
                <a:latin typeface="Aptos Display" panose="020B0004020202020204" pitchFamily="34" charset="0"/>
                <a:ea typeface="Aptos" panose="020B0004020202020204" pitchFamily="34" charset="0"/>
                <a:cs typeface="Times New Roman" panose="02020603050405020304" pitchFamily="18" charset="0"/>
              </a:rPr>
              <a:t>While I won’t go through all the set-up options, I do want to point out one important one -- with most of our larger clients, we do an ATS integration which can help save time from an administration and reporting standpoint.  We integrate with most all of the common ATS providers (such as </a:t>
            </a:r>
            <a:r>
              <a:rPr lang="en-US" sz="1100" i="1" dirty="0" err="1">
                <a:latin typeface="Aptos Display" panose="020B0004020202020204" pitchFamily="34" charset="0"/>
                <a:ea typeface="Aptos" panose="020B0004020202020204" pitchFamily="34" charset="0"/>
                <a:cs typeface="Times New Roman" panose="02020603050405020304" pitchFamily="18" charset="0"/>
              </a:rPr>
              <a:t>WordDay</a:t>
            </a:r>
            <a:r>
              <a:rPr lang="en-US" sz="1100" i="1" dirty="0">
                <a:latin typeface="Aptos Display" panose="020B0004020202020204" pitchFamily="34" charset="0"/>
                <a:ea typeface="Aptos" panose="020B0004020202020204" pitchFamily="34" charset="0"/>
                <a:cs typeface="Times New Roman" panose="02020603050405020304" pitchFamily="18" charset="0"/>
              </a:rPr>
              <a:t>, Taleo, Kenexa).   </a:t>
            </a:r>
            <a:endParaRPr lang="en-US" sz="1100" dirty="0">
              <a:latin typeface="Aptos Display"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C7FB31-0C7B-4DF9-A9BC-6BD9C278B254}" type="slidenum">
              <a:rPr lang="en-US" smtClean="0"/>
              <a:pPr/>
              <a:t>17</a:t>
            </a:fld>
            <a:endParaRPr lang="en-US" dirty="0"/>
          </a:p>
        </p:txBody>
      </p:sp>
    </p:spTree>
    <p:extLst>
      <p:ext uri="{BB962C8B-B14F-4D97-AF65-F5344CB8AC3E}">
        <p14:creationId xmlns:p14="http://schemas.microsoft.com/office/powerpoint/2010/main" val="2963812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510" lvl="0" defTabSz="933420">
              <a:defRPr/>
            </a:pPr>
            <a:r>
              <a:rPr lang="en-US" sz="1100" dirty="0">
                <a:latin typeface="Aptos Display" panose="020B0004020202020204" pitchFamily="34" charset="0"/>
              </a:rPr>
              <a:t>If you walk away with one thing today, I’d highlight the significant positive impact the PSI with Learning Styles has on your overall onboarding and retention. Sourcing and hiring candidates is not an easy lift and with the right tools it can help bridge the gap on challenges you might face in that process, reduce turnover rates as well as the revenue used to invest in hiring, onboarding and training candidates to effectively prepare them for their role. </a:t>
            </a:r>
          </a:p>
        </p:txBody>
      </p:sp>
      <p:sp>
        <p:nvSpPr>
          <p:cNvPr id="4" name="Slide Number Placeholder 3"/>
          <p:cNvSpPr>
            <a:spLocks noGrp="1"/>
          </p:cNvSpPr>
          <p:nvPr>
            <p:ph type="sldNum" sz="quarter" idx="10"/>
          </p:nvPr>
        </p:nvSpPr>
        <p:spPr/>
        <p:txBody>
          <a:bodyPr/>
          <a:lstStyle/>
          <a:p>
            <a:fld id="{D1C7FB31-0C7B-4DF9-A9BC-6BD9C278B254}" type="slidenum">
              <a:rPr lang="en-US" smtClean="0"/>
              <a:pPr/>
              <a:t>18</a:t>
            </a:fld>
            <a:endParaRPr lang="en-US" dirty="0"/>
          </a:p>
        </p:txBody>
      </p:sp>
    </p:spTree>
    <p:extLst>
      <p:ext uri="{BB962C8B-B14F-4D97-AF65-F5344CB8AC3E}">
        <p14:creationId xmlns:p14="http://schemas.microsoft.com/office/powerpoint/2010/main" val="2015171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ptos Display" panose="020B0004020202020204" pitchFamily="34" charset="0"/>
              </a:rPr>
              <a:t>Chris Callahan and I support all of our member companies in the Northeast and we’re happy to connect for any follow up that may be needed after today’s meeting. I know I’ve covered a lot of information and at this time, I’d like to open it up for questions. </a:t>
            </a:r>
          </a:p>
        </p:txBody>
      </p:sp>
      <p:sp>
        <p:nvSpPr>
          <p:cNvPr id="4" name="Slide Number Placeholder 3"/>
          <p:cNvSpPr>
            <a:spLocks noGrp="1"/>
          </p:cNvSpPr>
          <p:nvPr>
            <p:ph type="sldNum" sz="quarter" idx="5"/>
          </p:nvPr>
        </p:nvSpPr>
        <p:spPr/>
        <p:txBody>
          <a:bodyPr/>
          <a:lstStyle/>
          <a:p>
            <a:fld id="{6DA1030F-962F-44F2-9AF8-082EC5EB20F7}" type="slidenum">
              <a:rPr lang="en-US" smtClean="0"/>
              <a:t>19</a:t>
            </a:fld>
            <a:endParaRPr lang="en-US"/>
          </a:p>
        </p:txBody>
      </p:sp>
    </p:spTree>
    <p:extLst>
      <p:ext uri="{BB962C8B-B14F-4D97-AF65-F5344CB8AC3E}">
        <p14:creationId xmlns:p14="http://schemas.microsoft.com/office/powerpoint/2010/main" val="2832179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420">
              <a:defRPr/>
            </a:pPr>
            <a:r>
              <a:rPr lang="en-US" sz="1100" dirty="0">
                <a:latin typeface="Aptos Display" panose="020B0004020202020204" pitchFamily="34" charset="0"/>
              </a:rPr>
              <a:t>Good afternoon! </a:t>
            </a:r>
          </a:p>
          <a:p>
            <a:pPr defTabSz="933420">
              <a:defRPr/>
            </a:pPr>
            <a:r>
              <a:rPr lang="en-US" sz="1100" dirty="0">
                <a:latin typeface="Aptos Display" panose="020B0004020202020204" pitchFamily="34" charset="0"/>
              </a:rPr>
              <a:t>Happy to be here with all of you. I’m Angelina Weeks, Member Solutions Director with LIMRA. </a:t>
            </a:r>
          </a:p>
          <a:p>
            <a:pPr defTabSz="933420">
              <a:defRPr/>
            </a:pPr>
            <a:endParaRPr lang="en-US" sz="1100" dirty="0">
              <a:latin typeface="Aptos Display" panose="020B0004020202020204" pitchFamily="34" charset="0"/>
            </a:endParaRPr>
          </a:p>
          <a:p>
            <a:pPr defTabSz="933420">
              <a:defRPr/>
            </a:pPr>
            <a:r>
              <a:rPr lang="en-US" sz="1100" dirty="0">
                <a:latin typeface="Aptos Display" panose="020B0004020202020204" pitchFamily="34" charset="0"/>
              </a:rPr>
              <a:t>Over the next 45 minutes we will be sharing several key pieces with you and I’m just going to take a moment to walk through our agenda for this afternoon. To start we’ll introduce you to our organization and a few of our many talented team members. </a:t>
            </a:r>
          </a:p>
          <a:p>
            <a:pPr defTabSz="933420">
              <a:defRPr/>
            </a:pPr>
            <a:r>
              <a:rPr lang="en-US" sz="1100" dirty="0">
                <a:latin typeface="Aptos Display" panose="020B0004020202020204" pitchFamily="34" charset="0"/>
              </a:rPr>
              <a:t>The majority of our time will be spent providing a thorough overview of our assessment – PSI with Learning Styles including implementation and next steps. And in the last 10 minutes or so we will open it up for questions. </a:t>
            </a:r>
          </a:p>
        </p:txBody>
      </p:sp>
      <p:sp>
        <p:nvSpPr>
          <p:cNvPr id="4" name="Slide Number Placeholder 3"/>
          <p:cNvSpPr>
            <a:spLocks noGrp="1"/>
          </p:cNvSpPr>
          <p:nvPr>
            <p:ph type="sldNum" sz="quarter" idx="5"/>
          </p:nvPr>
        </p:nvSpPr>
        <p:spPr/>
        <p:txBody>
          <a:bodyPr/>
          <a:lstStyle/>
          <a:p>
            <a:fld id="{6DA1030F-962F-44F2-9AF8-082EC5EB20F7}" type="slidenum">
              <a:rPr lang="en-US" smtClean="0"/>
              <a:t>2</a:t>
            </a:fld>
            <a:endParaRPr lang="en-US"/>
          </a:p>
        </p:txBody>
      </p:sp>
    </p:spTree>
    <p:extLst>
      <p:ext uri="{BB962C8B-B14F-4D97-AF65-F5344CB8AC3E}">
        <p14:creationId xmlns:p14="http://schemas.microsoft.com/office/powerpoint/2010/main" val="29770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ptos Display" panose="020B0004020202020204" pitchFamily="34" charset="0"/>
              </a:rPr>
              <a:t>We are the largest trade association in the world serving financial services. LIMRA grounded in being known as a premier financial services industry research organization and LOMA our flagship for industry professional development. </a:t>
            </a:r>
          </a:p>
          <a:p>
            <a:r>
              <a:rPr lang="en-US" sz="1100" dirty="0">
                <a:latin typeface="Aptos Display" panose="020B0004020202020204" pitchFamily="34" charset="0"/>
              </a:rPr>
              <a:t>Serving members for over 100 years and with over 700 member companies in 66 countries. </a:t>
            </a:r>
          </a:p>
        </p:txBody>
      </p:sp>
      <p:sp>
        <p:nvSpPr>
          <p:cNvPr id="4" name="Slide Number Placeholder 3"/>
          <p:cNvSpPr>
            <a:spLocks noGrp="1"/>
          </p:cNvSpPr>
          <p:nvPr>
            <p:ph type="sldNum" sz="quarter" idx="5"/>
          </p:nvPr>
        </p:nvSpPr>
        <p:spPr/>
        <p:txBody>
          <a:bodyPr/>
          <a:lstStyle/>
          <a:p>
            <a:fld id="{6DA1030F-962F-44F2-9AF8-082EC5EB20F7}" type="slidenum">
              <a:rPr lang="en-US" smtClean="0"/>
              <a:t>3</a:t>
            </a:fld>
            <a:endParaRPr lang="en-US"/>
          </a:p>
        </p:txBody>
      </p:sp>
    </p:spTree>
    <p:extLst>
      <p:ext uri="{BB962C8B-B14F-4D97-AF65-F5344CB8AC3E}">
        <p14:creationId xmlns:p14="http://schemas.microsoft.com/office/powerpoint/2010/main" val="3654049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ptos Display" panose="020B0004020202020204" pitchFamily="34" charset="0"/>
              </a:rPr>
              <a:t>This is just a small piece of our footprint. We proudly partner with an incredibly large and diverse audience of members including Morgan Stanley. </a:t>
            </a:r>
          </a:p>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4</a:t>
            </a:fld>
            <a:endParaRPr lang="en-US" dirty="0"/>
          </a:p>
        </p:txBody>
      </p:sp>
    </p:spTree>
    <p:extLst>
      <p:ext uri="{BB962C8B-B14F-4D97-AF65-F5344CB8AC3E}">
        <p14:creationId xmlns:p14="http://schemas.microsoft.com/office/powerpoint/2010/main" val="3967444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90000"/>
              </a:lnSpc>
              <a:spcAft>
                <a:spcPts val="1633"/>
              </a:spcAft>
              <a:buClr>
                <a:schemeClr val="accent1"/>
              </a:buClr>
              <a:buSzPct val="90000"/>
            </a:pPr>
            <a:r>
              <a:rPr lang="en-US" sz="1100" dirty="0">
                <a:latin typeface="Aptos Display" panose="020B0004020202020204" pitchFamily="34" charset="0"/>
              </a:rPr>
              <a:t>Our staff has over 50 years of combined assessment experience </a:t>
            </a:r>
          </a:p>
          <a:p>
            <a:pPr fontAlgn="base">
              <a:lnSpc>
                <a:spcPct val="90000"/>
              </a:lnSpc>
              <a:spcAft>
                <a:spcPts val="1633"/>
              </a:spcAft>
              <a:buClr>
                <a:schemeClr val="accent1"/>
              </a:buClr>
              <a:buSzPct val="90000"/>
            </a:pPr>
            <a:r>
              <a:rPr lang="en-US" sz="1100" dirty="0">
                <a:latin typeface="Aptos Display" panose="020B0004020202020204" pitchFamily="34" charset="0"/>
              </a:rPr>
              <a:t>(including an Industrial Psychologist on staff) and over 40 years of providing assessment tools.</a:t>
            </a:r>
          </a:p>
          <a:p>
            <a:pPr fontAlgn="base">
              <a:lnSpc>
                <a:spcPct val="90000"/>
              </a:lnSpc>
              <a:spcAft>
                <a:spcPts val="1633"/>
              </a:spcAft>
              <a:buClr>
                <a:schemeClr val="accent1"/>
              </a:buClr>
              <a:buSzPct val="90000"/>
            </a:pPr>
            <a:endParaRPr lang="en-US" sz="1100" dirty="0">
              <a:latin typeface="Aptos Display" panose="020B0004020202020204" pitchFamily="34" charset="0"/>
            </a:endParaRPr>
          </a:p>
          <a:p>
            <a:pPr fontAlgn="base">
              <a:lnSpc>
                <a:spcPct val="90000"/>
              </a:lnSpc>
              <a:spcAft>
                <a:spcPts val="1633"/>
              </a:spcAft>
              <a:buClr>
                <a:schemeClr val="accent1"/>
              </a:buClr>
              <a:buSzPct val="90000"/>
            </a:pPr>
            <a:r>
              <a:rPr lang="en-US" sz="1100" dirty="0">
                <a:latin typeface="Aptos Display" panose="020B0004020202020204" pitchFamily="34" charset="0"/>
              </a:rPr>
              <a:t>Serving members in all facets of insurance: Life, Health, P&amp;C, as well as Financial Services companies. </a:t>
            </a:r>
          </a:p>
          <a:p>
            <a:pPr fontAlgn="base">
              <a:lnSpc>
                <a:spcPct val="90000"/>
              </a:lnSpc>
              <a:spcAft>
                <a:spcPts val="1633"/>
              </a:spcAft>
              <a:buClr>
                <a:schemeClr val="accent1"/>
              </a:buClr>
              <a:buSzPct val="90000"/>
            </a:pPr>
            <a:endParaRPr lang="en-US" sz="1100" dirty="0">
              <a:latin typeface="Aptos Display" panose="020B0004020202020204" pitchFamily="34" charset="0"/>
            </a:endParaRPr>
          </a:p>
          <a:p>
            <a:pPr fontAlgn="base">
              <a:lnSpc>
                <a:spcPct val="90000"/>
              </a:lnSpc>
              <a:spcAft>
                <a:spcPts val="1633"/>
              </a:spcAft>
              <a:buClr>
                <a:schemeClr val="accent1"/>
              </a:buClr>
              <a:buSzPct val="90000"/>
            </a:pPr>
            <a:r>
              <a:rPr lang="en-US" sz="1100" dirty="0">
                <a:latin typeface="Aptos Display" panose="020B0004020202020204" pitchFamily="34" charset="0"/>
              </a:rPr>
              <a:t>Joining me today from LIMRA and LOMA are Kathy Reid, Ina Allison and Emily Spicer – they are each subject matter experts in their own rights and will be part of the conversation today. </a:t>
            </a:r>
          </a:p>
          <a:p>
            <a:pPr fontAlgn="base">
              <a:lnSpc>
                <a:spcPct val="90000"/>
              </a:lnSpc>
              <a:spcAft>
                <a:spcPts val="1633"/>
              </a:spcAft>
              <a:buClr>
                <a:schemeClr val="accent1"/>
              </a:buClr>
              <a:buSzPct val="90000"/>
            </a:pPr>
            <a:r>
              <a:rPr lang="en-US" sz="1100" dirty="0">
                <a:latin typeface="Aptos Display" panose="020B0004020202020204" pitchFamily="34" charset="0"/>
              </a:rPr>
              <a:t>My partner Chris Callahan, MRD was disappointed he could not make it today but he was traveling to visit another of our members. </a:t>
            </a:r>
          </a:p>
          <a:p>
            <a:pPr fontAlgn="base">
              <a:lnSpc>
                <a:spcPct val="90000"/>
              </a:lnSpc>
              <a:spcAft>
                <a:spcPts val="1633"/>
              </a:spcAft>
              <a:buClr>
                <a:schemeClr val="accent1"/>
              </a:buClr>
              <a:buSzPct val="90000"/>
            </a:pPr>
            <a:endParaRPr lang="en-US" dirty="0"/>
          </a:p>
          <a:p>
            <a:pPr fontAlgn="base">
              <a:lnSpc>
                <a:spcPct val="90000"/>
              </a:lnSpc>
              <a:spcAft>
                <a:spcPts val="1633"/>
              </a:spcAft>
              <a:buClr>
                <a:schemeClr val="accent1"/>
              </a:buClr>
              <a:buSzPct val="90000"/>
            </a:pPr>
            <a:endParaRPr lang="en-US" dirty="0"/>
          </a:p>
          <a:p>
            <a:endParaRPr lang="en-US" dirty="0"/>
          </a:p>
        </p:txBody>
      </p:sp>
      <p:sp>
        <p:nvSpPr>
          <p:cNvPr id="4" name="Slide Number Placeholder 3"/>
          <p:cNvSpPr>
            <a:spLocks noGrp="1"/>
          </p:cNvSpPr>
          <p:nvPr>
            <p:ph type="sldNum" sz="quarter" idx="5"/>
          </p:nvPr>
        </p:nvSpPr>
        <p:spPr/>
        <p:txBody>
          <a:bodyPr/>
          <a:lstStyle/>
          <a:p>
            <a:fld id="{6DA1030F-962F-44F2-9AF8-082EC5EB20F7}" type="slidenum">
              <a:rPr lang="en-US" smtClean="0"/>
              <a:t>5</a:t>
            </a:fld>
            <a:endParaRPr lang="en-US"/>
          </a:p>
        </p:txBody>
      </p:sp>
    </p:spTree>
    <p:extLst>
      <p:ext uri="{BB962C8B-B14F-4D97-AF65-F5344CB8AC3E}">
        <p14:creationId xmlns:p14="http://schemas.microsoft.com/office/powerpoint/2010/main" val="4045803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420"/>
            <a:r>
              <a:rPr lang="en-US" sz="1100" dirty="0">
                <a:latin typeface="Aptos Display" panose="020B0004020202020204" pitchFamily="34" charset="0"/>
              </a:rPr>
              <a:t>While there are many options you have to consider when incorporating a hiring assessment what makes us unique is that ours are specifically designed for the financial services industry and draw on historically broad and deep data sources to support our assessments.</a:t>
            </a:r>
          </a:p>
          <a:p>
            <a:r>
              <a:rPr lang="en-US" dirty="0"/>
              <a:t>With 53 million candidates evaluated we’ve been able to continuously measure and validate our assessments. </a:t>
            </a:r>
          </a:p>
        </p:txBody>
      </p:sp>
      <p:sp>
        <p:nvSpPr>
          <p:cNvPr id="4" name="Slide Number Placeholder 3"/>
          <p:cNvSpPr>
            <a:spLocks noGrp="1"/>
          </p:cNvSpPr>
          <p:nvPr>
            <p:ph type="sldNum" sz="quarter" idx="5"/>
          </p:nvPr>
        </p:nvSpPr>
        <p:spPr/>
        <p:txBody>
          <a:bodyPr/>
          <a:lstStyle/>
          <a:p>
            <a:fld id="{6DA1030F-962F-44F2-9AF8-082EC5EB20F7}" type="slidenum">
              <a:rPr lang="en-US" smtClean="0"/>
              <a:t>6</a:t>
            </a:fld>
            <a:endParaRPr lang="en-US"/>
          </a:p>
        </p:txBody>
      </p:sp>
    </p:spTree>
    <p:extLst>
      <p:ext uri="{BB962C8B-B14F-4D97-AF65-F5344CB8AC3E}">
        <p14:creationId xmlns:p14="http://schemas.microsoft.com/office/powerpoint/2010/main" val="96771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420">
              <a:defRPr/>
            </a:pPr>
            <a:r>
              <a:rPr lang="en-US" sz="1100" dirty="0">
                <a:latin typeface="Aptos Display" panose="020B0004020202020204" pitchFamily="34" charset="0"/>
              </a:rPr>
              <a:t>Acquiring the right talent is the most important key to growth. Hiring was – and still is – the most important thing we do.  The cost to onboard a home office employees can range from $25-$60K depending on the role.  If you are not selective, that money is no longer an investment.</a:t>
            </a:r>
          </a:p>
          <a:p>
            <a:r>
              <a:rPr lang="en-US" sz="1100" dirty="0">
                <a:latin typeface="Aptos Display" panose="020B0004020202020204" pitchFamily="34" charset="0"/>
              </a:rPr>
              <a:t>What you see are the results from using our assessments to help reduce the risk of turnover rates as well as the loss of revenue. </a:t>
            </a:r>
          </a:p>
          <a:p>
            <a:r>
              <a:rPr lang="en-US" sz="1100" dirty="0">
                <a:latin typeface="Aptos Display" panose="020B0004020202020204" pitchFamily="34" charset="0"/>
              </a:rPr>
              <a:t>Read stats on page</a:t>
            </a:r>
          </a:p>
        </p:txBody>
      </p:sp>
      <p:sp>
        <p:nvSpPr>
          <p:cNvPr id="4" name="Slide Number Placeholder 3"/>
          <p:cNvSpPr>
            <a:spLocks noGrp="1"/>
          </p:cNvSpPr>
          <p:nvPr>
            <p:ph type="sldNum" sz="quarter" idx="5"/>
          </p:nvPr>
        </p:nvSpPr>
        <p:spPr/>
        <p:txBody>
          <a:bodyPr/>
          <a:lstStyle/>
          <a:p>
            <a:fld id="{6DA1030F-962F-44F2-9AF8-082EC5EB20F7}" type="slidenum">
              <a:rPr lang="en-US" smtClean="0"/>
              <a:t>7</a:t>
            </a:fld>
            <a:endParaRPr lang="en-US"/>
          </a:p>
        </p:txBody>
      </p:sp>
    </p:spTree>
    <p:extLst>
      <p:ext uri="{BB962C8B-B14F-4D97-AF65-F5344CB8AC3E}">
        <p14:creationId xmlns:p14="http://schemas.microsoft.com/office/powerpoint/2010/main" val="1548624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ptos Display" panose="020B0004020202020204" pitchFamily="34" charset="0"/>
              </a:rPr>
              <a:t>Performance Skills Index (PSI) with Learning Styles – An assessment to help companies identify strong candidates who are likely to pass their licensing exams.</a:t>
            </a:r>
          </a:p>
          <a:p>
            <a:pPr lvl="1" algn="l"/>
            <a:r>
              <a:rPr lang="en-US" sz="1000" dirty="0">
                <a:latin typeface="Aptos Display" panose="020B0004020202020204" pitchFamily="34" charset="0"/>
              </a:rPr>
              <a:t>• Predict the likelihood of passing licensing exams on the </a:t>
            </a:r>
            <a:r>
              <a:rPr lang="en-US" sz="1000" b="1" dirty="0">
                <a:latin typeface="Aptos Display" panose="020B0004020202020204" pitchFamily="34" charset="0"/>
              </a:rPr>
              <a:t>first try.</a:t>
            </a:r>
          </a:p>
          <a:p>
            <a:pPr lvl="1" algn="l"/>
            <a:r>
              <a:rPr lang="en-US" sz="1000" dirty="0">
                <a:latin typeface="Aptos Display" panose="020B0004020202020204" pitchFamily="34" charset="0"/>
              </a:rPr>
              <a:t>• Screen out candidates who are unlikely to succeed with the exams.</a:t>
            </a:r>
          </a:p>
          <a:p>
            <a:pPr lvl="1" algn="l"/>
            <a:r>
              <a:rPr lang="en-US" sz="1000" dirty="0">
                <a:latin typeface="Aptos Display" panose="020B0004020202020204" pitchFamily="34" charset="0"/>
              </a:rPr>
              <a:t>• Identify candidates who will need extra help preparing for them.</a:t>
            </a:r>
          </a:p>
          <a:p>
            <a:pPr lvl="1" algn="l"/>
            <a:endParaRPr lang="en-US" sz="1000" dirty="0">
              <a:latin typeface="Aptos Display" panose="020B0004020202020204" pitchFamily="34" charset="0"/>
            </a:endParaRPr>
          </a:p>
          <a:p>
            <a:pPr marL="291694" indent="-291694">
              <a:buFont typeface="Arial" panose="020B0604020202020204" pitchFamily="34" charset="0"/>
              <a:buChar char="•"/>
            </a:pPr>
            <a:r>
              <a:rPr lang="en-US" sz="1000" dirty="0">
                <a:solidFill>
                  <a:srgbClr val="000000"/>
                </a:solidFill>
                <a:latin typeface="Aptos Display" panose="020B0004020202020204" pitchFamily="34" charset="0"/>
              </a:rPr>
              <a:t>The validity for Performance Skills Index conforms to the reporting guidelines specified for criterion-related validity studies in the </a:t>
            </a:r>
            <a:r>
              <a:rPr lang="en-US" sz="1000" i="1" dirty="0">
                <a:solidFill>
                  <a:srgbClr val="000000"/>
                </a:solidFill>
                <a:latin typeface="Aptos Display" panose="020B0004020202020204" pitchFamily="34" charset="0"/>
              </a:rPr>
              <a:t>Uniform Guidelines on Employee Selection Procedures </a:t>
            </a:r>
            <a:r>
              <a:rPr lang="en-US" sz="1000" dirty="0">
                <a:solidFill>
                  <a:srgbClr val="000000"/>
                </a:solidFill>
                <a:latin typeface="Aptos Display" panose="020B0004020202020204" pitchFamily="34" charset="0"/>
              </a:rPr>
              <a:t>(1978).</a:t>
            </a:r>
          </a:p>
          <a:p>
            <a:pPr marL="291694" indent="-291694">
              <a:buFont typeface="Arial" panose="020B0604020202020204" pitchFamily="34" charset="0"/>
              <a:buChar char="•"/>
            </a:pPr>
            <a:r>
              <a:rPr lang="en-US" sz="1000" dirty="0">
                <a:solidFill>
                  <a:srgbClr val="000000"/>
                </a:solidFill>
                <a:latin typeface="Aptos Display" panose="020B0004020202020204" pitchFamily="34" charset="0"/>
              </a:rPr>
              <a:t>U.S. and Canadian companies with service and sales offices that primarily serve the financial services industry participated in this study. </a:t>
            </a:r>
          </a:p>
          <a:p>
            <a:pPr marL="291694" indent="-291694">
              <a:buFont typeface="Arial" panose="020B0604020202020204" pitchFamily="34" charset="0"/>
              <a:buChar char="•"/>
            </a:pPr>
            <a:r>
              <a:rPr lang="en-US" sz="1000" dirty="0">
                <a:solidFill>
                  <a:srgbClr val="000000"/>
                </a:solidFill>
                <a:latin typeface="Aptos Display" panose="020B0004020202020204" pitchFamily="34" charset="0"/>
              </a:rPr>
              <a:t>Financial services representatives are often required to have professional licenses. LIMRA has conducted task and attribute-oriented job analyses of these positions (LIMRA Inc., 1984, Crosby, 1988, McManus, 1995). We also gathered information on these jobs available through the Occupational Information Network or O*NET (2010).</a:t>
            </a:r>
          </a:p>
          <a:p>
            <a:pPr marL="291694" indent="-291694">
              <a:buFont typeface="Arial" panose="020B0604020202020204" pitchFamily="34" charset="0"/>
              <a:buChar char="•"/>
            </a:pPr>
            <a:endParaRPr lang="en-US" sz="1000" dirty="0">
              <a:solidFill>
                <a:srgbClr val="000000"/>
              </a:solidFill>
              <a:latin typeface="Aptos Display" panose="020B0004020202020204" pitchFamily="34" charset="0"/>
            </a:endParaRPr>
          </a:p>
          <a:p>
            <a:pPr algn="l"/>
            <a:r>
              <a:rPr lang="en-US" sz="1000" dirty="0">
                <a:latin typeface="Aptos Display" panose="020B0004020202020204" pitchFamily="34" charset="0"/>
              </a:rPr>
              <a:t>Multiple Choice assessment that measures verbal knowledge and logic, reading, and math. There are 45 questions and candidates are given 45 minutes to complete the assessment. </a:t>
            </a:r>
          </a:p>
          <a:p>
            <a:pPr algn="l"/>
            <a:endParaRPr lang="en-US" sz="1000" dirty="0">
              <a:latin typeface="Aptos Display" panose="020B0004020202020204" pitchFamily="34" charset="0"/>
            </a:endParaRPr>
          </a:p>
          <a:p>
            <a:pPr algn="l"/>
            <a:r>
              <a:rPr lang="en-US" sz="1000" dirty="0">
                <a:latin typeface="Aptos Display" panose="020B0004020202020204" pitchFamily="34" charset="0"/>
              </a:rPr>
              <a:t>The PSI assessment has an additional section that can be included that identifies a candidate’s primary learning style, which will help companies effectively train their new hires or interns. This portion is not timed and takes approximately 10 minutes to complete.</a:t>
            </a:r>
          </a:p>
          <a:p>
            <a:pPr algn="l"/>
            <a:endParaRPr lang="en-US" sz="1000" dirty="0">
              <a:latin typeface="Aptos Display" panose="020B0004020202020204" pitchFamily="34" charset="0"/>
            </a:endParaRPr>
          </a:p>
          <a:p>
            <a:pPr algn="l"/>
            <a:r>
              <a:rPr lang="en-US" sz="1000" dirty="0">
                <a:latin typeface="Aptos Display" panose="020B0004020202020204" pitchFamily="34" charset="0"/>
              </a:rPr>
              <a:t>Learning Styles – identify a person’s way of thinking, reflecting and learning.</a:t>
            </a:r>
          </a:p>
        </p:txBody>
      </p:sp>
      <p:sp>
        <p:nvSpPr>
          <p:cNvPr id="4" name="Slide Number Placeholder 3"/>
          <p:cNvSpPr>
            <a:spLocks noGrp="1"/>
          </p:cNvSpPr>
          <p:nvPr>
            <p:ph type="sldNum" sz="quarter" idx="10"/>
          </p:nvPr>
        </p:nvSpPr>
        <p:spPr/>
        <p:txBody>
          <a:bodyPr/>
          <a:lstStyle/>
          <a:p>
            <a:fld id="{D1C7FB31-0C7B-4DF9-A9BC-6BD9C278B254}" type="slidenum">
              <a:rPr lang="en-US" smtClean="0"/>
              <a:pPr/>
              <a:t>8</a:t>
            </a:fld>
            <a:endParaRPr lang="en-US" dirty="0"/>
          </a:p>
        </p:txBody>
      </p:sp>
    </p:spTree>
    <p:extLst>
      <p:ext uri="{BB962C8B-B14F-4D97-AF65-F5344CB8AC3E}">
        <p14:creationId xmlns:p14="http://schemas.microsoft.com/office/powerpoint/2010/main" val="1185627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100" dirty="0">
                <a:solidFill>
                  <a:srgbClr val="35424A"/>
                </a:solidFill>
                <a:highlight>
                  <a:srgbClr val="FFFFFF"/>
                </a:highlight>
                <a:latin typeface="Aptos Display" panose="020B0004020202020204" pitchFamily="34" charset="0"/>
              </a:rPr>
              <a:t>The Performance Skills Index predicts candidates’ ability to pass life and health insurance, property/casualty insurance, and FINRA licensing exams. It also assesses </a:t>
            </a:r>
            <a:r>
              <a:rPr lang="en-US" sz="1100" dirty="0">
                <a:latin typeface="Aptos Display" panose="020B0004020202020204" pitchFamily="34" charset="0"/>
              </a:rPr>
              <a:t>an individual’s capacity to learn and remember new information. PSI scores are predictive of performance in contact centers. Generally speaking, people who have higher learning ability will perform better on the job. </a:t>
            </a:r>
            <a:endParaRPr lang="en-US" sz="1100" dirty="0">
              <a:solidFill>
                <a:srgbClr val="35424A"/>
              </a:solidFill>
              <a:highlight>
                <a:srgbClr val="FFFFFF"/>
              </a:highlight>
              <a:latin typeface="Aptos Display" panose="020B0004020202020204" pitchFamily="34" charset="0"/>
            </a:endParaRPr>
          </a:p>
          <a:p>
            <a:pPr lvl="0" algn="l"/>
            <a:endParaRPr lang="en-US" sz="1100" dirty="0">
              <a:latin typeface="Aptos Display" panose="020B0004020202020204" pitchFamily="34" charset="0"/>
            </a:endParaRPr>
          </a:p>
          <a:p>
            <a:pPr algn="l"/>
            <a:r>
              <a:rPr lang="en-US" sz="1100" dirty="0">
                <a:latin typeface="Aptos Display" panose="020B0004020202020204" pitchFamily="34" charset="0"/>
              </a:rPr>
              <a:t>The PSI assessment has an additional section that can be included that identifies a candidate’s primary learning style, which will help companies effectively train their new hires or interns. This portion is not timed and takes approximately 10 minutes to complete.</a:t>
            </a:r>
          </a:p>
          <a:p>
            <a:pPr algn="l"/>
            <a:endParaRPr lang="en-US" sz="1100" dirty="0">
              <a:latin typeface="Aptos Display" panose="020B0004020202020204" pitchFamily="34" charset="0"/>
            </a:endParaRPr>
          </a:p>
          <a:p>
            <a:r>
              <a:rPr lang="en-US" sz="1100" dirty="0">
                <a:solidFill>
                  <a:schemeClr val="bg2">
                    <a:lumMod val="50000"/>
                  </a:schemeClr>
                </a:solidFill>
                <a:latin typeface="Aptos Display" panose="020B0004020202020204" pitchFamily="34" charset="0"/>
              </a:rPr>
              <a:t>Assessment determines one’s ability to pass a licensure exam on the first try. </a:t>
            </a:r>
          </a:p>
          <a:p>
            <a:endParaRPr lang="en-US" sz="1100" dirty="0">
              <a:solidFill>
                <a:schemeClr val="bg2">
                  <a:lumMod val="50000"/>
                </a:schemeClr>
              </a:solidFill>
              <a:latin typeface="Aptos Display" panose="020B0004020202020204" pitchFamily="34" charset="0"/>
            </a:endParaRPr>
          </a:p>
          <a:p>
            <a:r>
              <a:rPr lang="en-US" sz="1100" dirty="0">
                <a:solidFill>
                  <a:schemeClr val="bg2">
                    <a:lumMod val="50000"/>
                  </a:schemeClr>
                </a:solidFill>
                <a:latin typeface="Aptos Display" panose="020B0004020202020204" pitchFamily="34" charset="0"/>
              </a:rPr>
              <a:t>Evaluates candidate’s cognitive skills in math and verbal reasoning. </a:t>
            </a:r>
          </a:p>
          <a:p>
            <a:endParaRPr lang="en-US" sz="1100" dirty="0">
              <a:solidFill>
                <a:schemeClr val="bg2">
                  <a:lumMod val="50000"/>
                </a:schemeClr>
              </a:solidFill>
              <a:latin typeface="Aptos Display" panose="020B0004020202020204" pitchFamily="34" charset="0"/>
            </a:endParaRPr>
          </a:p>
          <a:p>
            <a:r>
              <a:rPr lang="en-US" sz="1100" dirty="0">
                <a:solidFill>
                  <a:schemeClr val="bg2">
                    <a:lumMod val="50000"/>
                  </a:schemeClr>
                </a:solidFill>
                <a:latin typeface="Aptos Display" panose="020B0004020202020204" pitchFamily="34" charset="0"/>
              </a:rPr>
              <a:t>Provides additional insight to the preferred learning style.</a:t>
            </a:r>
          </a:p>
          <a:p>
            <a:r>
              <a:rPr lang="en-US" sz="1100" kern="0" dirty="0">
                <a:latin typeface="Aptos Display" panose="020B0004020202020204" pitchFamily="34" charset="0"/>
              </a:rPr>
              <a:t> </a:t>
            </a:r>
          </a:p>
          <a:p>
            <a:pPr algn="l"/>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9</a:t>
            </a:fld>
            <a:endParaRPr lang="en-US" dirty="0"/>
          </a:p>
        </p:txBody>
      </p:sp>
    </p:spTree>
    <p:extLst>
      <p:ext uri="{BB962C8B-B14F-4D97-AF65-F5344CB8AC3E}">
        <p14:creationId xmlns:p14="http://schemas.microsoft.com/office/powerpoint/2010/main" val="2088744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6.xml"/><Relationship Id="rId4" Type="http://schemas.openxmlformats.org/officeDocument/2006/relationships/image" Target="../media/image33.png"/></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jpe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5.jpe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26.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alpha val="0"/>
          </a:schemeClr>
        </a:solidFill>
        <a:effectLst/>
      </p:bgPr>
    </p:bg>
    <p:spTree>
      <p:nvGrpSpPr>
        <p:cNvPr id="1" name=""/>
        <p:cNvGrpSpPr/>
        <p:nvPr/>
      </p:nvGrpSpPr>
      <p:grpSpPr>
        <a:xfrm>
          <a:off x="0" y="0"/>
          <a:ext cx="0" cy="0"/>
          <a:chOff x="0" y="0"/>
          <a:chExt cx="0" cy="0"/>
        </a:xfrm>
      </p:grpSpPr>
      <p:pic>
        <p:nvPicPr>
          <p:cNvPr id="14" name="Picture Placeholder 18" descr="ThinkstockPhotos-515072784.jpg"/>
          <p:cNvPicPr>
            <a:picLocks noChangeAspect="1"/>
          </p:cNvPicPr>
          <p:nvPr/>
        </p:nvPicPr>
        <p:blipFill>
          <a:blip r:embed="rId2" cstate="email">
            <a:extLst>
              <a:ext uri="{28A0092B-C50C-407E-A947-70E740481C1C}">
                <a14:useLocalDpi xmlns:a14="http://schemas.microsoft.com/office/drawing/2010/main" val="0"/>
              </a:ext>
            </a:extLst>
          </a:blip>
          <a:srcRect t="15126" b="15126"/>
          <a:stretch>
            <a:fillRect/>
          </a:stretch>
        </p:blipFill>
        <p:spPr bwMode="auto">
          <a:xfrm>
            <a:off x="12636" y="2"/>
            <a:ext cx="12192000" cy="5651173"/>
          </a:xfrm>
          <a:prstGeom prst="rect">
            <a:avLst/>
          </a:prstGeom>
          <a:noFill/>
          <a:ln w="9525">
            <a:noFill/>
            <a:miter lim="800000"/>
            <a:headEnd/>
            <a:tailEnd/>
          </a:ln>
          <a:effectLst/>
        </p:spPr>
      </p:pic>
      <p:sp>
        <p:nvSpPr>
          <p:cNvPr id="17" name="Rectangle 16"/>
          <p:cNvSpPr/>
          <p:nvPr/>
        </p:nvSpPr>
        <p:spPr>
          <a:xfrm>
            <a:off x="0" y="3439950"/>
            <a:ext cx="12192000" cy="2211239"/>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2400"/>
          </a:p>
        </p:txBody>
      </p:sp>
      <p:sp>
        <p:nvSpPr>
          <p:cNvPr id="15" name="Right Triangle 14"/>
          <p:cNvSpPr/>
          <p:nvPr/>
        </p:nvSpPr>
        <p:spPr>
          <a:xfrm rot="10800000">
            <a:off x="9528655" y="1"/>
            <a:ext cx="2675984" cy="2675984"/>
          </a:xfrm>
          <a:prstGeom prst="rtTriangle">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Text Placeholder 6"/>
          <p:cNvSpPr>
            <a:spLocks noGrp="1"/>
          </p:cNvSpPr>
          <p:nvPr>
            <p:ph type="body" sz="quarter" idx="14" hasCustomPrompt="1"/>
          </p:nvPr>
        </p:nvSpPr>
        <p:spPr>
          <a:xfrm>
            <a:off x="10379981" y="287868"/>
            <a:ext cx="1401391" cy="596629"/>
          </a:xfrm>
        </p:spPr>
        <p:txBody>
          <a:bodyPr numCol="1" anchor="ctr" anchorCtr="0"/>
          <a:lstStyle>
            <a:lvl1pPr marL="0" indent="0" algn="r">
              <a:lnSpc>
                <a:spcPct val="100000"/>
              </a:lnSpc>
              <a:spcAft>
                <a:spcPts val="0"/>
              </a:spcAft>
              <a:buNone/>
              <a:defRPr sz="1333" b="1" baseline="0">
                <a:solidFill>
                  <a:srgbClr val="FFFFFF"/>
                </a:solidFill>
              </a:defRPr>
            </a:lvl1pPr>
            <a:lvl2pPr marL="300552" indent="0">
              <a:buNone/>
              <a:defRPr/>
            </a:lvl2pPr>
            <a:lvl3pPr marL="611685" indent="0">
              <a:buNone/>
              <a:defRPr/>
            </a:lvl3pPr>
            <a:lvl4pPr marL="914354" indent="0">
              <a:buNone/>
              <a:defRPr/>
            </a:lvl4pPr>
            <a:lvl5pPr marL="1214907" indent="0">
              <a:buNone/>
              <a:defRPr/>
            </a:lvl5pPr>
          </a:lstStyle>
          <a:p>
            <a:pPr lvl="0"/>
            <a:r>
              <a:rPr lang="en-US" dirty="0"/>
              <a:t>ADD GROUP/SECTION</a:t>
            </a:r>
          </a:p>
        </p:txBody>
      </p:sp>
      <p:sp>
        <p:nvSpPr>
          <p:cNvPr id="16" name="Right Triangle 15"/>
          <p:cNvSpPr/>
          <p:nvPr/>
        </p:nvSpPr>
        <p:spPr>
          <a:xfrm rot="13500000">
            <a:off x="-2443942" y="994214"/>
            <a:ext cx="4887895" cy="4887895"/>
          </a:xfrm>
          <a:prstGeom prst="rtTriangle">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400" dirty="0"/>
              <a:t>     </a:t>
            </a:r>
          </a:p>
        </p:txBody>
      </p:sp>
      <p:sp>
        <p:nvSpPr>
          <p:cNvPr id="18" name="Rectangle 2"/>
          <p:cNvSpPr>
            <a:spLocks noGrp="1" noChangeArrowheads="1"/>
          </p:cNvSpPr>
          <p:nvPr>
            <p:ph type="ctrTitle"/>
          </p:nvPr>
        </p:nvSpPr>
        <p:spPr>
          <a:xfrm>
            <a:off x="3652231" y="3459865"/>
            <a:ext cx="8129828" cy="1349220"/>
          </a:xfrm>
          <a:prstGeom prst="rect">
            <a:avLst/>
          </a:prstGeom>
          <a:effectLst/>
        </p:spPr>
        <p:txBody>
          <a:bodyPr lIns="0" rIns="0" bIns="0" anchor="b"/>
          <a:lstStyle>
            <a:lvl1pPr algn="r">
              <a:lnSpc>
                <a:spcPct val="90000"/>
              </a:lnSpc>
              <a:defRPr sz="4267" b="1">
                <a:solidFill>
                  <a:schemeClr val="bg1"/>
                </a:solidFill>
                <a:latin typeface="Arial"/>
                <a:cs typeface="Arial"/>
              </a:defRPr>
            </a:lvl1pPr>
          </a:lstStyle>
          <a:p>
            <a:r>
              <a:rPr lang="en-US"/>
              <a:t>Click to edit Master title style</a:t>
            </a:r>
            <a:endParaRPr lang="en-US" dirty="0"/>
          </a:p>
        </p:txBody>
      </p:sp>
      <p:sp>
        <p:nvSpPr>
          <p:cNvPr id="19" name="Text Placeholder 7"/>
          <p:cNvSpPr>
            <a:spLocks noGrp="1"/>
          </p:cNvSpPr>
          <p:nvPr>
            <p:ph type="body" sz="quarter" idx="12"/>
          </p:nvPr>
        </p:nvSpPr>
        <p:spPr>
          <a:xfrm>
            <a:off x="3652231" y="5050531"/>
            <a:ext cx="8129828" cy="600652"/>
          </a:xfrm>
        </p:spPr>
        <p:txBody>
          <a:bodyPr lIns="0" rIns="0" bIns="0" numCol="1"/>
          <a:lstStyle>
            <a:lvl1pPr marL="0" indent="0" algn="r">
              <a:lnSpc>
                <a:spcPct val="90000"/>
              </a:lnSpc>
              <a:spcAft>
                <a:spcPts val="0"/>
              </a:spcAft>
              <a:buNone/>
              <a:defRPr sz="2400" b="0">
                <a:solidFill>
                  <a:schemeClr val="bg1"/>
                </a:solidFill>
                <a:effectLst/>
              </a:defRPr>
            </a:lvl1pPr>
          </a:lstStyle>
          <a:p>
            <a:pPr lvl="0"/>
            <a:r>
              <a:rPr lang="en-US"/>
              <a:t>Edit Master text styles</a:t>
            </a:r>
          </a:p>
        </p:txBody>
      </p:sp>
    </p:spTree>
    <p:extLst>
      <p:ext uri="{BB962C8B-B14F-4D97-AF65-F5344CB8AC3E}">
        <p14:creationId xmlns:p14="http://schemas.microsoft.com/office/powerpoint/2010/main" val="345749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_3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1377696"/>
            <a:ext cx="3121152" cy="4521200"/>
          </a:xfrm>
        </p:spPr>
        <p:txBody>
          <a:bodyPr lIns="0" tIns="0" rIns="0" numCol="1" spcCol="457200"/>
          <a:lstStyle>
            <a:lvl1pPr marL="0" indent="0">
              <a:lnSpc>
                <a:spcPct val="110000"/>
              </a:lnSpc>
              <a:spcBef>
                <a:spcPts val="0"/>
              </a:spcBef>
              <a:spcAft>
                <a:spcPts val="2400"/>
              </a:spcAft>
              <a:buClr>
                <a:schemeClr val="accent1"/>
              </a:buClr>
              <a:buSzPct val="90000"/>
              <a:buFont typeface="Arial"/>
              <a:buNone/>
              <a:defRPr sz="1867"/>
            </a:lvl1pPr>
            <a:lvl2pPr marL="300552" indent="0">
              <a:lnSpc>
                <a:spcPct val="120000"/>
              </a:lnSpc>
              <a:spcBef>
                <a:spcPts val="0"/>
              </a:spcBef>
              <a:spcAft>
                <a:spcPts val="1600"/>
              </a:spcAft>
              <a:buClr>
                <a:schemeClr val="accent1"/>
              </a:buClr>
              <a:buSzPct val="90000"/>
              <a:buFont typeface="Arial"/>
              <a:buNone/>
              <a:defRPr sz="2133"/>
            </a:lvl2pPr>
            <a:lvl3pPr marL="611685" indent="0">
              <a:lnSpc>
                <a:spcPct val="120000"/>
              </a:lnSpc>
              <a:spcBef>
                <a:spcPts val="0"/>
              </a:spcBef>
              <a:spcAft>
                <a:spcPts val="1600"/>
              </a:spcAft>
              <a:buClr>
                <a:schemeClr val="accent1"/>
              </a:buClr>
              <a:buSzPct val="90000"/>
              <a:buFont typeface="Arial"/>
              <a:buNone/>
              <a:defRPr sz="1867"/>
            </a:lvl3pPr>
            <a:lvl4pPr marL="914354" indent="0">
              <a:lnSpc>
                <a:spcPct val="120000"/>
              </a:lnSpc>
              <a:spcBef>
                <a:spcPts val="0"/>
              </a:spcBef>
              <a:spcAft>
                <a:spcPts val="1600"/>
              </a:spcAft>
              <a:buClr>
                <a:schemeClr val="accent1"/>
              </a:buClr>
              <a:buSzPct val="90000"/>
              <a:buFont typeface="Arial"/>
              <a:buNone/>
              <a:defRPr sz="1867"/>
            </a:lvl4pPr>
            <a:lvl5pPr marL="1214907" indent="0">
              <a:lnSpc>
                <a:spcPct val="120000"/>
              </a:lnSpc>
              <a:spcBef>
                <a:spcPts val="0"/>
              </a:spcBef>
              <a:spcAft>
                <a:spcPts val="1600"/>
              </a:spcAft>
              <a:buClr>
                <a:schemeClr val="accent1"/>
              </a:buClr>
              <a:buSzPct val="90000"/>
              <a:buFont typeface="Arial"/>
              <a:buNone/>
              <a:defRPr sz="1600"/>
            </a:lvl5pPr>
          </a:lstStyle>
          <a:p>
            <a:pPr lvl="0"/>
            <a:r>
              <a:rPr lang="en-US"/>
              <a:t>Edit Master text styles</a:t>
            </a:r>
          </a:p>
        </p:txBody>
      </p:sp>
      <p:sp>
        <p:nvSpPr>
          <p:cNvPr id="2" name="TextBox 1"/>
          <p:cNvSpPr txBox="1"/>
          <p:nvPr/>
        </p:nvSpPr>
        <p:spPr>
          <a:xfrm>
            <a:off x="11247350" y="-1111937"/>
            <a:ext cx="269626" cy="461665"/>
          </a:xfrm>
          <a:prstGeom prst="rect">
            <a:avLst/>
          </a:prstGeom>
          <a:noFill/>
        </p:spPr>
        <p:txBody>
          <a:bodyPr wrap="none" rtlCol="0">
            <a:spAutoFit/>
          </a:bodyPr>
          <a:lstStyle/>
          <a:p>
            <a:r>
              <a:rPr lang="en-US" sz="2400" dirty="0"/>
              <a:t> </a:t>
            </a:r>
          </a:p>
        </p:txBody>
      </p:sp>
      <p:sp>
        <p:nvSpPr>
          <p:cNvPr id="10" name="Content Placeholder 2"/>
          <p:cNvSpPr>
            <a:spLocks noGrp="1"/>
          </p:cNvSpPr>
          <p:nvPr>
            <p:ph idx="16"/>
          </p:nvPr>
        </p:nvSpPr>
        <p:spPr>
          <a:xfrm>
            <a:off x="4543932" y="1377696"/>
            <a:ext cx="3121152" cy="4521200"/>
          </a:xfrm>
        </p:spPr>
        <p:txBody>
          <a:bodyPr lIns="0" tIns="0" rIns="0" numCol="1" spcCol="457200"/>
          <a:lstStyle>
            <a:lvl1pPr marL="0" indent="0">
              <a:lnSpc>
                <a:spcPct val="110000"/>
              </a:lnSpc>
              <a:spcBef>
                <a:spcPts val="0"/>
              </a:spcBef>
              <a:spcAft>
                <a:spcPts val="2400"/>
              </a:spcAft>
              <a:buClr>
                <a:schemeClr val="accent1"/>
              </a:buClr>
              <a:buSzPct val="90000"/>
              <a:buFont typeface="Arial"/>
              <a:buNone/>
              <a:defRPr sz="1867"/>
            </a:lvl1pPr>
            <a:lvl2pPr marL="300552" indent="0">
              <a:lnSpc>
                <a:spcPct val="120000"/>
              </a:lnSpc>
              <a:spcBef>
                <a:spcPts val="0"/>
              </a:spcBef>
              <a:spcAft>
                <a:spcPts val="1600"/>
              </a:spcAft>
              <a:buClr>
                <a:schemeClr val="accent1"/>
              </a:buClr>
              <a:buSzPct val="90000"/>
              <a:buFont typeface="Arial"/>
              <a:buNone/>
              <a:defRPr sz="2133"/>
            </a:lvl2pPr>
            <a:lvl3pPr marL="611685" indent="0">
              <a:lnSpc>
                <a:spcPct val="120000"/>
              </a:lnSpc>
              <a:spcBef>
                <a:spcPts val="0"/>
              </a:spcBef>
              <a:spcAft>
                <a:spcPts val="1600"/>
              </a:spcAft>
              <a:buClr>
                <a:schemeClr val="accent1"/>
              </a:buClr>
              <a:buSzPct val="90000"/>
              <a:buFont typeface="Arial"/>
              <a:buNone/>
              <a:defRPr sz="1867"/>
            </a:lvl3pPr>
            <a:lvl4pPr marL="914354" indent="0">
              <a:lnSpc>
                <a:spcPct val="120000"/>
              </a:lnSpc>
              <a:spcBef>
                <a:spcPts val="0"/>
              </a:spcBef>
              <a:spcAft>
                <a:spcPts val="1600"/>
              </a:spcAft>
              <a:buClr>
                <a:schemeClr val="accent1"/>
              </a:buClr>
              <a:buSzPct val="90000"/>
              <a:buFont typeface="Arial"/>
              <a:buNone/>
              <a:defRPr sz="1867"/>
            </a:lvl4pPr>
            <a:lvl5pPr marL="1214907" indent="0">
              <a:lnSpc>
                <a:spcPct val="120000"/>
              </a:lnSpc>
              <a:spcBef>
                <a:spcPts val="0"/>
              </a:spcBef>
              <a:spcAft>
                <a:spcPts val="1600"/>
              </a:spcAft>
              <a:buClr>
                <a:schemeClr val="accent1"/>
              </a:buClr>
              <a:buSzPct val="90000"/>
              <a:buFont typeface="Arial"/>
              <a:buNone/>
              <a:defRPr sz="1600"/>
            </a:lvl5pPr>
          </a:lstStyle>
          <a:p>
            <a:pPr lvl="0"/>
            <a:r>
              <a:rPr lang="en-US"/>
              <a:t>Edit Master text styles</a:t>
            </a:r>
          </a:p>
        </p:txBody>
      </p:sp>
      <p:sp>
        <p:nvSpPr>
          <p:cNvPr id="11" name="Content Placeholder 2"/>
          <p:cNvSpPr>
            <a:spLocks noGrp="1"/>
          </p:cNvSpPr>
          <p:nvPr>
            <p:ph idx="17"/>
          </p:nvPr>
        </p:nvSpPr>
        <p:spPr>
          <a:xfrm>
            <a:off x="8319769" y="1377696"/>
            <a:ext cx="3121152" cy="4521200"/>
          </a:xfrm>
        </p:spPr>
        <p:txBody>
          <a:bodyPr lIns="0" tIns="0" rIns="0" numCol="1" spcCol="457200"/>
          <a:lstStyle>
            <a:lvl1pPr marL="0" indent="0">
              <a:lnSpc>
                <a:spcPct val="110000"/>
              </a:lnSpc>
              <a:spcBef>
                <a:spcPts val="0"/>
              </a:spcBef>
              <a:spcAft>
                <a:spcPts val="2400"/>
              </a:spcAft>
              <a:buClr>
                <a:schemeClr val="accent1"/>
              </a:buClr>
              <a:buSzPct val="90000"/>
              <a:buFont typeface="Arial"/>
              <a:buNone/>
              <a:defRPr sz="1867"/>
            </a:lvl1pPr>
            <a:lvl2pPr marL="300552" indent="0">
              <a:lnSpc>
                <a:spcPct val="120000"/>
              </a:lnSpc>
              <a:spcBef>
                <a:spcPts val="0"/>
              </a:spcBef>
              <a:spcAft>
                <a:spcPts val="1600"/>
              </a:spcAft>
              <a:buClr>
                <a:schemeClr val="accent1"/>
              </a:buClr>
              <a:buSzPct val="90000"/>
              <a:buFont typeface="Arial"/>
              <a:buNone/>
              <a:defRPr sz="2133"/>
            </a:lvl2pPr>
            <a:lvl3pPr marL="611685" indent="0">
              <a:lnSpc>
                <a:spcPct val="120000"/>
              </a:lnSpc>
              <a:spcBef>
                <a:spcPts val="0"/>
              </a:spcBef>
              <a:spcAft>
                <a:spcPts val="1600"/>
              </a:spcAft>
              <a:buClr>
                <a:schemeClr val="accent1"/>
              </a:buClr>
              <a:buSzPct val="90000"/>
              <a:buFont typeface="Arial"/>
              <a:buNone/>
              <a:defRPr sz="1867"/>
            </a:lvl3pPr>
            <a:lvl4pPr marL="914354" indent="0">
              <a:lnSpc>
                <a:spcPct val="120000"/>
              </a:lnSpc>
              <a:spcBef>
                <a:spcPts val="0"/>
              </a:spcBef>
              <a:spcAft>
                <a:spcPts val="1600"/>
              </a:spcAft>
              <a:buClr>
                <a:schemeClr val="accent1"/>
              </a:buClr>
              <a:buSzPct val="90000"/>
              <a:buFont typeface="Arial"/>
              <a:buNone/>
              <a:defRPr sz="1867"/>
            </a:lvl4pPr>
            <a:lvl5pPr marL="1214907" indent="0">
              <a:lnSpc>
                <a:spcPct val="120000"/>
              </a:lnSpc>
              <a:spcBef>
                <a:spcPts val="0"/>
              </a:spcBef>
              <a:spcAft>
                <a:spcPts val="1600"/>
              </a:spcAft>
              <a:buClr>
                <a:schemeClr val="accent1"/>
              </a:buClr>
              <a:buSzPct val="90000"/>
              <a:buFont typeface="Arial"/>
              <a:buNone/>
              <a:defRPr sz="1600"/>
            </a:lvl5pPr>
          </a:lstStyle>
          <a:p>
            <a:pPr lvl="0"/>
            <a:r>
              <a:rPr lang="en-US"/>
              <a:t>Edit Master text styles</a:t>
            </a:r>
          </a:p>
        </p:txBody>
      </p:sp>
      <p:sp>
        <p:nvSpPr>
          <p:cNvPr id="13" name="Title Placeholder 37"/>
          <p:cNvSpPr>
            <a:spLocks noGrp="1"/>
          </p:cNvSpPr>
          <p:nvPr>
            <p:ph type="title"/>
          </p:nvPr>
        </p:nvSpPr>
        <p:spPr>
          <a:xfrm>
            <a:off x="471063" y="355619"/>
            <a:ext cx="11311007" cy="430108"/>
          </a:xfrm>
          <a:prstGeom prst="rect">
            <a:avLst/>
          </a:prstGeom>
        </p:spPr>
        <p:txBody>
          <a:bodyPr vert="horz" wrap="none" lIns="0" tIns="0" rIns="0" bIns="0" rtlCol="0" anchor="b">
            <a:normAutofit/>
          </a:bodyPr>
          <a:lstStyle/>
          <a:p>
            <a:r>
              <a:rPr lang="en-US"/>
              <a:t>Click to edit Master title style</a:t>
            </a:r>
            <a:endParaRPr lang="en-US" dirty="0"/>
          </a:p>
        </p:txBody>
      </p:sp>
      <p:sp>
        <p:nvSpPr>
          <p:cNvPr id="15" name="Text Placeholder 22"/>
          <p:cNvSpPr>
            <a:spLocks noGrp="1"/>
          </p:cNvSpPr>
          <p:nvPr>
            <p:ph type="body" sz="quarter" idx="10"/>
          </p:nvPr>
        </p:nvSpPr>
        <p:spPr>
          <a:xfrm>
            <a:off x="768353" y="6062133"/>
            <a:ext cx="8900583"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25578690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2_Bullets on left-Photo right">
    <p:spTree>
      <p:nvGrpSpPr>
        <p:cNvPr id="1" name=""/>
        <p:cNvGrpSpPr/>
        <p:nvPr/>
      </p:nvGrpSpPr>
      <p:grpSpPr>
        <a:xfrm>
          <a:off x="0" y="0"/>
          <a:ext cx="0" cy="0"/>
          <a:chOff x="0" y="0"/>
          <a:chExt cx="0" cy="0"/>
        </a:xfrm>
      </p:grpSpPr>
      <p:sp>
        <p:nvSpPr>
          <p:cNvPr id="6" name="Picture Placeholder 5"/>
          <p:cNvSpPr>
            <a:spLocks noGrp="1"/>
          </p:cNvSpPr>
          <p:nvPr>
            <p:ph type="pic" sz="quarter" idx="15"/>
          </p:nvPr>
        </p:nvSpPr>
        <p:spPr>
          <a:xfrm>
            <a:off x="6096000" y="787400"/>
            <a:ext cx="6096000" cy="6070600"/>
          </a:xfrm>
          <a:prstGeom prst="rect">
            <a:avLst/>
          </a:prstGeom>
        </p:spPr>
        <p:txBody>
          <a:bodyPr anchor="ctr"/>
          <a:lstStyle>
            <a:lvl1pPr algn="ctr">
              <a:defRPr/>
            </a:lvl1pPr>
          </a:lstStyle>
          <a:p>
            <a:r>
              <a:rPr lang="en-US"/>
              <a:t>Click icon to add picture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vl1pPr>
            <a:lvl2pPr marL="685800" indent="-342900">
              <a:lnSpc>
                <a:spcPct val="100000"/>
              </a:lnSpc>
              <a:spcAft>
                <a:spcPts val="1800"/>
              </a:spcAft>
              <a:buClr>
                <a:schemeClr val="tx1"/>
              </a:buClr>
              <a:buSzPct val="135000"/>
              <a:buFont typeface="Arial" panose="020B0604020202020204" pitchFamily="34" charset="0"/>
              <a:buChar char="•"/>
              <a:defRPr sz="2400"/>
            </a:lvl2pPr>
            <a:lvl3pPr marL="1031875" indent="-342900">
              <a:lnSpc>
                <a:spcPct val="100000"/>
              </a:lnSpc>
              <a:spcAft>
                <a:spcPts val="1200"/>
              </a:spcAft>
              <a:buClr>
                <a:schemeClr val="tx1"/>
              </a:buClr>
              <a:buSzPct val="135000"/>
              <a:buFont typeface="Arial" panose="020B0604020202020204" pitchFamily="34" charset="0"/>
              <a:buChar char="•"/>
              <a:defRPr sz="2400"/>
            </a:lvl3pPr>
          </a:lstStyle>
          <a:p>
            <a:pPr lvl="0"/>
            <a:r>
              <a:rPr lang="en-US"/>
              <a:t>Edit Master text styles</a:t>
            </a:r>
          </a:p>
          <a:p>
            <a:pPr lvl="1"/>
            <a:r>
              <a:rPr lang="en-US"/>
              <a:t>Second level</a:t>
            </a:r>
          </a:p>
          <a:p>
            <a:pPr lvl="2"/>
            <a:r>
              <a:rPr lang="en-US"/>
              <a:t>Third level</a:t>
            </a:r>
          </a:p>
        </p:txBody>
      </p:sp>
      <p:sp>
        <p:nvSpPr>
          <p:cNvPr id="10" name="Text Placeholder 9"/>
          <p:cNvSpPr>
            <a:spLocks noGrp="1"/>
          </p:cNvSpPr>
          <p:nvPr>
            <p:ph type="body" sz="quarter" idx="14"/>
          </p:nvPr>
        </p:nvSpPr>
        <p:spPr>
          <a:xfrm>
            <a:off x="417448" y="6125747"/>
            <a:ext cx="5419790"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12" name="Rectangle 11"/>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3"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64786" y="6070461"/>
            <a:ext cx="2208114" cy="652335"/>
          </a:xfrm>
          <a:prstGeom prst="rect">
            <a:avLst/>
          </a:prstGeom>
        </p:spPr>
      </p:pic>
    </p:spTree>
    <p:extLst>
      <p:ext uri="{BB962C8B-B14F-4D97-AF65-F5344CB8AC3E}">
        <p14:creationId xmlns:p14="http://schemas.microsoft.com/office/powerpoint/2010/main" val="4101345580"/>
      </p:ext>
    </p:extLst>
  </p:cSld>
  <p:clrMapOvr>
    <a:masterClrMapping/>
  </p:clrMapOvr>
  <p:extLst>
    <p:ext uri="{DCECCB84-F9BA-43D5-87BE-67443E8EF086}">
      <p15:sldGuideLst xmlns:p15="http://schemas.microsoft.com/office/powerpoint/2012/main">
        <p15:guide id="1" pos="3840">
          <p15:clr>
            <a:srgbClr val="FBAE40"/>
          </p15:clr>
        </p15:guide>
        <p15:guide id="3" orient="horz" pos="2160">
          <p15:clr>
            <a:srgbClr val="FBAE40"/>
          </p15:clr>
        </p15:guide>
        <p15:guide id="4" orient="horz" pos="408">
          <p15:clr>
            <a:srgbClr val="FBAE40"/>
          </p15:clr>
        </p15:guide>
        <p15:guide id="5" orient="horz" pos="72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ColumnCopy_NoHeade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6" y="609601"/>
            <a:ext cx="10668000" cy="5256855"/>
          </a:xfrm>
        </p:spPr>
        <p:txBody>
          <a:bodyPr lIns="0" tIns="0" rIns="0" numCol="1" anchor="ctr"/>
          <a:lstStyle>
            <a:lvl1pPr marL="0" indent="0" algn="ctr">
              <a:lnSpc>
                <a:spcPct val="100000"/>
              </a:lnSpc>
              <a:spcBef>
                <a:spcPts val="0"/>
              </a:spcBef>
              <a:spcAft>
                <a:spcPts val="2400"/>
              </a:spcAft>
              <a:buClr>
                <a:schemeClr val="accent1"/>
              </a:buClr>
              <a:buSzPct val="90000"/>
              <a:buFont typeface="Arial"/>
              <a:buNone/>
              <a:defRPr sz="4667"/>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2" name="TextBox 1"/>
          <p:cNvSpPr txBox="1"/>
          <p:nvPr userDrawn="1"/>
        </p:nvSpPr>
        <p:spPr>
          <a:xfrm>
            <a:off x="11247350" y="-1111938"/>
            <a:ext cx="248786" cy="369332"/>
          </a:xfrm>
          <a:prstGeom prst="rect">
            <a:avLst/>
          </a:prstGeom>
          <a:noFill/>
        </p:spPr>
        <p:txBody>
          <a:bodyPr wrap="none" rtlCol="0">
            <a:spAutoFit/>
          </a:bodyPr>
          <a:lstStyle/>
          <a:p>
            <a:r>
              <a:rPr lang="en-US" dirty="0"/>
              <a:t> </a:t>
            </a:r>
          </a:p>
        </p:txBody>
      </p:sp>
      <p:sp>
        <p:nvSpPr>
          <p:cNvPr id="23" name="Text Placeholder 22"/>
          <p:cNvSpPr>
            <a:spLocks noGrp="1"/>
          </p:cNvSpPr>
          <p:nvPr>
            <p:ph type="body" sz="quarter" idx="10"/>
          </p:nvPr>
        </p:nvSpPr>
        <p:spPr>
          <a:xfrm>
            <a:off x="2112135" y="6062133"/>
            <a:ext cx="7976315" cy="508000"/>
          </a:xfrm>
        </p:spPr>
        <p:txBody>
          <a:bodyPr anchor="b"/>
          <a:lstStyle>
            <a:lvl1pPr algn="l">
              <a:defRPr sz="1067"/>
            </a:lvl1pPr>
          </a:lstStyle>
          <a:p>
            <a:pPr lvl="0"/>
            <a:r>
              <a:rPr lang="en-US"/>
              <a:t>Edit Master text styles</a:t>
            </a:r>
          </a:p>
        </p:txBody>
      </p:sp>
    </p:spTree>
    <p:extLst>
      <p:ext uri="{BB962C8B-B14F-4D97-AF65-F5344CB8AC3E}">
        <p14:creationId xmlns:p14="http://schemas.microsoft.com/office/powerpoint/2010/main" val="12133813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325">
          <p15:clr>
            <a:srgbClr val="FBAE40"/>
          </p15:clr>
        </p15:guide>
        <p15:guide id="4" pos="6349">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xt+Image/graphic_NoHeade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6" y="609601"/>
            <a:ext cx="5035296" cy="5296303"/>
          </a:xfrm>
        </p:spPr>
        <p:txBody>
          <a:bodyPr lIns="0" tIns="0" rIns="0" numCol="1" spcCol="457200"/>
          <a:lstStyle>
            <a:lvl1pPr marL="0" indent="0" algn="l">
              <a:lnSpc>
                <a:spcPct val="100000"/>
              </a:lnSpc>
              <a:spcBef>
                <a:spcPts val="0"/>
              </a:spcBef>
              <a:spcAft>
                <a:spcPts val="2400"/>
              </a:spcAft>
              <a:buClr>
                <a:schemeClr val="accent1"/>
              </a:buClr>
              <a:buSzPct val="90000"/>
              <a:buFont typeface="Arial"/>
              <a:buNone/>
              <a:defRPr sz="3733"/>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2" name="TextBox 1"/>
          <p:cNvSpPr txBox="1"/>
          <p:nvPr userDrawn="1"/>
        </p:nvSpPr>
        <p:spPr>
          <a:xfrm>
            <a:off x="11247350" y="-1111938"/>
            <a:ext cx="248786" cy="369332"/>
          </a:xfrm>
          <a:prstGeom prst="rect">
            <a:avLst/>
          </a:prstGeom>
          <a:noFill/>
        </p:spPr>
        <p:txBody>
          <a:bodyPr wrap="none" rtlCol="0">
            <a:spAutoFit/>
          </a:bodyPr>
          <a:lstStyle/>
          <a:p>
            <a:r>
              <a:rPr lang="en-US" dirty="0"/>
              <a:t> </a:t>
            </a:r>
          </a:p>
        </p:txBody>
      </p:sp>
      <p:sp>
        <p:nvSpPr>
          <p:cNvPr id="9" name="Content Placeholder 2"/>
          <p:cNvSpPr>
            <a:spLocks noGrp="1"/>
          </p:cNvSpPr>
          <p:nvPr>
            <p:ph idx="16" hasCustomPrompt="1"/>
          </p:nvPr>
        </p:nvSpPr>
        <p:spPr>
          <a:xfrm>
            <a:off x="6400800" y="609601"/>
            <a:ext cx="5035296" cy="5296303"/>
          </a:xfrm>
        </p:spPr>
        <p:txBody>
          <a:bodyPr lIns="0" tIns="0" rIns="0" numCol="1" spcCol="457200"/>
          <a:lstStyle>
            <a:lvl1pPr marL="0" indent="0" algn="l">
              <a:lnSpc>
                <a:spcPct val="100000"/>
              </a:lnSpc>
              <a:spcBef>
                <a:spcPts val="0"/>
              </a:spcBef>
              <a:spcAft>
                <a:spcPts val="2400"/>
              </a:spcAft>
              <a:buClr>
                <a:schemeClr val="accent1"/>
              </a:buClr>
              <a:buSzPct val="90000"/>
              <a:buFont typeface="Arial"/>
              <a:buNone/>
              <a:defRPr sz="2667"/>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add a image or graphic</a:t>
            </a:r>
          </a:p>
        </p:txBody>
      </p:sp>
      <p:sp>
        <p:nvSpPr>
          <p:cNvPr id="13" name="Text Placeholder 22"/>
          <p:cNvSpPr>
            <a:spLocks noGrp="1"/>
          </p:cNvSpPr>
          <p:nvPr>
            <p:ph type="body" sz="quarter" idx="10"/>
          </p:nvPr>
        </p:nvSpPr>
        <p:spPr>
          <a:xfrm>
            <a:off x="2116332" y="6062133"/>
            <a:ext cx="7973568" cy="508000"/>
          </a:xfrm>
        </p:spPr>
        <p:txBody>
          <a:bodyPr anchor="b"/>
          <a:lstStyle>
            <a:lvl1pPr algn="l">
              <a:defRPr sz="1067"/>
            </a:lvl1pPr>
          </a:lstStyle>
          <a:p>
            <a:pPr lvl="0"/>
            <a:r>
              <a:rPr lang="en-US"/>
              <a:t>Edit Master text styles</a:t>
            </a:r>
          </a:p>
        </p:txBody>
      </p:sp>
    </p:spTree>
    <p:extLst>
      <p:ext uri="{BB962C8B-B14F-4D97-AF65-F5344CB8AC3E}">
        <p14:creationId xmlns:p14="http://schemas.microsoft.com/office/powerpoint/2010/main" val="28006012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ubhead + text__NoHeade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6" y="609600"/>
            <a:ext cx="5035296" cy="5268275"/>
          </a:xfrm>
        </p:spPr>
        <p:txBody>
          <a:bodyPr lIns="0" tIns="0" rIns="0" numCol="1" spcCol="457200" anchor="t"/>
          <a:lstStyle>
            <a:lvl1pPr marL="0" indent="0" algn="l">
              <a:lnSpc>
                <a:spcPct val="100000"/>
              </a:lnSpc>
              <a:spcBef>
                <a:spcPts val="0"/>
              </a:spcBef>
              <a:spcAft>
                <a:spcPts val="2400"/>
              </a:spcAft>
              <a:buClr>
                <a:schemeClr val="accent1"/>
              </a:buClr>
              <a:buSzPct val="90000"/>
              <a:buFont typeface="Arial"/>
              <a:buNone/>
              <a:defRPr sz="4000" b="1" i="1">
                <a:solidFill>
                  <a:schemeClr val="accent1"/>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subhead</a:t>
            </a:r>
          </a:p>
        </p:txBody>
      </p:sp>
      <p:sp>
        <p:nvSpPr>
          <p:cNvPr id="2" name="TextBox 1"/>
          <p:cNvSpPr txBox="1"/>
          <p:nvPr userDrawn="1"/>
        </p:nvSpPr>
        <p:spPr>
          <a:xfrm>
            <a:off x="11247350" y="-1111938"/>
            <a:ext cx="248786" cy="369332"/>
          </a:xfrm>
          <a:prstGeom prst="rect">
            <a:avLst/>
          </a:prstGeom>
          <a:noFill/>
        </p:spPr>
        <p:txBody>
          <a:bodyPr wrap="none" rtlCol="0">
            <a:spAutoFit/>
          </a:bodyPr>
          <a:lstStyle/>
          <a:p>
            <a:r>
              <a:rPr lang="en-US" dirty="0"/>
              <a:t> </a:t>
            </a:r>
          </a:p>
        </p:txBody>
      </p:sp>
      <p:sp>
        <p:nvSpPr>
          <p:cNvPr id="9" name="Content Placeholder 2"/>
          <p:cNvSpPr>
            <a:spLocks noGrp="1"/>
          </p:cNvSpPr>
          <p:nvPr>
            <p:ph idx="16" hasCustomPrompt="1"/>
          </p:nvPr>
        </p:nvSpPr>
        <p:spPr>
          <a:xfrm>
            <a:off x="6400800" y="609600"/>
            <a:ext cx="5035296" cy="5268275"/>
          </a:xfrm>
        </p:spPr>
        <p:txBody>
          <a:bodyPr lIns="0" tIns="0" rIns="0" numCol="1" spcCol="457200" anchor="t"/>
          <a:lstStyle>
            <a:lvl1pPr marL="0" indent="0" algn="l">
              <a:lnSpc>
                <a:spcPct val="100000"/>
              </a:lnSpc>
              <a:spcBef>
                <a:spcPts val="0"/>
              </a:spcBef>
              <a:spcAft>
                <a:spcPts val="2400"/>
              </a:spcAft>
              <a:buClr>
                <a:schemeClr val="accent1"/>
              </a:buClr>
              <a:buSzPct val="90000"/>
              <a:buFont typeface="Arial"/>
              <a:buNone/>
              <a:defRPr sz="4000" baseline="0"/>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13" name="Text Placeholder 22"/>
          <p:cNvSpPr>
            <a:spLocks noGrp="1"/>
          </p:cNvSpPr>
          <p:nvPr>
            <p:ph type="body" sz="quarter" idx="10"/>
          </p:nvPr>
        </p:nvSpPr>
        <p:spPr>
          <a:xfrm>
            <a:off x="2116339" y="6062133"/>
            <a:ext cx="7973568" cy="508000"/>
          </a:xfrm>
        </p:spPr>
        <p:txBody>
          <a:bodyPr anchor="b"/>
          <a:lstStyle>
            <a:lvl1pPr algn="l">
              <a:defRPr sz="1067"/>
            </a:lvl1pPr>
          </a:lstStyle>
          <a:p>
            <a:pPr lvl="0"/>
            <a:r>
              <a:rPr lang="en-US"/>
              <a:t>Edit Master text styles</a:t>
            </a:r>
          </a:p>
        </p:txBody>
      </p:sp>
    </p:spTree>
    <p:extLst>
      <p:ext uri="{BB962C8B-B14F-4D97-AF65-F5344CB8AC3E}">
        <p14:creationId xmlns:p14="http://schemas.microsoft.com/office/powerpoint/2010/main" val="29173018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Column_chart__NoHeade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6" y="609600"/>
            <a:ext cx="6801104" cy="5324331"/>
          </a:xfrm>
        </p:spPr>
        <p:txBody>
          <a:bodyPr lIns="0" tIns="0" rIns="0" numCol="1" spcCol="457200" anchor="ctr"/>
          <a:lstStyle>
            <a:lvl1pPr marL="0" indent="0" algn="ctr">
              <a:lnSpc>
                <a:spcPct val="110000"/>
              </a:lnSpc>
              <a:spcBef>
                <a:spcPts val="0"/>
              </a:spcBef>
              <a:spcAft>
                <a:spcPts val="2400"/>
              </a:spcAft>
              <a:buClr>
                <a:schemeClr val="accent1"/>
              </a:buClr>
              <a:buSzPct val="90000"/>
              <a:buFont typeface="Arial"/>
              <a:buNone/>
              <a:defRPr sz="1867" baseline="0"/>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Chart icon to add a Chart on this side</a:t>
            </a:r>
          </a:p>
        </p:txBody>
      </p:sp>
      <p:sp>
        <p:nvSpPr>
          <p:cNvPr id="2" name="TextBox 1"/>
          <p:cNvSpPr txBox="1"/>
          <p:nvPr userDrawn="1"/>
        </p:nvSpPr>
        <p:spPr>
          <a:xfrm>
            <a:off x="11247350" y="-1111938"/>
            <a:ext cx="248786" cy="369332"/>
          </a:xfrm>
          <a:prstGeom prst="rect">
            <a:avLst/>
          </a:prstGeom>
          <a:noFill/>
        </p:spPr>
        <p:txBody>
          <a:bodyPr wrap="none" rtlCol="0">
            <a:spAutoFit/>
          </a:bodyPr>
          <a:lstStyle/>
          <a:p>
            <a:r>
              <a:rPr lang="en-US" dirty="0"/>
              <a:t> </a:t>
            </a:r>
          </a:p>
        </p:txBody>
      </p:sp>
      <p:sp>
        <p:nvSpPr>
          <p:cNvPr id="9" name="Content Placeholder 2"/>
          <p:cNvSpPr>
            <a:spLocks noGrp="1"/>
          </p:cNvSpPr>
          <p:nvPr>
            <p:ph idx="16" hasCustomPrompt="1"/>
          </p:nvPr>
        </p:nvSpPr>
        <p:spPr>
          <a:xfrm>
            <a:off x="8015890" y="609600"/>
            <a:ext cx="3420207" cy="5324331"/>
          </a:xfrm>
        </p:spPr>
        <p:txBody>
          <a:bodyPr lIns="0" tIns="0" rIns="0" numCol="1" spcCol="457200" anchor="ctr"/>
          <a:lstStyle>
            <a:lvl1pPr marL="0" indent="0" algn="l">
              <a:lnSpc>
                <a:spcPct val="100000"/>
              </a:lnSpc>
              <a:spcBef>
                <a:spcPts val="0"/>
              </a:spcBef>
              <a:spcAft>
                <a:spcPts val="2400"/>
              </a:spcAft>
              <a:buClr>
                <a:schemeClr val="accent1"/>
              </a:buClr>
              <a:buSzPct val="90000"/>
              <a:buFont typeface="Arial"/>
              <a:buNone/>
              <a:defRPr sz="4000" b="1" i="1">
                <a:solidFill>
                  <a:schemeClr val="accent1"/>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13" name="Text Placeholder 22"/>
          <p:cNvSpPr>
            <a:spLocks noGrp="1"/>
          </p:cNvSpPr>
          <p:nvPr>
            <p:ph type="body" sz="quarter" idx="10"/>
          </p:nvPr>
        </p:nvSpPr>
        <p:spPr>
          <a:xfrm>
            <a:off x="2116329" y="6062133"/>
            <a:ext cx="7973568" cy="508000"/>
          </a:xfrm>
        </p:spPr>
        <p:txBody>
          <a:bodyPr anchor="b"/>
          <a:lstStyle>
            <a:lvl1pPr algn="l">
              <a:defRPr sz="1067"/>
            </a:lvl1pPr>
          </a:lstStyle>
          <a:p>
            <a:pPr lvl="0"/>
            <a:r>
              <a:rPr lang="en-US"/>
              <a:t>Edit Master text styles</a:t>
            </a:r>
          </a:p>
        </p:txBody>
      </p:sp>
    </p:spTree>
    <p:extLst>
      <p:ext uri="{BB962C8B-B14F-4D97-AF65-F5344CB8AC3E}">
        <p14:creationId xmlns:p14="http://schemas.microsoft.com/office/powerpoint/2010/main" val="7507768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Column_chart_B__NoHeade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34992" y="609601"/>
            <a:ext cx="6801104" cy="5282289"/>
          </a:xfrm>
        </p:spPr>
        <p:txBody>
          <a:bodyPr lIns="0" tIns="0" rIns="0" numCol="1" spcCol="457200" anchor="ctr"/>
          <a:lstStyle>
            <a:lvl1pPr marL="0" indent="0" algn="ctr">
              <a:lnSpc>
                <a:spcPct val="110000"/>
              </a:lnSpc>
              <a:spcBef>
                <a:spcPts val="0"/>
              </a:spcBef>
              <a:spcAft>
                <a:spcPts val="2400"/>
              </a:spcAft>
              <a:buClr>
                <a:schemeClr val="accent1"/>
              </a:buClr>
              <a:buSzPct val="90000"/>
              <a:buFont typeface="Arial"/>
              <a:buNone/>
              <a:defRPr sz="1867" baseline="0"/>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Chart icon to add a Chart on this side</a:t>
            </a:r>
          </a:p>
        </p:txBody>
      </p:sp>
      <p:sp>
        <p:nvSpPr>
          <p:cNvPr id="2" name="TextBox 1"/>
          <p:cNvSpPr txBox="1"/>
          <p:nvPr userDrawn="1"/>
        </p:nvSpPr>
        <p:spPr>
          <a:xfrm>
            <a:off x="11247350" y="-1111938"/>
            <a:ext cx="248786" cy="369332"/>
          </a:xfrm>
          <a:prstGeom prst="rect">
            <a:avLst/>
          </a:prstGeom>
          <a:noFill/>
        </p:spPr>
        <p:txBody>
          <a:bodyPr wrap="none" rtlCol="0">
            <a:spAutoFit/>
          </a:bodyPr>
          <a:lstStyle/>
          <a:p>
            <a:r>
              <a:rPr lang="en-US" dirty="0"/>
              <a:t> </a:t>
            </a:r>
          </a:p>
        </p:txBody>
      </p:sp>
      <p:sp>
        <p:nvSpPr>
          <p:cNvPr id="9" name="Content Placeholder 2"/>
          <p:cNvSpPr>
            <a:spLocks noGrp="1"/>
          </p:cNvSpPr>
          <p:nvPr>
            <p:ph idx="16" hasCustomPrompt="1"/>
          </p:nvPr>
        </p:nvSpPr>
        <p:spPr>
          <a:xfrm>
            <a:off x="769027" y="609601"/>
            <a:ext cx="3393068" cy="5282289"/>
          </a:xfrm>
        </p:spPr>
        <p:txBody>
          <a:bodyPr lIns="0" tIns="0" rIns="0" numCol="1" spcCol="457200" anchor="ctr"/>
          <a:lstStyle>
            <a:lvl1pPr marL="0" indent="0" algn="l">
              <a:lnSpc>
                <a:spcPct val="100000"/>
              </a:lnSpc>
              <a:spcBef>
                <a:spcPts val="0"/>
              </a:spcBef>
              <a:spcAft>
                <a:spcPts val="2400"/>
              </a:spcAft>
              <a:buClr>
                <a:schemeClr val="accent1"/>
              </a:buClr>
              <a:buSzPct val="90000"/>
              <a:buFont typeface="Arial"/>
              <a:buNone/>
              <a:defRPr sz="4000" b="1" i="1" baseline="0">
                <a:solidFill>
                  <a:schemeClr val="accent1"/>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13" name="Text Placeholder 22"/>
          <p:cNvSpPr>
            <a:spLocks noGrp="1"/>
          </p:cNvSpPr>
          <p:nvPr>
            <p:ph type="body" sz="quarter" idx="10"/>
          </p:nvPr>
        </p:nvSpPr>
        <p:spPr>
          <a:xfrm>
            <a:off x="2116336" y="6062133"/>
            <a:ext cx="7973568" cy="508000"/>
          </a:xfrm>
        </p:spPr>
        <p:txBody>
          <a:bodyPr anchor="b"/>
          <a:lstStyle>
            <a:lvl1pPr algn="l">
              <a:defRPr sz="1067"/>
            </a:lvl1pPr>
          </a:lstStyle>
          <a:p>
            <a:pPr lvl="0"/>
            <a:r>
              <a:rPr lang="en-US"/>
              <a:t>Edit Master text styles</a:t>
            </a:r>
          </a:p>
        </p:txBody>
      </p:sp>
    </p:spTree>
    <p:extLst>
      <p:ext uri="{BB962C8B-B14F-4D97-AF65-F5344CB8AC3E}">
        <p14:creationId xmlns:p14="http://schemas.microsoft.com/office/powerpoint/2010/main" val="24565450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Column_graphic__No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7" y="3835660"/>
            <a:ext cx="3253863" cy="455083"/>
          </a:xfrm>
        </p:spPr>
        <p:txBody>
          <a:bodyPr lIns="0" tIns="0" rIns="0" numCol="1" spcCol="457200" anchor="b"/>
          <a:lstStyle>
            <a:lvl1pPr marL="0" indent="0" algn="ctr">
              <a:lnSpc>
                <a:spcPct val="100000"/>
              </a:lnSpc>
              <a:spcBef>
                <a:spcPts val="0"/>
              </a:spcBef>
              <a:spcAft>
                <a:spcPts val="3200"/>
              </a:spcAft>
              <a:buClr>
                <a:schemeClr val="accent1"/>
              </a:buClr>
              <a:buSzPct val="90000"/>
              <a:buFont typeface="Arial"/>
              <a:buNone/>
              <a:defRPr sz="3467" b="1" baseline="0">
                <a:solidFill>
                  <a:schemeClr val="tx2"/>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a:t>Edit Master text styles</a:t>
            </a:r>
          </a:p>
        </p:txBody>
      </p:sp>
      <p:sp>
        <p:nvSpPr>
          <p:cNvPr id="2" name="TextBox 1"/>
          <p:cNvSpPr txBox="1"/>
          <p:nvPr userDrawn="1"/>
        </p:nvSpPr>
        <p:spPr>
          <a:xfrm>
            <a:off x="11247350" y="-1111938"/>
            <a:ext cx="248786" cy="369332"/>
          </a:xfrm>
          <a:prstGeom prst="rect">
            <a:avLst/>
          </a:prstGeom>
          <a:noFill/>
        </p:spPr>
        <p:txBody>
          <a:bodyPr wrap="none" rtlCol="0">
            <a:spAutoFit/>
          </a:bodyPr>
          <a:lstStyle/>
          <a:p>
            <a:r>
              <a:rPr lang="en-US" dirty="0"/>
              <a:t> </a:t>
            </a:r>
          </a:p>
        </p:txBody>
      </p:sp>
      <p:sp>
        <p:nvSpPr>
          <p:cNvPr id="5" name="Content Placeholder 4"/>
          <p:cNvSpPr>
            <a:spLocks noGrp="1"/>
          </p:cNvSpPr>
          <p:nvPr>
            <p:ph sz="quarter" idx="18" hasCustomPrompt="1"/>
          </p:nvPr>
        </p:nvSpPr>
        <p:spPr>
          <a:xfrm>
            <a:off x="768097" y="451553"/>
            <a:ext cx="3253863" cy="3195772"/>
          </a:xfrm>
          <a:noFill/>
          <a:ln>
            <a:solidFill>
              <a:schemeClr val="bg1"/>
            </a:solidFill>
          </a:ln>
        </p:spPr>
        <p:txBody>
          <a:bodyPr anchor="ctr"/>
          <a:lstStyle>
            <a:lvl1pPr marL="0" indent="0" algn="ctr">
              <a:buFont typeface="Arial"/>
              <a:buNone/>
              <a:defRPr b="1" baseline="0"/>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Click to Insert Icon, graphic, image</a:t>
            </a:r>
          </a:p>
        </p:txBody>
      </p:sp>
      <p:sp>
        <p:nvSpPr>
          <p:cNvPr id="15" name="Content Placeholder 2"/>
          <p:cNvSpPr>
            <a:spLocks noGrp="1"/>
          </p:cNvSpPr>
          <p:nvPr>
            <p:ph idx="21" hasCustomPrompt="1"/>
          </p:nvPr>
        </p:nvSpPr>
        <p:spPr>
          <a:xfrm>
            <a:off x="768097" y="4400816"/>
            <a:ext cx="3253863" cy="1282553"/>
          </a:xfrm>
        </p:spPr>
        <p:txBody>
          <a:bodyPr lIns="0" tIns="0" rIns="0" numCol="1" spcCol="457200"/>
          <a:lstStyle>
            <a:lvl1pPr marL="0" indent="0" algn="ctr">
              <a:lnSpc>
                <a:spcPct val="100000"/>
              </a:lnSpc>
              <a:spcBef>
                <a:spcPts val="0"/>
              </a:spcBef>
              <a:spcAft>
                <a:spcPts val="1600"/>
              </a:spcAft>
              <a:buClr>
                <a:schemeClr val="accent1"/>
              </a:buClr>
              <a:buSzPct val="90000"/>
              <a:buFont typeface="Arial"/>
              <a:buNone/>
              <a:defRPr sz="2667"/>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28" name="Text Placeholder 22"/>
          <p:cNvSpPr>
            <a:spLocks noGrp="1"/>
          </p:cNvSpPr>
          <p:nvPr>
            <p:ph type="body" sz="quarter" idx="10"/>
          </p:nvPr>
        </p:nvSpPr>
        <p:spPr>
          <a:xfrm>
            <a:off x="2116329" y="6062133"/>
            <a:ext cx="7973568" cy="508000"/>
          </a:xfrm>
        </p:spPr>
        <p:txBody>
          <a:bodyPr anchor="b"/>
          <a:lstStyle>
            <a:lvl1pPr algn="l">
              <a:defRPr sz="1067"/>
            </a:lvl1pPr>
          </a:lstStyle>
          <a:p>
            <a:pPr lvl="0"/>
            <a:r>
              <a:rPr lang="en-US"/>
              <a:t>Edit Master text styles</a:t>
            </a:r>
          </a:p>
        </p:txBody>
      </p:sp>
      <p:sp>
        <p:nvSpPr>
          <p:cNvPr id="14" name="Content Placeholder 2"/>
          <p:cNvSpPr>
            <a:spLocks noGrp="1"/>
          </p:cNvSpPr>
          <p:nvPr>
            <p:ph idx="22"/>
          </p:nvPr>
        </p:nvSpPr>
        <p:spPr>
          <a:xfrm>
            <a:off x="4498952" y="3835660"/>
            <a:ext cx="3255264" cy="455083"/>
          </a:xfrm>
        </p:spPr>
        <p:txBody>
          <a:bodyPr lIns="0" tIns="0" rIns="0" numCol="1" spcCol="457200" anchor="b"/>
          <a:lstStyle>
            <a:lvl1pPr marL="0" indent="0" algn="ctr">
              <a:lnSpc>
                <a:spcPct val="100000"/>
              </a:lnSpc>
              <a:spcBef>
                <a:spcPts val="0"/>
              </a:spcBef>
              <a:spcAft>
                <a:spcPts val="3200"/>
              </a:spcAft>
              <a:buClr>
                <a:schemeClr val="accent1"/>
              </a:buClr>
              <a:buSzPct val="90000"/>
              <a:buFont typeface="Arial"/>
              <a:buNone/>
              <a:defRPr sz="3467" b="1" baseline="0">
                <a:solidFill>
                  <a:schemeClr val="tx2"/>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a:t>Edit Master text styles</a:t>
            </a:r>
          </a:p>
        </p:txBody>
      </p:sp>
      <p:sp>
        <p:nvSpPr>
          <p:cNvPr id="16" name="Content Placeholder 4"/>
          <p:cNvSpPr>
            <a:spLocks noGrp="1"/>
          </p:cNvSpPr>
          <p:nvPr>
            <p:ph sz="quarter" idx="23" hasCustomPrompt="1"/>
          </p:nvPr>
        </p:nvSpPr>
        <p:spPr>
          <a:xfrm>
            <a:off x="4498952" y="451553"/>
            <a:ext cx="3255264" cy="3163103"/>
          </a:xfrm>
          <a:noFill/>
          <a:ln>
            <a:solidFill>
              <a:schemeClr val="bg1"/>
            </a:solidFill>
          </a:ln>
        </p:spPr>
        <p:txBody>
          <a:bodyPr anchor="ctr"/>
          <a:lstStyle>
            <a:lvl1pPr marL="0" indent="0" algn="ctr">
              <a:buFont typeface="Arial"/>
              <a:buNone/>
              <a:defRPr b="1" baseline="0"/>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Click to Insert Icon, graphic, image</a:t>
            </a:r>
          </a:p>
        </p:txBody>
      </p:sp>
      <p:sp>
        <p:nvSpPr>
          <p:cNvPr id="17" name="Content Placeholder 2"/>
          <p:cNvSpPr>
            <a:spLocks noGrp="1"/>
          </p:cNvSpPr>
          <p:nvPr>
            <p:ph idx="24" hasCustomPrompt="1"/>
          </p:nvPr>
        </p:nvSpPr>
        <p:spPr>
          <a:xfrm>
            <a:off x="4498952" y="4400816"/>
            <a:ext cx="3255264" cy="1282553"/>
          </a:xfrm>
        </p:spPr>
        <p:txBody>
          <a:bodyPr lIns="0" tIns="0" rIns="0" numCol="1" spcCol="457200"/>
          <a:lstStyle>
            <a:lvl1pPr marL="0" indent="0" algn="ctr">
              <a:lnSpc>
                <a:spcPct val="100000"/>
              </a:lnSpc>
              <a:spcBef>
                <a:spcPts val="0"/>
              </a:spcBef>
              <a:spcAft>
                <a:spcPts val="1600"/>
              </a:spcAft>
              <a:buClr>
                <a:schemeClr val="accent1"/>
              </a:buClr>
              <a:buSzPct val="90000"/>
              <a:buFont typeface="Arial"/>
              <a:buNone/>
              <a:defRPr sz="2667"/>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18" name="Content Placeholder 2"/>
          <p:cNvSpPr>
            <a:spLocks noGrp="1"/>
          </p:cNvSpPr>
          <p:nvPr>
            <p:ph idx="25"/>
          </p:nvPr>
        </p:nvSpPr>
        <p:spPr>
          <a:xfrm>
            <a:off x="8238307" y="3835660"/>
            <a:ext cx="3255264" cy="455083"/>
          </a:xfrm>
        </p:spPr>
        <p:txBody>
          <a:bodyPr lIns="0" tIns="0" rIns="0" numCol="1" spcCol="457200" anchor="b"/>
          <a:lstStyle>
            <a:lvl1pPr marL="0" indent="0" algn="ctr">
              <a:lnSpc>
                <a:spcPct val="100000"/>
              </a:lnSpc>
              <a:spcBef>
                <a:spcPts val="0"/>
              </a:spcBef>
              <a:spcAft>
                <a:spcPts val="3200"/>
              </a:spcAft>
              <a:buClr>
                <a:schemeClr val="accent1"/>
              </a:buClr>
              <a:buSzPct val="90000"/>
              <a:buFont typeface="Arial"/>
              <a:buNone/>
              <a:defRPr sz="3467" b="1" baseline="0">
                <a:solidFill>
                  <a:schemeClr val="tx2"/>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a:t>Edit Master text styles</a:t>
            </a:r>
          </a:p>
        </p:txBody>
      </p:sp>
      <p:sp>
        <p:nvSpPr>
          <p:cNvPr id="19" name="Content Placeholder 4"/>
          <p:cNvSpPr>
            <a:spLocks noGrp="1"/>
          </p:cNvSpPr>
          <p:nvPr>
            <p:ph sz="quarter" idx="26" hasCustomPrompt="1"/>
          </p:nvPr>
        </p:nvSpPr>
        <p:spPr>
          <a:xfrm>
            <a:off x="8234758" y="438006"/>
            <a:ext cx="3258813" cy="3195772"/>
          </a:xfrm>
          <a:noFill/>
          <a:ln>
            <a:solidFill>
              <a:schemeClr val="bg1"/>
            </a:solidFill>
          </a:ln>
        </p:spPr>
        <p:txBody>
          <a:bodyPr anchor="ctr"/>
          <a:lstStyle>
            <a:lvl1pPr marL="0" indent="0" algn="ctr">
              <a:buFont typeface="Arial"/>
              <a:buNone/>
              <a:defRPr b="1" baseline="0"/>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Click to Insert Icon, graphic, image</a:t>
            </a:r>
          </a:p>
        </p:txBody>
      </p:sp>
      <p:sp>
        <p:nvSpPr>
          <p:cNvPr id="26" name="Content Placeholder 2"/>
          <p:cNvSpPr>
            <a:spLocks noGrp="1"/>
          </p:cNvSpPr>
          <p:nvPr>
            <p:ph idx="27" hasCustomPrompt="1"/>
          </p:nvPr>
        </p:nvSpPr>
        <p:spPr>
          <a:xfrm>
            <a:off x="8238307" y="4400816"/>
            <a:ext cx="3255264" cy="1282553"/>
          </a:xfrm>
        </p:spPr>
        <p:txBody>
          <a:bodyPr lIns="0" tIns="0" rIns="0" numCol="1" spcCol="457200"/>
          <a:lstStyle>
            <a:lvl1pPr marL="0" indent="0" algn="ctr">
              <a:lnSpc>
                <a:spcPct val="100000"/>
              </a:lnSpc>
              <a:spcBef>
                <a:spcPts val="0"/>
              </a:spcBef>
              <a:spcAft>
                <a:spcPts val="1600"/>
              </a:spcAft>
              <a:buClr>
                <a:schemeClr val="accent1"/>
              </a:buClr>
              <a:buSzPct val="90000"/>
              <a:buFont typeface="Arial"/>
              <a:buNone/>
              <a:defRPr sz="2667"/>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Tree>
    <p:extLst>
      <p:ext uri="{BB962C8B-B14F-4D97-AF65-F5344CB8AC3E}">
        <p14:creationId xmlns:p14="http://schemas.microsoft.com/office/powerpoint/2010/main" val="35339572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Column_graphic__NoHeade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5" y="4554483"/>
            <a:ext cx="4998719" cy="1247227"/>
          </a:xfrm>
        </p:spPr>
        <p:txBody>
          <a:bodyPr lIns="0" tIns="0" rIns="0" numCol="1" spcCol="457200" anchor="t"/>
          <a:lstStyle>
            <a:lvl1pPr marL="0" indent="0" algn="ctr">
              <a:lnSpc>
                <a:spcPct val="100000"/>
              </a:lnSpc>
              <a:spcBef>
                <a:spcPts val="0"/>
              </a:spcBef>
              <a:spcAft>
                <a:spcPts val="3200"/>
              </a:spcAft>
              <a:buClr>
                <a:schemeClr val="accent1"/>
              </a:buClr>
              <a:buSzPct val="90000"/>
              <a:buFont typeface="Arial"/>
              <a:buNone/>
              <a:defRPr sz="3467" b="1" baseline="0">
                <a:solidFill>
                  <a:schemeClr val="tx2"/>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2" name="TextBox 1"/>
          <p:cNvSpPr txBox="1"/>
          <p:nvPr userDrawn="1"/>
        </p:nvSpPr>
        <p:spPr>
          <a:xfrm>
            <a:off x="11247350" y="-1111938"/>
            <a:ext cx="248786" cy="369332"/>
          </a:xfrm>
          <a:prstGeom prst="rect">
            <a:avLst/>
          </a:prstGeom>
          <a:noFill/>
        </p:spPr>
        <p:txBody>
          <a:bodyPr wrap="none" rtlCol="0">
            <a:spAutoFit/>
          </a:bodyPr>
          <a:lstStyle/>
          <a:p>
            <a:r>
              <a:rPr lang="en-US" dirty="0"/>
              <a:t> </a:t>
            </a:r>
          </a:p>
        </p:txBody>
      </p:sp>
      <p:sp>
        <p:nvSpPr>
          <p:cNvPr id="5" name="Content Placeholder 4"/>
          <p:cNvSpPr>
            <a:spLocks noGrp="1"/>
          </p:cNvSpPr>
          <p:nvPr>
            <p:ph sz="quarter" idx="18" hasCustomPrompt="1"/>
          </p:nvPr>
        </p:nvSpPr>
        <p:spPr>
          <a:xfrm>
            <a:off x="768097" y="609600"/>
            <a:ext cx="4998719" cy="3663437"/>
          </a:xfrm>
          <a:noFill/>
          <a:ln>
            <a:solidFill>
              <a:schemeClr val="bg1"/>
            </a:solidFill>
          </a:ln>
        </p:spPr>
        <p:txBody>
          <a:bodyPr anchor="ctr"/>
          <a:lstStyle>
            <a:lvl1pPr marL="0" indent="0" algn="ctr">
              <a:buFont typeface="Arial"/>
              <a:buNone/>
              <a:defRPr b="1" baseline="0"/>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Click to Insert Icon, graphic, image</a:t>
            </a:r>
          </a:p>
        </p:txBody>
      </p:sp>
      <p:sp>
        <p:nvSpPr>
          <p:cNvPr id="28" name="Text Placeholder 22"/>
          <p:cNvSpPr>
            <a:spLocks noGrp="1"/>
          </p:cNvSpPr>
          <p:nvPr>
            <p:ph type="body" sz="quarter" idx="10"/>
          </p:nvPr>
        </p:nvSpPr>
        <p:spPr>
          <a:xfrm>
            <a:off x="2116331" y="6062133"/>
            <a:ext cx="7973568" cy="508000"/>
          </a:xfrm>
        </p:spPr>
        <p:txBody>
          <a:bodyPr anchor="b"/>
          <a:lstStyle>
            <a:lvl1pPr algn="l">
              <a:defRPr sz="1067"/>
            </a:lvl1pPr>
          </a:lstStyle>
          <a:p>
            <a:pPr lvl="0"/>
            <a:r>
              <a:rPr lang="en-US"/>
              <a:t>Edit Master text styles</a:t>
            </a:r>
          </a:p>
        </p:txBody>
      </p:sp>
      <p:sp>
        <p:nvSpPr>
          <p:cNvPr id="20" name="Content Placeholder 2"/>
          <p:cNvSpPr>
            <a:spLocks noGrp="1"/>
          </p:cNvSpPr>
          <p:nvPr>
            <p:ph idx="19" hasCustomPrompt="1"/>
          </p:nvPr>
        </p:nvSpPr>
        <p:spPr>
          <a:xfrm>
            <a:off x="6400801" y="4554483"/>
            <a:ext cx="4998719" cy="1247227"/>
          </a:xfrm>
        </p:spPr>
        <p:txBody>
          <a:bodyPr lIns="0" tIns="0" rIns="0" numCol="1" spcCol="457200" anchor="t"/>
          <a:lstStyle>
            <a:lvl1pPr marL="0" indent="0" algn="ctr">
              <a:lnSpc>
                <a:spcPct val="100000"/>
              </a:lnSpc>
              <a:spcBef>
                <a:spcPts val="0"/>
              </a:spcBef>
              <a:spcAft>
                <a:spcPts val="3200"/>
              </a:spcAft>
              <a:buClr>
                <a:schemeClr val="accent1"/>
              </a:buClr>
              <a:buSzPct val="90000"/>
              <a:buFont typeface="Arial"/>
              <a:buNone/>
              <a:defRPr sz="3467" b="1" baseline="0">
                <a:solidFill>
                  <a:schemeClr val="tx2"/>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21" name="Content Placeholder 4"/>
          <p:cNvSpPr>
            <a:spLocks noGrp="1"/>
          </p:cNvSpPr>
          <p:nvPr>
            <p:ph sz="quarter" idx="20" hasCustomPrompt="1"/>
          </p:nvPr>
        </p:nvSpPr>
        <p:spPr>
          <a:xfrm>
            <a:off x="6400801" y="609600"/>
            <a:ext cx="4998719" cy="3663437"/>
          </a:xfrm>
          <a:noFill/>
          <a:ln>
            <a:solidFill>
              <a:schemeClr val="bg1"/>
            </a:solidFill>
          </a:ln>
        </p:spPr>
        <p:txBody>
          <a:bodyPr anchor="ctr"/>
          <a:lstStyle>
            <a:lvl1pPr marL="0" indent="0" algn="ctr">
              <a:buFont typeface="Arial"/>
              <a:buNone/>
              <a:defRPr b="1" baseline="0"/>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Click to Insert Icon, graphic, image</a:t>
            </a:r>
          </a:p>
        </p:txBody>
      </p:sp>
    </p:spTree>
    <p:extLst>
      <p:ext uri="{BB962C8B-B14F-4D97-AF65-F5344CB8AC3E}">
        <p14:creationId xmlns:p14="http://schemas.microsoft.com/office/powerpoint/2010/main" val="36989343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ColumnList__No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609601"/>
            <a:ext cx="10668000" cy="5130729"/>
          </a:xfrm>
        </p:spPr>
        <p:txBody>
          <a:bodyPr lIns="0" tIns="0" rIns="0" numCol="1" anchor="ctr"/>
          <a:lstStyle>
            <a:lvl1pPr marL="380990" indent="-380990" algn="l">
              <a:lnSpc>
                <a:spcPct val="100000"/>
              </a:lnSpc>
              <a:spcBef>
                <a:spcPts val="0"/>
              </a:spcBef>
              <a:spcAft>
                <a:spcPts val="2400"/>
              </a:spcAft>
              <a:buClr>
                <a:schemeClr val="accent1"/>
              </a:buClr>
              <a:buSzPct val="90000"/>
              <a:buFont typeface="Arial"/>
              <a:buChar char="•"/>
              <a:defRPr sz="3467"/>
            </a:lvl1pPr>
            <a:lvl2pPr marL="380990" indent="-380990">
              <a:lnSpc>
                <a:spcPct val="110000"/>
              </a:lnSpc>
              <a:spcBef>
                <a:spcPts val="0"/>
              </a:spcBef>
              <a:spcAft>
                <a:spcPts val="2400"/>
              </a:spcAft>
              <a:buClr>
                <a:schemeClr val="accent1"/>
              </a:buClr>
              <a:buSzPct val="90000"/>
              <a:buFont typeface="Arial"/>
              <a:buChar char="•"/>
              <a:defRPr sz="2667"/>
            </a:lvl2pPr>
            <a:lvl3pPr marL="380990" indent="-380990">
              <a:lnSpc>
                <a:spcPct val="100000"/>
              </a:lnSpc>
              <a:spcBef>
                <a:spcPts val="0"/>
              </a:spcBef>
              <a:spcAft>
                <a:spcPts val="2400"/>
              </a:spcAft>
              <a:buClr>
                <a:schemeClr val="accent1"/>
              </a:buClr>
              <a:buSzPct val="90000"/>
              <a:buFont typeface="Arial"/>
              <a:buChar char="•"/>
              <a:defRPr sz="3200"/>
            </a:lvl3pPr>
            <a:lvl4pPr marL="380990" indent="-380990">
              <a:lnSpc>
                <a:spcPct val="100000"/>
              </a:lnSpc>
              <a:spcBef>
                <a:spcPts val="0"/>
              </a:spcBef>
              <a:spcAft>
                <a:spcPts val="2400"/>
              </a:spcAft>
              <a:buClr>
                <a:schemeClr val="accent1"/>
              </a:buClr>
              <a:buSzPct val="90000"/>
              <a:buFont typeface="Arial"/>
              <a:buChar char="•"/>
              <a:defRPr sz="3200"/>
            </a:lvl4pPr>
            <a:lvl5pPr marL="380990" indent="-380990">
              <a:lnSpc>
                <a:spcPct val="100000"/>
              </a:lnSpc>
              <a:spcBef>
                <a:spcPts val="0"/>
              </a:spcBef>
              <a:spcAft>
                <a:spcPts val="2400"/>
              </a:spcAft>
              <a:buClr>
                <a:schemeClr val="accent1"/>
              </a:buClr>
              <a:buSzPct val="90000"/>
              <a:buFont typeface="Arial"/>
              <a:buChar char="•"/>
              <a:defRPr sz="3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p:cNvSpPr txBox="1"/>
          <p:nvPr userDrawn="1"/>
        </p:nvSpPr>
        <p:spPr>
          <a:xfrm>
            <a:off x="11247350" y="-1111938"/>
            <a:ext cx="248786" cy="369332"/>
          </a:xfrm>
          <a:prstGeom prst="rect">
            <a:avLst/>
          </a:prstGeom>
          <a:noFill/>
        </p:spPr>
        <p:txBody>
          <a:bodyPr wrap="none" rtlCol="0">
            <a:spAutoFit/>
          </a:bodyPr>
          <a:lstStyle/>
          <a:p>
            <a:r>
              <a:rPr lang="en-US" dirty="0"/>
              <a:t> </a:t>
            </a:r>
          </a:p>
        </p:txBody>
      </p:sp>
      <p:sp>
        <p:nvSpPr>
          <p:cNvPr id="9" name="Text Placeholder 22"/>
          <p:cNvSpPr>
            <a:spLocks noGrp="1"/>
          </p:cNvSpPr>
          <p:nvPr>
            <p:ph type="body" sz="quarter" idx="10"/>
          </p:nvPr>
        </p:nvSpPr>
        <p:spPr>
          <a:xfrm>
            <a:off x="2116339" y="6062133"/>
            <a:ext cx="7973568" cy="508000"/>
          </a:xfrm>
        </p:spPr>
        <p:txBody>
          <a:bodyPr anchor="b"/>
          <a:lstStyle>
            <a:lvl1pPr algn="l">
              <a:defRPr sz="1067"/>
            </a:lvl1pPr>
          </a:lstStyle>
          <a:p>
            <a:pPr lvl="0"/>
            <a:r>
              <a:rPr lang="en-US"/>
              <a:t>Edit Master text styles</a:t>
            </a:r>
          </a:p>
        </p:txBody>
      </p:sp>
    </p:spTree>
    <p:extLst>
      <p:ext uri="{BB962C8B-B14F-4D97-AF65-F5344CB8AC3E}">
        <p14:creationId xmlns:p14="http://schemas.microsoft.com/office/powerpoint/2010/main" val="23256143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ColumnList__No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351" y="609601"/>
            <a:ext cx="5035296" cy="5130729"/>
          </a:xfrm>
        </p:spPr>
        <p:txBody>
          <a:bodyPr lIns="0" tIns="0" rIns="0" numCol="1" spcCol="457200"/>
          <a:lstStyle>
            <a:lvl1pPr marL="304792" indent="-304792" algn="l">
              <a:lnSpc>
                <a:spcPct val="100000"/>
              </a:lnSpc>
              <a:spcBef>
                <a:spcPts val="0"/>
              </a:spcBef>
              <a:spcAft>
                <a:spcPts val="2400"/>
              </a:spcAft>
              <a:buClr>
                <a:schemeClr val="accent1"/>
              </a:buClr>
              <a:buSzPct val="90000"/>
              <a:buFont typeface="Arial"/>
              <a:buChar char="•"/>
              <a:defRPr sz="3467"/>
            </a:lvl1pPr>
            <a:lvl2pPr marL="304792" indent="-304792">
              <a:lnSpc>
                <a:spcPct val="100000"/>
              </a:lnSpc>
              <a:spcBef>
                <a:spcPts val="0"/>
              </a:spcBef>
              <a:spcAft>
                <a:spcPts val="2400"/>
              </a:spcAft>
              <a:buClr>
                <a:schemeClr val="accent1"/>
              </a:buClr>
              <a:buSzPct val="90000"/>
              <a:buFont typeface="Arial"/>
              <a:buChar char="•"/>
              <a:defRPr sz="3467"/>
            </a:lvl2pPr>
            <a:lvl3pPr marL="304792" indent="-304792">
              <a:lnSpc>
                <a:spcPct val="100000"/>
              </a:lnSpc>
              <a:spcBef>
                <a:spcPts val="0"/>
              </a:spcBef>
              <a:spcAft>
                <a:spcPts val="2400"/>
              </a:spcAft>
              <a:buClr>
                <a:schemeClr val="accent1"/>
              </a:buClr>
              <a:buSzPct val="90000"/>
              <a:buFont typeface="Arial"/>
              <a:buChar char="•"/>
              <a:defRPr sz="3467"/>
            </a:lvl3pPr>
            <a:lvl4pPr marL="304792" indent="-304792">
              <a:lnSpc>
                <a:spcPct val="100000"/>
              </a:lnSpc>
              <a:spcBef>
                <a:spcPts val="0"/>
              </a:spcBef>
              <a:spcAft>
                <a:spcPts val="2400"/>
              </a:spcAft>
              <a:buClr>
                <a:schemeClr val="accent1"/>
              </a:buClr>
              <a:buSzPct val="90000"/>
              <a:buFont typeface="Arial"/>
              <a:buChar char="•"/>
              <a:defRPr sz="3467"/>
            </a:lvl4pPr>
            <a:lvl5pPr marL="304792" indent="-304792">
              <a:lnSpc>
                <a:spcPct val="100000"/>
              </a:lnSpc>
              <a:spcBef>
                <a:spcPts val="0"/>
              </a:spcBef>
              <a:spcAft>
                <a:spcPts val="2400"/>
              </a:spcAft>
              <a:buClr>
                <a:schemeClr val="accent1"/>
              </a:buClr>
              <a:buSzPct val="90000"/>
              <a:buFont typeface="Arial"/>
              <a:buChar char="•"/>
              <a:defRPr sz="34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p:cNvSpPr txBox="1"/>
          <p:nvPr userDrawn="1"/>
        </p:nvSpPr>
        <p:spPr>
          <a:xfrm>
            <a:off x="11247350" y="-1111938"/>
            <a:ext cx="248786" cy="369332"/>
          </a:xfrm>
          <a:prstGeom prst="rect">
            <a:avLst/>
          </a:prstGeom>
          <a:noFill/>
        </p:spPr>
        <p:txBody>
          <a:bodyPr wrap="none" rtlCol="0">
            <a:spAutoFit/>
          </a:bodyPr>
          <a:lstStyle/>
          <a:p>
            <a:r>
              <a:rPr lang="en-US" dirty="0"/>
              <a:t> </a:t>
            </a:r>
          </a:p>
        </p:txBody>
      </p:sp>
      <p:sp>
        <p:nvSpPr>
          <p:cNvPr id="10" name="Content Placeholder 2"/>
          <p:cNvSpPr>
            <a:spLocks noGrp="1"/>
          </p:cNvSpPr>
          <p:nvPr>
            <p:ph idx="16"/>
          </p:nvPr>
        </p:nvSpPr>
        <p:spPr>
          <a:xfrm>
            <a:off x="6400800" y="609601"/>
            <a:ext cx="5035296" cy="5130729"/>
          </a:xfrm>
        </p:spPr>
        <p:txBody>
          <a:bodyPr lIns="0" tIns="0" rIns="0" numCol="1" spcCol="457200"/>
          <a:lstStyle>
            <a:lvl1pPr marL="304792" indent="-304792" algn="l">
              <a:lnSpc>
                <a:spcPct val="100000"/>
              </a:lnSpc>
              <a:spcBef>
                <a:spcPts val="0"/>
              </a:spcBef>
              <a:spcAft>
                <a:spcPts val="2400"/>
              </a:spcAft>
              <a:buClr>
                <a:schemeClr val="accent1"/>
              </a:buClr>
              <a:buSzPct val="90000"/>
              <a:buFont typeface="Arial"/>
              <a:buChar char="•"/>
              <a:defRPr sz="3467"/>
            </a:lvl1pPr>
            <a:lvl2pPr marL="304792" indent="-304792">
              <a:lnSpc>
                <a:spcPct val="100000"/>
              </a:lnSpc>
              <a:spcBef>
                <a:spcPts val="0"/>
              </a:spcBef>
              <a:spcAft>
                <a:spcPts val="2400"/>
              </a:spcAft>
              <a:buClr>
                <a:schemeClr val="accent1"/>
              </a:buClr>
              <a:buSzPct val="90000"/>
              <a:buFont typeface="Arial"/>
              <a:buChar char="•"/>
              <a:defRPr sz="3467"/>
            </a:lvl2pPr>
            <a:lvl3pPr marL="304792" indent="-304792">
              <a:lnSpc>
                <a:spcPct val="100000"/>
              </a:lnSpc>
              <a:spcBef>
                <a:spcPts val="0"/>
              </a:spcBef>
              <a:spcAft>
                <a:spcPts val="2400"/>
              </a:spcAft>
              <a:buClr>
                <a:schemeClr val="accent1"/>
              </a:buClr>
              <a:buSzPct val="90000"/>
              <a:buFont typeface="Arial"/>
              <a:buChar char="•"/>
              <a:defRPr sz="3467"/>
            </a:lvl3pPr>
            <a:lvl4pPr marL="304792" indent="-304792">
              <a:lnSpc>
                <a:spcPct val="100000"/>
              </a:lnSpc>
              <a:spcBef>
                <a:spcPts val="0"/>
              </a:spcBef>
              <a:spcAft>
                <a:spcPts val="2400"/>
              </a:spcAft>
              <a:buClr>
                <a:schemeClr val="accent1"/>
              </a:buClr>
              <a:buSzPct val="90000"/>
              <a:buFont typeface="Arial"/>
              <a:buChar char="•"/>
              <a:defRPr sz="3467"/>
            </a:lvl4pPr>
            <a:lvl5pPr marL="304792" indent="-304792">
              <a:lnSpc>
                <a:spcPct val="100000"/>
              </a:lnSpc>
              <a:spcBef>
                <a:spcPts val="0"/>
              </a:spcBef>
              <a:spcAft>
                <a:spcPts val="2400"/>
              </a:spcAft>
              <a:buClr>
                <a:schemeClr val="accent1"/>
              </a:buClr>
              <a:buSzPct val="90000"/>
              <a:buFont typeface="Arial"/>
              <a:buChar char="•"/>
              <a:defRPr sz="34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2"/>
          <p:cNvSpPr>
            <a:spLocks noGrp="1"/>
          </p:cNvSpPr>
          <p:nvPr>
            <p:ph type="body" sz="quarter" idx="10"/>
          </p:nvPr>
        </p:nvSpPr>
        <p:spPr>
          <a:xfrm>
            <a:off x="2116339" y="6062133"/>
            <a:ext cx="7973568" cy="508000"/>
          </a:xfrm>
        </p:spPr>
        <p:txBody>
          <a:bodyPr anchor="b"/>
          <a:lstStyle>
            <a:lvl1pPr algn="l">
              <a:defRPr sz="1067"/>
            </a:lvl1pPr>
          </a:lstStyle>
          <a:p>
            <a:pPr lvl="0"/>
            <a:r>
              <a:rPr lang="en-US"/>
              <a:t>Edit Master text styles</a:t>
            </a:r>
          </a:p>
        </p:txBody>
      </p:sp>
    </p:spTree>
    <p:extLst>
      <p:ext uri="{BB962C8B-B14F-4D97-AF65-F5344CB8AC3E}">
        <p14:creationId xmlns:p14="http://schemas.microsoft.com/office/powerpoint/2010/main" val="22965578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_3Column_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6" y="3718984"/>
            <a:ext cx="3121152" cy="455083"/>
          </a:xfrm>
        </p:spPr>
        <p:txBody>
          <a:bodyPr lIns="0" tIns="0" rIns="0" numCol="1" spcCol="457200" anchor="b"/>
          <a:lstStyle>
            <a:lvl1pPr marL="0" indent="0" algn="ctr">
              <a:lnSpc>
                <a:spcPct val="110000"/>
              </a:lnSpc>
              <a:spcBef>
                <a:spcPts val="0"/>
              </a:spcBef>
              <a:spcAft>
                <a:spcPts val="3200"/>
              </a:spcAft>
              <a:buClr>
                <a:schemeClr val="accent1"/>
              </a:buClr>
              <a:buSzPct val="90000"/>
              <a:buFont typeface="Arial"/>
              <a:buNone/>
              <a:defRPr sz="2133" b="1" baseline="0"/>
            </a:lvl1pPr>
            <a:lvl2pPr marL="300552" indent="0">
              <a:lnSpc>
                <a:spcPct val="120000"/>
              </a:lnSpc>
              <a:spcBef>
                <a:spcPts val="0"/>
              </a:spcBef>
              <a:spcAft>
                <a:spcPts val="1600"/>
              </a:spcAft>
              <a:buClr>
                <a:schemeClr val="accent1"/>
              </a:buClr>
              <a:buSzPct val="90000"/>
              <a:buFont typeface="Arial"/>
              <a:buNone/>
              <a:defRPr sz="2133"/>
            </a:lvl2pPr>
            <a:lvl3pPr marL="611685" indent="0">
              <a:lnSpc>
                <a:spcPct val="120000"/>
              </a:lnSpc>
              <a:spcBef>
                <a:spcPts val="0"/>
              </a:spcBef>
              <a:spcAft>
                <a:spcPts val="1600"/>
              </a:spcAft>
              <a:buClr>
                <a:schemeClr val="accent1"/>
              </a:buClr>
              <a:buSzPct val="90000"/>
              <a:buFont typeface="Arial"/>
              <a:buNone/>
              <a:defRPr sz="1867"/>
            </a:lvl3pPr>
            <a:lvl4pPr marL="914354" indent="0">
              <a:lnSpc>
                <a:spcPct val="120000"/>
              </a:lnSpc>
              <a:spcBef>
                <a:spcPts val="0"/>
              </a:spcBef>
              <a:spcAft>
                <a:spcPts val="1600"/>
              </a:spcAft>
              <a:buClr>
                <a:schemeClr val="accent1"/>
              </a:buClr>
              <a:buSzPct val="90000"/>
              <a:buFont typeface="Arial"/>
              <a:buNone/>
              <a:defRPr sz="1867"/>
            </a:lvl4pPr>
            <a:lvl5pPr marL="1214907" indent="0">
              <a:lnSpc>
                <a:spcPct val="120000"/>
              </a:lnSpc>
              <a:spcBef>
                <a:spcPts val="0"/>
              </a:spcBef>
              <a:spcAft>
                <a:spcPts val="1600"/>
              </a:spcAft>
              <a:buClr>
                <a:schemeClr val="accent1"/>
              </a:buClr>
              <a:buSzPct val="90000"/>
              <a:buFont typeface="Arial"/>
              <a:buNone/>
              <a:defRPr sz="1600"/>
            </a:lvl5pPr>
          </a:lstStyle>
          <a:p>
            <a:pPr lvl="0"/>
            <a:r>
              <a:rPr lang="en-US" dirty="0"/>
              <a:t>Enter Subhead Here</a:t>
            </a:r>
          </a:p>
        </p:txBody>
      </p:sp>
      <p:sp>
        <p:nvSpPr>
          <p:cNvPr id="2" name="TextBox 1"/>
          <p:cNvSpPr txBox="1"/>
          <p:nvPr/>
        </p:nvSpPr>
        <p:spPr>
          <a:xfrm>
            <a:off x="11247350" y="-1111937"/>
            <a:ext cx="269626" cy="461665"/>
          </a:xfrm>
          <a:prstGeom prst="rect">
            <a:avLst/>
          </a:prstGeom>
          <a:noFill/>
        </p:spPr>
        <p:txBody>
          <a:bodyPr wrap="none" rtlCol="0">
            <a:spAutoFit/>
          </a:bodyPr>
          <a:lstStyle/>
          <a:p>
            <a:r>
              <a:rPr lang="en-US" sz="2400" dirty="0"/>
              <a:t> </a:t>
            </a:r>
          </a:p>
        </p:txBody>
      </p:sp>
      <p:sp>
        <p:nvSpPr>
          <p:cNvPr id="5" name="Content Placeholder 4"/>
          <p:cNvSpPr>
            <a:spLocks noGrp="1"/>
          </p:cNvSpPr>
          <p:nvPr>
            <p:ph sz="quarter" idx="18" hasCustomPrompt="1"/>
          </p:nvPr>
        </p:nvSpPr>
        <p:spPr>
          <a:xfrm>
            <a:off x="1239661" y="1377696"/>
            <a:ext cx="2178049" cy="2178051"/>
          </a:xfrm>
          <a:noFill/>
          <a:ln>
            <a:solidFill>
              <a:schemeClr val="bg1"/>
            </a:solidFill>
          </a:ln>
        </p:spPr>
        <p:txBody>
          <a:bodyPr anchor="ctr"/>
          <a:lstStyle>
            <a:lvl1pPr marL="0" indent="0" algn="ctr">
              <a:buFont typeface="Arial"/>
              <a:buNone/>
              <a:defRPr b="1" baseline="0"/>
            </a:lvl1pPr>
            <a:lvl2pPr marL="300552" indent="0">
              <a:buFont typeface="Arial"/>
              <a:buNone/>
              <a:defRPr/>
            </a:lvl2pPr>
            <a:lvl3pPr marL="611685" indent="0">
              <a:buFont typeface="Arial"/>
              <a:buNone/>
              <a:defRPr/>
            </a:lvl3pPr>
            <a:lvl4pPr marL="914354" indent="0">
              <a:buFont typeface="Arial"/>
              <a:buNone/>
              <a:defRPr/>
            </a:lvl4pPr>
            <a:lvl5pPr marL="1214907" indent="0">
              <a:buFont typeface="Arial"/>
              <a:buNone/>
              <a:defRPr/>
            </a:lvl5pPr>
          </a:lstStyle>
          <a:p>
            <a:pPr lvl="0"/>
            <a:r>
              <a:rPr lang="en-US" dirty="0"/>
              <a:t>Insert Icon, graphic, image</a:t>
            </a:r>
          </a:p>
        </p:txBody>
      </p:sp>
      <p:sp>
        <p:nvSpPr>
          <p:cNvPr id="15" name="Content Placeholder 2"/>
          <p:cNvSpPr>
            <a:spLocks noGrp="1"/>
          </p:cNvSpPr>
          <p:nvPr>
            <p:ph idx="21"/>
          </p:nvPr>
        </p:nvSpPr>
        <p:spPr>
          <a:xfrm>
            <a:off x="768096" y="4284139"/>
            <a:ext cx="3121152" cy="1693328"/>
          </a:xfrm>
        </p:spPr>
        <p:txBody>
          <a:bodyPr lIns="0" tIns="0" rIns="0" numCol="1" spcCol="457200"/>
          <a:lstStyle>
            <a:lvl1pPr marL="0" indent="0" algn="ctr">
              <a:lnSpc>
                <a:spcPct val="110000"/>
              </a:lnSpc>
              <a:spcBef>
                <a:spcPts val="0"/>
              </a:spcBef>
              <a:spcAft>
                <a:spcPts val="1600"/>
              </a:spcAft>
              <a:buClr>
                <a:schemeClr val="accent1"/>
              </a:buClr>
              <a:buSzPct val="90000"/>
              <a:buFont typeface="Arial"/>
              <a:buNone/>
              <a:defRPr sz="1600"/>
            </a:lvl1pPr>
            <a:lvl2pPr marL="300552" indent="0">
              <a:lnSpc>
                <a:spcPct val="120000"/>
              </a:lnSpc>
              <a:spcBef>
                <a:spcPts val="0"/>
              </a:spcBef>
              <a:spcAft>
                <a:spcPts val="1600"/>
              </a:spcAft>
              <a:buClr>
                <a:schemeClr val="accent1"/>
              </a:buClr>
              <a:buSzPct val="90000"/>
              <a:buFont typeface="Arial"/>
              <a:buNone/>
              <a:defRPr sz="2133"/>
            </a:lvl2pPr>
            <a:lvl3pPr marL="611685" indent="0">
              <a:lnSpc>
                <a:spcPct val="120000"/>
              </a:lnSpc>
              <a:spcBef>
                <a:spcPts val="0"/>
              </a:spcBef>
              <a:spcAft>
                <a:spcPts val="1600"/>
              </a:spcAft>
              <a:buClr>
                <a:schemeClr val="accent1"/>
              </a:buClr>
              <a:buSzPct val="90000"/>
              <a:buFont typeface="Arial"/>
              <a:buNone/>
              <a:defRPr sz="1867"/>
            </a:lvl3pPr>
            <a:lvl4pPr marL="914354" indent="0">
              <a:lnSpc>
                <a:spcPct val="120000"/>
              </a:lnSpc>
              <a:spcBef>
                <a:spcPts val="0"/>
              </a:spcBef>
              <a:spcAft>
                <a:spcPts val="1600"/>
              </a:spcAft>
              <a:buClr>
                <a:schemeClr val="accent1"/>
              </a:buClr>
              <a:buSzPct val="90000"/>
              <a:buFont typeface="Arial"/>
              <a:buNone/>
              <a:defRPr sz="1867"/>
            </a:lvl4pPr>
            <a:lvl5pPr marL="1214907" indent="0">
              <a:lnSpc>
                <a:spcPct val="120000"/>
              </a:lnSpc>
              <a:spcBef>
                <a:spcPts val="0"/>
              </a:spcBef>
              <a:spcAft>
                <a:spcPts val="1600"/>
              </a:spcAft>
              <a:buClr>
                <a:schemeClr val="accent1"/>
              </a:buClr>
              <a:buSzPct val="90000"/>
              <a:buFont typeface="Arial"/>
              <a:buNone/>
              <a:defRPr sz="1600"/>
            </a:lvl5pPr>
          </a:lstStyle>
          <a:p>
            <a:pPr lvl="0"/>
            <a:r>
              <a:rPr lang="en-US"/>
              <a:t>Edit Master text styles</a:t>
            </a:r>
          </a:p>
        </p:txBody>
      </p:sp>
      <p:sp>
        <p:nvSpPr>
          <p:cNvPr id="20" name="Content Placeholder 2"/>
          <p:cNvSpPr>
            <a:spLocks noGrp="1"/>
          </p:cNvSpPr>
          <p:nvPr>
            <p:ph idx="22" hasCustomPrompt="1"/>
          </p:nvPr>
        </p:nvSpPr>
        <p:spPr>
          <a:xfrm>
            <a:off x="4578096" y="3718984"/>
            <a:ext cx="3121152" cy="455083"/>
          </a:xfrm>
        </p:spPr>
        <p:txBody>
          <a:bodyPr lIns="0" tIns="0" rIns="0" numCol="1" spcCol="457200" anchor="b"/>
          <a:lstStyle>
            <a:lvl1pPr marL="0" indent="0" algn="ctr">
              <a:lnSpc>
                <a:spcPct val="110000"/>
              </a:lnSpc>
              <a:spcBef>
                <a:spcPts val="0"/>
              </a:spcBef>
              <a:spcAft>
                <a:spcPts val="3200"/>
              </a:spcAft>
              <a:buClr>
                <a:schemeClr val="accent1"/>
              </a:buClr>
              <a:buSzPct val="90000"/>
              <a:buFont typeface="Arial"/>
              <a:buNone/>
              <a:defRPr sz="2133" b="1" baseline="0"/>
            </a:lvl1pPr>
            <a:lvl2pPr marL="300552" indent="0">
              <a:lnSpc>
                <a:spcPct val="120000"/>
              </a:lnSpc>
              <a:spcBef>
                <a:spcPts val="0"/>
              </a:spcBef>
              <a:spcAft>
                <a:spcPts val="1600"/>
              </a:spcAft>
              <a:buClr>
                <a:schemeClr val="accent1"/>
              </a:buClr>
              <a:buSzPct val="90000"/>
              <a:buFont typeface="Arial"/>
              <a:buNone/>
              <a:defRPr sz="2133"/>
            </a:lvl2pPr>
            <a:lvl3pPr marL="611685" indent="0">
              <a:lnSpc>
                <a:spcPct val="120000"/>
              </a:lnSpc>
              <a:spcBef>
                <a:spcPts val="0"/>
              </a:spcBef>
              <a:spcAft>
                <a:spcPts val="1600"/>
              </a:spcAft>
              <a:buClr>
                <a:schemeClr val="accent1"/>
              </a:buClr>
              <a:buSzPct val="90000"/>
              <a:buFont typeface="Arial"/>
              <a:buNone/>
              <a:defRPr sz="1867"/>
            </a:lvl3pPr>
            <a:lvl4pPr marL="914354" indent="0">
              <a:lnSpc>
                <a:spcPct val="120000"/>
              </a:lnSpc>
              <a:spcBef>
                <a:spcPts val="0"/>
              </a:spcBef>
              <a:spcAft>
                <a:spcPts val="1600"/>
              </a:spcAft>
              <a:buClr>
                <a:schemeClr val="accent1"/>
              </a:buClr>
              <a:buSzPct val="90000"/>
              <a:buFont typeface="Arial"/>
              <a:buNone/>
              <a:defRPr sz="1867"/>
            </a:lvl4pPr>
            <a:lvl5pPr marL="1214907" indent="0">
              <a:lnSpc>
                <a:spcPct val="120000"/>
              </a:lnSpc>
              <a:spcBef>
                <a:spcPts val="0"/>
              </a:spcBef>
              <a:spcAft>
                <a:spcPts val="1600"/>
              </a:spcAft>
              <a:buClr>
                <a:schemeClr val="accent1"/>
              </a:buClr>
              <a:buSzPct val="90000"/>
              <a:buFont typeface="Arial"/>
              <a:buNone/>
              <a:defRPr sz="1600"/>
            </a:lvl5pPr>
          </a:lstStyle>
          <a:p>
            <a:pPr lvl="0"/>
            <a:r>
              <a:rPr lang="en-US" dirty="0"/>
              <a:t>Enter Subhead Here</a:t>
            </a:r>
          </a:p>
        </p:txBody>
      </p:sp>
      <p:sp>
        <p:nvSpPr>
          <p:cNvPr id="21" name="Content Placeholder 4"/>
          <p:cNvSpPr>
            <a:spLocks noGrp="1"/>
          </p:cNvSpPr>
          <p:nvPr>
            <p:ph sz="quarter" idx="23" hasCustomPrompt="1"/>
          </p:nvPr>
        </p:nvSpPr>
        <p:spPr>
          <a:xfrm>
            <a:off x="5049661" y="1377696"/>
            <a:ext cx="2178049" cy="2178051"/>
          </a:xfrm>
          <a:noFill/>
          <a:ln>
            <a:solidFill>
              <a:schemeClr val="bg1"/>
            </a:solidFill>
          </a:ln>
        </p:spPr>
        <p:txBody>
          <a:bodyPr anchor="ctr"/>
          <a:lstStyle>
            <a:lvl1pPr marL="0" indent="0" algn="ctr">
              <a:buFont typeface="Arial"/>
              <a:buNone/>
              <a:defRPr b="1" baseline="0"/>
            </a:lvl1pPr>
            <a:lvl2pPr marL="300552" indent="0">
              <a:buFont typeface="Arial"/>
              <a:buNone/>
              <a:defRPr/>
            </a:lvl2pPr>
            <a:lvl3pPr marL="611685" indent="0">
              <a:buFont typeface="Arial"/>
              <a:buNone/>
              <a:defRPr/>
            </a:lvl3pPr>
            <a:lvl4pPr marL="914354" indent="0">
              <a:buFont typeface="Arial"/>
              <a:buNone/>
              <a:defRPr/>
            </a:lvl4pPr>
            <a:lvl5pPr marL="1214907" indent="0">
              <a:buFont typeface="Arial"/>
              <a:buNone/>
              <a:defRPr/>
            </a:lvl5pPr>
          </a:lstStyle>
          <a:p>
            <a:pPr lvl="0"/>
            <a:r>
              <a:rPr lang="en-US" dirty="0"/>
              <a:t>Insert Icon, graphic, image</a:t>
            </a:r>
          </a:p>
        </p:txBody>
      </p:sp>
      <p:sp>
        <p:nvSpPr>
          <p:cNvPr id="22" name="Content Placeholder 2"/>
          <p:cNvSpPr>
            <a:spLocks noGrp="1"/>
          </p:cNvSpPr>
          <p:nvPr>
            <p:ph idx="24"/>
          </p:nvPr>
        </p:nvSpPr>
        <p:spPr>
          <a:xfrm>
            <a:off x="4578096" y="4284139"/>
            <a:ext cx="3121152" cy="1693328"/>
          </a:xfrm>
        </p:spPr>
        <p:txBody>
          <a:bodyPr lIns="0" tIns="0" rIns="0" numCol="1" spcCol="457200"/>
          <a:lstStyle>
            <a:lvl1pPr marL="0" indent="0" algn="ctr">
              <a:lnSpc>
                <a:spcPct val="110000"/>
              </a:lnSpc>
              <a:spcBef>
                <a:spcPts val="0"/>
              </a:spcBef>
              <a:spcAft>
                <a:spcPts val="1600"/>
              </a:spcAft>
              <a:buClr>
                <a:schemeClr val="accent1"/>
              </a:buClr>
              <a:buSzPct val="90000"/>
              <a:buFont typeface="Arial"/>
              <a:buNone/>
              <a:defRPr sz="1600"/>
            </a:lvl1pPr>
            <a:lvl2pPr marL="300552" indent="0">
              <a:lnSpc>
                <a:spcPct val="120000"/>
              </a:lnSpc>
              <a:spcBef>
                <a:spcPts val="0"/>
              </a:spcBef>
              <a:spcAft>
                <a:spcPts val="1600"/>
              </a:spcAft>
              <a:buClr>
                <a:schemeClr val="accent1"/>
              </a:buClr>
              <a:buSzPct val="90000"/>
              <a:buFont typeface="Arial"/>
              <a:buNone/>
              <a:defRPr sz="2133"/>
            </a:lvl2pPr>
            <a:lvl3pPr marL="611685" indent="0">
              <a:lnSpc>
                <a:spcPct val="120000"/>
              </a:lnSpc>
              <a:spcBef>
                <a:spcPts val="0"/>
              </a:spcBef>
              <a:spcAft>
                <a:spcPts val="1600"/>
              </a:spcAft>
              <a:buClr>
                <a:schemeClr val="accent1"/>
              </a:buClr>
              <a:buSzPct val="90000"/>
              <a:buFont typeface="Arial"/>
              <a:buNone/>
              <a:defRPr sz="1867"/>
            </a:lvl3pPr>
            <a:lvl4pPr marL="914354" indent="0">
              <a:lnSpc>
                <a:spcPct val="120000"/>
              </a:lnSpc>
              <a:spcBef>
                <a:spcPts val="0"/>
              </a:spcBef>
              <a:spcAft>
                <a:spcPts val="1600"/>
              </a:spcAft>
              <a:buClr>
                <a:schemeClr val="accent1"/>
              </a:buClr>
              <a:buSzPct val="90000"/>
              <a:buFont typeface="Arial"/>
              <a:buNone/>
              <a:defRPr sz="1867"/>
            </a:lvl4pPr>
            <a:lvl5pPr marL="1214907" indent="0">
              <a:lnSpc>
                <a:spcPct val="120000"/>
              </a:lnSpc>
              <a:spcBef>
                <a:spcPts val="0"/>
              </a:spcBef>
              <a:spcAft>
                <a:spcPts val="1600"/>
              </a:spcAft>
              <a:buClr>
                <a:schemeClr val="accent1"/>
              </a:buClr>
              <a:buSzPct val="90000"/>
              <a:buFont typeface="Arial"/>
              <a:buNone/>
              <a:defRPr sz="1600"/>
            </a:lvl5pPr>
          </a:lstStyle>
          <a:p>
            <a:pPr lvl="0"/>
            <a:r>
              <a:rPr lang="en-US"/>
              <a:t>Edit Master text styles</a:t>
            </a:r>
          </a:p>
        </p:txBody>
      </p:sp>
      <p:sp>
        <p:nvSpPr>
          <p:cNvPr id="23" name="Content Placeholder 2"/>
          <p:cNvSpPr>
            <a:spLocks noGrp="1"/>
          </p:cNvSpPr>
          <p:nvPr>
            <p:ph idx="25" hasCustomPrompt="1"/>
          </p:nvPr>
        </p:nvSpPr>
        <p:spPr>
          <a:xfrm>
            <a:off x="8319769" y="3718984"/>
            <a:ext cx="3121152" cy="455083"/>
          </a:xfrm>
        </p:spPr>
        <p:txBody>
          <a:bodyPr lIns="0" tIns="0" rIns="0" numCol="1" spcCol="457200" anchor="b"/>
          <a:lstStyle>
            <a:lvl1pPr marL="0" indent="0" algn="ctr">
              <a:lnSpc>
                <a:spcPct val="110000"/>
              </a:lnSpc>
              <a:spcBef>
                <a:spcPts val="0"/>
              </a:spcBef>
              <a:spcAft>
                <a:spcPts val="3200"/>
              </a:spcAft>
              <a:buClr>
                <a:schemeClr val="accent1"/>
              </a:buClr>
              <a:buSzPct val="90000"/>
              <a:buFont typeface="Arial"/>
              <a:buNone/>
              <a:defRPr sz="2133" b="1" baseline="0"/>
            </a:lvl1pPr>
            <a:lvl2pPr marL="300552" indent="0">
              <a:lnSpc>
                <a:spcPct val="120000"/>
              </a:lnSpc>
              <a:spcBef>
                <a:spcPts val="0"/>
              </a:spcBef>
              <a:spcAft>
                <a:spcPts val="1600"/>
              </a:spcAft>
              <a:buClr>
                <a:schemeClr val="accent1"/>
              </a:buClr>
              <a:buSzPct val="90000"/>
              <a:buFont typeface="Arial"/>
              <a:buNone/>
              <a:defRPr sz="2133"/>
            </a:lvl2pPr>
            <a:lvl3pPr marL="611685" indent="0">
              <a:lnSpc>
                <a:spcPct val="120000"/>
              </a:lnSpc>
              <a:spcBef>
                <a:spcPts val="0"/>
              </a:spcBef>
              <a:spcAft>
                <a:spcPts val="1600"/>
              </a:spcAft>
              <a:buClr>
                <a:schemeClr val="accent1"/>
              </a:buClr>
              <a:buSzPct val="90000"/>
              <a:buFont typeface="Arial"/>
              <a:buNone/>
              <a:defRPr sz="1867"/>
            </a:lvl3pPr>
            <a:lvl4pPr marL="914354" indent="0">
              <a:lnSpc>
                <a:spcPct val="120000"/>
              </a:lnSpc>
              <a:spcBef>
                <a:spcPts val="0"/>
              </a:spcBef>
              <a:spcAft>
                <a:spcPts val="1600"/>
              </a:spcAft>
              <a:buClr>
                <a:schemeClr val="accent1"/>
              </a:buClr>
              <a:buSzPct val="90000"/>
              <a:buFont typeface="Arial"/>
              <a:buNone/>
              <a:defRPr sz="1867"/>
            </a:lvl4pPr>
            <a:lvl5pPr marL="1214907" indent="0">
              <a:lnSpc>
                <a:spcPct val="120000"/>
              </a:lnSpc>
              <a:spcBef>
                <a:spcPts val="0"/>
              </a:spcBef>
              <a:spcAft>
                <a:spcPts val="1600"/>
              </a:spcAft>
              <a:buClr>
                <a:schemeClr val="accent1"/>
              </a:buClr>
              <a:buSzPct val="90000"/>
              <a:buFont typeface="Arial"/>
              <a:buNone/>
              <a:defRPr sz="1600"/>
            </a:lvl5pPr>
          </a:lstStyle>
          <a:p>
            <a:pPr lvl="0"/>
            <a:r>
              <a:rPr lang="en-US" dirty="0"/>
              <a:t>Enter Subhead Here</a:t>
            </a:r>
          </a:p>
        </p:txBody>
      </p:sp>
      <p:sp>
        <p:nvSpPr>
          <p:cNvPr id="24" name="Content Placeholder 4"/>
          <p:cNvSpPr>
            <a:spLocks noGrp="1"/>
          </p:cNvSpPr>
          <p:nvPr>
            <p:ph sz="quarter" idx="26" hasCustomPrompt="1"/>
          </p:nvPr>
        </p:nvSpPr>
        <p:spPr>
          <a:xfrm>
            <a:off x="8791336" y="1377696"/>
            <a:ext cx="2178049" cy="2178051"/>
          </a:xfrm>
          <a:noFill/>
          <a:ln>
            <a:solidFill>
              <a:schemeClr val="bg1"/>
            </a:solidFill>
          </a:ln>
        </p:spPr>
        <p:txBody>
          <a:bodyPr anchor="ctr"/>
          <a:lstStyle>
            <a:lvl1pPr marL="0" indent="0" algn="ctr">
              <a:buFont typeface="Arial"/>
              <a:buNone/>
              <a:defRPr b="1" baseline="0"/>
            </a:lvl1pPr>
            <a:lvl2pPr marL="300552" indent="0">
              <a:buFont typeface="Arial"/>
              <a:buNone/>
              <a:defRPr/>
            </a:lvl2pPr>
            <a:lvl3pPr marL="611685" indent="0">
              <a:buFont typeface="Arial"/>
              <a:buNone/>
              <a:defRPr/>
            </a:lvl3pPr>
            <a:lvl4pPr marL="914354" indent="0">
              <a:buFont typeface="Arial"/>
              <a:buNone/>
              <a:defRPr/>
            </a:lvl4pPr>
            <a:lvl5pPr marL="1214907" indent="0">
              <a:buFont typeface="Arial"/>
              <a:buNone/>
              <a:defRPr/>
            </a:lvl5pPr>
          </a:lstStyle>
          <a:p>
            <a:pPr lvl="0"/>
            <a:r>
              <a:rPr lang="en-US" dirty="0"/>
              <a:t>Insert Icon, graphic, image</a:t>
            </a:r>
          </a:p>
        </p:txBody>
      </p:sp>
      <p:sp>
        <p:nvSpPr>
          <p:cNvPr id="25" name="Content Placeholder 2"/>
          <p:cNvSpPr>
            <a:spLocks noGrp="1"/>
          </p:cNvSpPr>
          <p:nvPr>
            <p:ph idx="27"/>
          </p:nvPr>
        </p:nvSpPr>
        <p:spPr>
          <a:xfrm>
            <a:off x="8319769" y="4284139"/>
            <a:ext cx="3121152" cy="1693328"/>
          </a:xfrm>
        </p:spPr>
        <p:txBody>
          <a:bodyPr lIns="0" tIns="0" rIns="0" numCol="1" spcCol="457200"/>
          <a:lstStyle>
            <a:lvl1pPr marL="0" indent="0" algn="ctr">
              <a:lnSpc>
                <a:spcPct val="110000"/>
              </a:lnSpc>
              <a:spcBef>
                <a:spcPts val="0"/>
              </a:spcBef>
              <a:spcAft>
                <a:spcPts val="1600"/>
              </a:spcAft>
              <a:buClr>
                <a:schemeClr val="accent1"/>
              </a:buClr>
              <a:buSzPct val="90000"/>
              <a:buFont typeface="Arial"/>
              <a:buNone/>
              <a:defRPr sz="1600"/>
            </a:lvl1pPr>
            <a:lvl2pPr marL="300552" indent="0">
              <a:lnSpc>
                <a:spcPct val="120000"/>
              </a:lnSpc>
              <a:spcBef>
                <a:spcPts val="0"/>
              </a:spcBef>
              <a:spcAft>
                <a:spcPts val="1600"/>
              </a:spcAft>
              <a:buClr>
                <a:schemeClr val="accent1"/>
              </a:buClr>
              <a:buSzPct val="90000"/>
              <a:buFont typeface="Arial"/>
              <a:buNone/>
              <a:defRPr sz="2133"/>
            </a:lvl2pPr>
            <a:lvl3pPr marL="611685" indent="0">
              <a:lnSpc>
                <a:spcPct val="120000"/>
              </a:lnSpc>
              <a:spcBef>
                <a:spcPts val="0"/>
              </a:spcBef>
              <a:spcAft>
                <a:spcPts val="1600"/>
              </a:spcAft>
              <a:buClr>
                <a:schemeClr val="accent1"/>
              </a:buClr>
              <a:buSzPct val="90000"/>
              <a:buFont typeface="Arial"/>
              <a:buNone/>
              <a:defRPr sz="1867"/>
            </a:lvl3pPr>
            <a:lvl4pPr marL="914354" indent="0">
              <a:lnSpc>
                <a:spcPct val="120000"/>
              </a:lnSpc>
              <a:spcBef>
                <a:spcPts val="0"/>
              </a:spcBef>
              <a:spcAft>
                <a:spcPts val="1600"/>
              </a:spcAft>
              <a:buClr>
                <a:schemeClr val="accent1"/>
              </a:buClr>
              <a:buSzPct val="90000"/>
              <a:buFont typeface="Arial"/>
              <a:buNone/>
              <a:defRPr sz="1867"/>
            </a:lvl4pPr>
            <a:lvl5pPr marL="1214907" indent="0">
              <a:lnSpc>
                <a:spcPct val="120000"/>
              </a:lnSpc>
              <a:spcBef>
                <a:spcPts val="0"/>
              </a:spcBef>
              <a:spcAft>
                <a:spcPts val="1600"/>
              </a:spcAft>
              <a:buClr>
                <a:schemeClr val="accent1"/>
              </a:buClr>
              <a:buSzPct val="90000"/>
              <a:buFont typeface="Arial"/>
              <a:buNone/>
              <a:defRPr sz="1600"/>
            </a:lvl5pPr>
          </a:lstStyle>
          <a:p>
            <a:pPr lvl="0"/>
            <a:r>
              <a:rPr lang="en-US"/>
              <a:t>Edit Master text styles</a:t>
            </a:r>
          </a:p>
        </p:txBody>
      </p:sp>
      <p:sp>
        <p:nvSpPr>
          <p:cNvPr id="27" name="Title Placeholder 37"/>
          <p:cNvSpPr>
            <a:spLocks noGrp="1"/>
          </p:cNvSpPr>
          <p:nvPr>
            <p:ph type="title"/>
          </p:nvPr>
        </p:nvSpPr>
        <p:spPr>
          <a:xfrm>
            <a:off x="471063" y="355619"/>
            <a:ext cx="11311007" cy="430108"/>
          </a:xfrm>
          <a:prstGeom prst="rect">
            <a:avLst/>
          </a:prstGeom>
        </p:spPr>
        <p:txBody>
          <a:bodyPr vert="horz" wrap="none" lIns="0" tIns="0" rIns="0" bIns="0" rtlCol="0" anchor="b">
            <a:normAutofit/>
          </a:bodyPr>
          <a:lstStyle>
            <a:lvl1pPr algn="l">
              <a:defRPr/>
            </a:lvl1pPr>
          </a:lstStyle>
          <a:p>
            <a:r>
              <a:rPr lang="en-US"/>
              <a:t>Click to edit Master title style</a:t>
            </a:r>
            <a:endParaRPr lang="en-US" dirty="0"/>
          </a:p>
        </p:txBody>
      </p:sp>
      <p:sp>
        <p:nvSpPr>
          <p:cNvPr id="28" name="Text Placeholder 22"/>
          <p:cNvSpPr>
            <a:spLocks noGrp="1"/>
          </p:cNvSpPr>
          <p:nvPr>
            <p:ph type="body" sz="quarter" idx="10"/>
          </p:nvPr>
        </p:nvSpPr>
        <p:spPr>
          <a:xfrm>
            <a:off x="768353" y="6062133"/>
            <a:ext cx="8900583"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30942145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24" y="-571500"/>
            <a:ext cx="12195955" cy="6812280"/>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0">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17" name="Picture 1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08546" y="6106277"/>
            <a:ext cx="1164354" cy="475757"/>
          </a:xfrm>
          <a:prstGeom prst="rect">
            <a:avLst/>
          </a:prstGeom>
        </p:spPr>
      </p:pic>
    </p:spTree>
    <p:extLst>
      <p:ext uri="{BB962C8B-B14F-4D97-AF65-F5344CB8AC3E}">
        <p14:creationId xmlns:p14="http://schemas.microsoft.com/office/powerpoint/2010/main" val="4145076222"/>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6106698" y="786687"/>
            <a:ext cx="6089904" cy="6089904"/>
          </a:xfrm>
          <a:prstGeom prst="rect">
            <a:avLst/>
          </a:prstGeom>
        </p:spPr>
        <p:txBody>
          <a:bodyPr anchor="ctr"/>
          <a:lstStyle>
            <a:lvl1pPr algn="ctr">
              <a:defRPr/>
            </a:lvl1pPr>
          </a:lstStyle>
          <a:p>
            <a:r>
              <a:rPr lang="en-US"/>
              <a:t>Click icon to add picture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vl1pPr>
            <a:lvl2pPr marL="685800" indent="-342900">
              <a:lnSpc>
                <a:spcPct val="100000"/>
              </a:lnSpc>
              <a:spcAft>
                <a:spcPts val="1800"/>
              </a:spcAft>
              <a:buClr>
                <a:schemeClr val="tx1"/>
              </a:buClr>
              <a:buSzPct val="135000"/>
              <a:buFont typeface="Arial" panose="020B0604020202020204" pitchFamily="34" charset="0"/>
              <a:buChar char="•"/>
              <a:defRPr sz="2400"/>
            </a:lvl2pPr>
            <a:lvl3pPr marL="1031875" indent="-342900">
              <a:lnSpc>
                <a:spcPct val="100000"/>
              </a:lnSpc>
              <a:spcAft>
                <a:spcPts val="1200"/>
              </a:spcAft>
              <a:buClr>
                <a:schemeClr val="tx1"/>
              </a:buClr>
              <a:buSzPct val="135000"/>
              <a:buFont typeface="Arial" panose="020B0604020202020204" pitchFamily="34" charset="0"/>
              <a:buChar char="•"/>
              <a:defRPr sz="2400"/>
            </a:lvl3pPr>
          </a:lstStyle>
          <a:p>
            <a:pPr lvl="0"/>
            <a:r>
              <a:rPr lang="en-US"/>
              <a:t>Edit Master text styles</a:t>
            </a:r>
          </a:p>
          <a:p>
            <a:pPr lvl="1"/>
            <a:r>
              <a:rPr lang="en-US"/>
              <a:t>Second level</a:t>
            </a:r>
          </a:p>
          <a:p>
            <a:pPr lvl="2"/>
            <a:r>
              <a:rPr lang="en-US"/>
              <a:t>Third level</a:t>
            </a:r>
          </a:p>
        </p:txBody>
      </p:sp>
      <p:sp>
        <p:nvSpPr>
          <p:cNvPr id="10" name="Text Placeholder 9"/>
          <p:cNvSpPr>
            <a:spLocks noGrp="1"/>
          </p:cNvSpPr>
          <p:nvPr>
            <p:ph type="body" sz="quarter" idx="14"/>
          </p:nvPr>
        </p:nvSpPr>
        <p:spPr>
          <a:xfrm>
            <a:off x="417448" y="6125747"/>
            <a:ext cx="5346858"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12" name="Rectangle 11"/>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3"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8658" y="6099403"/>
            <a:ext cx="1164242" cy="475712"/>
          </a:xfrm>
          <a:prstGeom prst="rect">
            <a:avLst/>
          </a:prstGeom>
        </p:spPr>
      </p:pic>
    </p:spTree>
    <p:extLst>
      <p:ext uri="{BB962C8B-B14F-4D97-AF65-F5344CB8AC3E}">
        <p14:creationId xmlns:p14="http://schemas.microsoft.com/office/powerpoint/2010/main" val="1664073027"/>
      </p:ext>
    </p:extLst>
  </p:cSld>
  <p:clrMapOvr>
    <a:masterClrMapping/>
  </p:clrMapOvr>
  <p:extLst>
    <p:ext uri="{DCECCB84-F9BA-43D5-87BE-67443E8EF086}">
      <p15:sldGuideLst xmlns:p15="http://schemas.microsoft.com/office/powerpoint/2012/main">
        <p15:guide id="1" pos="3840">
          <p15:clr>
            <a:srgbClr val="FBAE40"/>
          </p15:clr>
        </p15:guide>
        <p15:guide id="3" orient="horz" pos="2160">
          <p15:clr>
            <a:srgbClr val="FBAE40"/>
          </p15:clr>
        </p15:guide>
        <p15:guide id="4" orient="horz" pos="408">
          <p15:clr>
            <a:srgbClr val="FBAE40"/>
          </p15:clr>
        </p15:guide>
        <p15:guide id="5" orient="horz" pos="72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5128"/>
            <a:ext cx="12175816" cy="6737685"/>
          </a:xfrm>
          <a:prstGeom prst="rect">
            <a:avLst/>
          </a:prstGeom>
        </p:spPr>
      </p:pic>
      <p:sp>
        <p:nvSpPr>
          <p:cNvPr id="20" name="Rectangle 19"/>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Rectangle 7"/>
          <p:cNvSpPr/>
          <p:nvPr userDrawn="1"/>
        </p:nvSpPr>
        <p:spPr>
          <a:xfrm>
            <a:off x="7981255" y="1056028"/>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userDrawn="1"/>
        </p:nvSpPr>
        <p:spPr>
          <a:xfrm>
            <a:off x="7981254" y="1285186"/>
            <a:ext cx="2834641" cy="514756"/>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SECURE</a:t>
            </a:r>
            <a:br>
              <a:rPr lang="en-US" sz="1600" b="1" dirty="0"/>
            </a:br>
            <a:r>
              <a:rPr lang="en-US" sz="1600" b="1" dirty="0"/>
              <a:t>RETIREMENT INSTITUTE</a:t>
            </a:r>
          </a:p>
        </p:txBody>
      </p:sp>
      <p:sp>
        <p:nvSpPr>
          <p:cNvPr id="10" name="TextBox 9"/>
          <p:cNvSpPr txBox="1"/>
          <p:nvPr userDrawn="1"/>
        </p:nvSpPr>
        <p:spPr>
          <a:xfrm>
            <a:off x="8172251" y="2029100"/>
            <a:ext cx="2452649" cy="2031325"/>
          </a:xfrm>
          <a:prstGeom prst="rect">
            <a:avLst/>
          </a:prstGeom>
          <a:noFill/>
        </p:spPr>
        <p:txBody>
          <a:bodyPr wrap="square" rtlCol="0">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Helping members advance retirement readiness and the financial security of their clients through research, education, and innovation</a:t>
            </a:r>
            <a:endParaRPr lang="en-US" dirty="0">
              <a:latin typeface="Futura Std Medium" panose="020B0502020204020303" pitchFamily="34" charset="0"/>
            </a:endParaRPr>
          </a:p>
        </p:txBody>
      </p:sp>
      <p:sp>
        <p:nvSpPr>
          <p:cNvPr id="11" name="Rectangle 10"/>
          <p:cNvSpPr/>
          <p:nvPr userDrawn="1"/>
        </p:nvSpPr>
        <p:spPr>
          <a:xfrm>
            <a:off x="1426464"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userDrawn="1"/>
        </p:nvSpPr>
        <p:spPr>
          <a:xfrm>
            <a:off x="1425508" y="1352636"/>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LIMRA</a:t>
            </a:r>
          </a:p>
        </p:txBody>
      </p:sp>
      <p:sp>
        <p:nvSpPr>
          <p:cNvPr id="13" name="Rectangle 12"/>
          <p:cNvSpPr/>
          <p:nvPr userDrawn="1"/>
        </p:nvSpPr>
        <p:spPr>
          <a:xfrm>
            <a:off x="1704904" y="2029100"/>
            <a:ext cx="2277761" cy="1477328"/>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Premier financial services industry research and talent management organization</a:t>
            </a:r>
            <a:endParaRPr lang="en-US" dirty="0"/>
          </a:p>
        </p:txBody>
      </p:sp>
      <p:sp>
        <p:nvSpPr>
          <p:cNvPr id="14" name="Rectangle 13"/>
          <p:cNvSpPr/>
          <p:nvPr userDrawn="1"/>
        </p:nvSpPr>
        <p:spPr>
          <a:xfrm>
            <a:off x="4689210"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userDrawn="1"/>
        </p:nvSpPr>
        <p:spPr>
          <a:xfrm>
            <a:off x="4730778" y="1362755"/>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LOMA</a:t>
            </a:r>
          </a:p>
        </p:txBody>
      </p:sp>
      <p:sp>
        <p:nvSpPr>
          <p:cNvPr id="16" name="Rectangle 15"/>
          <p:cNvSpPr/>
          <p:nvPr userDrawn="1"/>
        </p:nvSpPr>
        <p:spPr>
          <a:xfrm>
            <a:off x="4893145" y="2029100"/>
            <a:ext cx="2426770" cy="1200329"/>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Flagship for industry professional development and industry networking</a:t>
            </a:r>
            <a:endParaRPr lang="en-US" dirty="0"/>
          </a:p>
        </p:txBody>
      </p:sp>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sp>
        <p:nvSpPr>
          <p:cNvPr id="19" name="Rectangle 18"/>
          <p:cNvSpPr/>
          <p:nvPr userDrawn="1"/>
        </p:nvSpPr>
        <p:spPr>
          <a:xfrm>
            <a:off x="385884" y="5141475"/>
            <a:ext cx="11590410" cy="830997"/>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Advancing the financial services industry by empowering our members with </a:t>
            </a:r>
            <a:br>
              <a:rPr lang="en-US" sz="2400" dirty="0">
                <a:solidFill>
                  <a:schemeClr val="bg1"/>
                </a:solidFill>
                <a:latin typeface="Arial" panose="020B0604020202020204" pitchFamily="34" charset="0"/>
                <a:cs typeface="Arial" panose="020B0604020202020204" pitchFamily="34" charset="0"/>
              </a:rPr>
            </a:br>
            <a:r>
              <a:rPr lang="en-US" sz="2400" dirty="0">
                <a:solidFill>
                  <a:srgbClr val="DAAA00"/>
                </a:solidFill>
                <a:latin typeface="Arial" panose="020B0604020202020204" pitchFamily="34" charset="0"/>
                <a:cs typeface="Arial" panose="020B0604020202020204" pitchFamily="34" charset="0"/>
              </a:rPr>
              <a:t>knowledge</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insights</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connections</a:t>
            </a:r>
            <a:r>
              <a:rPr lang="en-US" sz="2400" dirty="0">
                <a:solidFill>
                  <a:schemeClr val="bg1"/>
                </a:solidFill>
                <a:latin typeface="Arial" panose="020B0604020202020204" pitchFamily="34" charset="0"/>
                <a:cs typeface="Arial" panose="020B0604020202020204" pitchFamily="34" charset="0"/>
              </a:rPr>
              <a:t>, and </a:t>
            </a:r>
            <a:r>
              <a:rPr lang="en-US" sz="2400" dirty="0">
                <a:solidFill>
                  <a:srgbClr val="DAAA00"/>
                </a:solidFill>
                <a:latin typeface="Arial" panose="020B0604020202020204" pitchFamily="34" charset="0"/>
                <a:cs typeface="Arial" panose="020B0604020202020204" pitchFamily="34" charset="0"/>
              </a:rPr>
              <a:t>solutions</a:t>
            </a:r>
            <a:endParaRPr lang="en-US" sz="2400" dirty="0"/>
          </a:p>
        </p:txBody>
      </p:sp>
      <p:sp>
        <p:nvSpPr>
          <p:cNvPr id="21"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08546" y="6106277"/>
            <a:ext cx="1164354" cy="475757"/>
          </a:xfrm>
          <a:prstGeom prst="rect">
            <a:avLst/>
          </a:prstGeom>
        </p:spPr>
      </p:pic>
    </p:spTree>
    <p:extLst>
      <p:ext uri="{BB962C8B-B14F-4D97-AF65-F5344CB8AC3E}">
        <p14:creationId xmlns:p14="http://schemas.microsoft.com/office/powerpoint/2010/main" val="41420393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cxnSp>
        <p:nvCxnSpPr>
          <p:cNvPr id="3" name="Straight Connector 2"/>
          <p:cNvCxnSpPr/>
          <p:nvPr userDrawn="1"/>
        </p:nvCxnSpPr>
        <p:spPr>
          <a:xfrm>
            <a:off x="-1790700" y="209155"/>
            <a:ext cx="15773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790700" y="666"/>
            <a:ext cx="15773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355286533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417448" y="6125747"/>
            <a:ext cx="8215564"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a:t>Click icon to add chart</a:t>
            </a:r>
            <a:endParaRPr lang="en-US" dirty="0"/>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248536693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Text Placeholder 3"/>
          <p:cNvSpPr>
            <a:spLocks noGrp="1"/>
          </p:cNvSpPr>
          <p:nvPr>
            <p:ph type="body" sz="quarter" idx="10"/>
          </p:nvPr>
        </p:nvSpPr>
        <p:spPr>
          <a:xfrm>
            <a:off x="266700" y="1326776"/>
            <a:ext cx="5829300" cy="4731124"/>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vl1pPr>
            <a:lvl2pPr marL="685800" indent="-342900">
              <a:lnSpc>
                <a:spcPct val="100000"/>
              </a:lnSpc>
              <a:spcAft>
                <a:spcPts val="1800"/>
              </a:spcAft>
              <a:buClr>
                <a:schemeClr val="tx1"/>
              </a:buClr>
              <a:buSzPct val="135000"/>
              <a:buFont typeface="Arial" panose="020B0604020202020204" pitchFamily="34" charset="0"/>
              <a:buChar char="•"/>
              <a:defRPr sz="2000"/>
            </a:lvl2pPr>
            <a:lvl3pPr marL="1033463" indent="-342900">
              <a:lnSpc>
                <a:spcPct val="100000"/>
              </a:lnSpc>
              <a:spcAft>
                <a:spcPts val="1800"/>
              </a:spcAft>
              <a:buClr>
                <a:schemeClr val="tx1"/>
              </a:buClr>
              <a:buSzPct val="135000"/>
              <a:buFont typeface="Arial" panose="020B0604020202020204" pitchFamily="34" charset="0"/>
              <a:buChar char="•"/>
              <a:defRPr sz="2000"/>
            </a:lvl3pPr>
            <a:lvl4pPr marL="1371600" indent="-342900">
              <a:lnSpc>
                <a:spcPct val="100000"/>
              </a:lnSpc>
              <a:spcAft>
                <a:spcPts val="1800"/>
              </a:spcAft>
              <a:buClr>
                <a:schemeClr val="tx1"/>
              </a:buClr>
              <a:buSzPct val="135000"/>
              <a:buFont typeface="Arial" panose="020B0604020202020204" pitchFamily="34" charset="0"/>
              <a:buChar char="•"/>
              <a:defRPr sz="2000"/>
            </a:lvl4pPr>
            <a:lvl5pPr marL="1719263" indent="-342900">
              <a:buClr>
                <a:schemeClr val="tx1"/>
              </a:buClr>
              <a:buSzPct val="135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a:t>Click icon to add picture</a:t>
            </a:r>
          </a:p>
        </p:txBody>
      </p:sp>
      <p:sp>
        <p:nvSpPr>
          <p:cNvPr id="18" name="Text Placeholder 9"/>
          <p:cNvSpPr>
            <a:spLocks noGrp="1"/>
          </p:cNvSpPr>
          <p:nvPr>
            <p:ph type="body" sz="quarter" idx="14"/>
          </p:nvPr>
        </p:nvSpPr>
        <p:spPr>
          <a:xfrm>
            <a:off x="417448" y="6125747"/>
            <a:ext cx="5678552"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67510364"/>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9"/>
          <p:cNvSpPr>
            <a:spLocks noGrp="1"/>
          </p:cNvSpPr>
          <p:nvPr>
            <p:ph type="body" sz="quarter" idx="14"/>
          </p:nvPr>
        </p:nvSpPr>
        <p:spPr>
          <a:xfrm>
            <a:off x="417448" y="6125747"/>
            <a:ext cx="8654834"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1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25106307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Rectangle 3"/>
          <p:cNvSpPr/>
          <p:nvPr userDrawn="1"/>
        </p:nvSpPr>
        <p:spPr>
          <a:xfrm>
            <a:off x="8287119" y="158806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519999"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3" name="Text Placeholder 9"/>
          <p:cNvSpPr>
            <a:spLocks noGrp="1"/>
          </p:cNvSpPr>
          <p:nvPr>
            <p:ph type="body" sz="quarter" idx="14"/>
          </p:nvPr>
        </p:nvSpPr>
        <p:spPr>
          <a:xfrm>
            <a:off x="417447" y="6125747"/>
            <a:ext cx="7869671"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14"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41380600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9"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7" name="Rectangle 6"/>
          <p:cNvSpPr/>
          <p:nvPr userDrawn="1"/>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0" name="Oval 19"/>
          <p:cNvSpPr/>
          <p:nvPr userDrawn="1"/>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1" name="Oval 20"/>
          <p:cNvSpPr/>
          <p:nvPr userDrawn="1"/>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2" name="Oval 21"/>
          <p:cNvSpPr/>
          <p:nvPr userDrawn="1"/>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3" name="Oval 22"/>
          <p:cNvSpPr/>
          <p:nvPr userDrawn="1"/>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5" name="Oval 24"/>
          <p:cNvSpPr/>
          <p:nvPr userDrawn="1"/>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4" name="Text Placeholder 33"/>
          <p:cNvSpPr>
            <a:spLocks noGrp="1"/>
          </p:cNvSpPr>
          <p:nvPr>
            <p:ph type="body" sz="quarter" idx="19"/>
          </p:nvPr>
        </p:nvSpPr>
        <p:spPr>
          <a:xfrm>
            <a:off x="496051" y="6065838"/>
            <a:ext cx="7337262" cy="563562"/>
          </a:xfrm>
          <a:prstGeom prst="rect">
            <a:avLst/>
          </a:prstGeom>
        </p:spPr>
        <p:txBody>
          <a:bodyPr lIns="0" rIns="0"/>
          <a:lstStyle>
            <a:lvl1pPr>
              <a:lnSpc>
                <a:spcPct val="100000"/>
              </a:lnSpc>
              <a:spcAft>
                <a:spcPts val="100"/>
              </a:spcAft>
              <a:defRPr sz="1000"/>
            </a:lvl1pPr>
          </a:lstStyle>
          <a:p>
            <a:pPr lvl="0"/>
            <a:r>
              <a:rPr lang="en-US"/>
              <a:t>Edit Master text styles</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91975482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ivider Section">
    <p:spTree>
      <p:nvGrpSpPr>
        <p:cNvPr id="1" name=""/>
        <p:cNvGrpSpPr/>
        <p:nvPr/>
      </p:nvGrpSpPr>
      <p:grpSpPr>
        <a:xfrm>
          <a:off x="0" y="0"/>
          <a:ext cx="0" cy="0"/>
          <a:chOff x="0" y="0"/>
          <a:chExt cx="0" cy="0"/>
        </a:xfrm>
      </p:grpSpPr>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0"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vl1pPr>
          </a:lstStyle>
          <a:p>
            <a:r>
              <a:rPr lang="en-US" dirty="0"/>
              <a:t>Click to add photo</a:t>
            </a:r>
          </a:p>
        </p:txBody>
      </p:sp>
      <p:sp>
        <p:nvSpPr>
          <p:cNvPr id="11" name="Rectangle 10"/>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endParaRPr>
          </a:p>
        </p:txBody>
      </p:sp>
      <p:sp>
        <p:nvSpPr>
          <p:cNvPr id="12" name="Rectangle 11"/>
          <p:cNvSpPr/>
          <p:nvPr userDrawn="1"/>
        </p:nvSpPr>
        <p:spPr>
          <a:xfrm>
            <a:off x="0" y="4378221"/>
            <a:ext cx="12191999" cy="1241530"/>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endParaRPr>
          </a:p>
        </p:txBody>
      </p:sp>
      <p:sp>
        <p:nvSpPr>
          <p:cNvPr id="13"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defRPr>
            </a:lvl1pPr>
          </a:lstStyle>
          <a:p>
            <a:r>
              <a:rPr lang="en-US" dirty="0"/>
              <a:t>Click to edit section text</a:t>
            </a:r>
          </a:p>
        </p:txBody>
      </p:sp>
    </p:spTree>
    <p:extLst>
      <p:ext uri="{BB962C8B-B14F-4D97-AF65-F5344CB8AC3E}">
        <p14:creationId xmlns:p14="http://schemas.microsoft.com/office/powerpoint/2010/main" val="399453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_1ColumnLis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1377696"/>
            <a:ext cx="10668000" cy="4425696"/>
          </a:xfrm>
        </p:spPr>
        <p:txBody>
          <a:bodyPr lIns="0" tIns="0" rIns="0" numCol="1" anchor="ctr"/>
          <a:lstStyle>
            <a:lvl1pPr marL="380982" indent="-380982">
              <a:lnSpc>
                <a:spcPct val="110000"/>
              </a:lnSpc>
              <a:spcBef>
                <a:spcPts val="0"/>
              </a:spcBef>
              <a:spcAft>
                <a:spcPts val="2400"/>
              </a:spcAft>
              <a:buClr>
                <a:schemeClr val="accent1"/>
              </a:buClr>
              <a:buSzPct val="90000"/>
              <a:buFont typeface="Arial"/>
              <a:buChar char="•"/>
              <a:defRPr sz="1867"/>
            </a:lvl1pPr>
            <a:lvl2pPr marL="380982" indent="-380982">
              <a:lnSpc>
                <a:spcPct val="110000"/>
              </a:lnSpc>
              <a:spcBef>
                <a:spcPts val="0"/>
              </a:spcBef>
              <a:spcAft>
                <a:spcPts val="2400"/>
              </a:spcAft>
              <a:buClr>
                <a:schemeClr val="accent1"/>
              </a:buClr>
              <a:buSzPct val="90000"/>
              <a:buFont typeface="Arial"/>
              <a:buChar char="•"/>
              <a:defRPr sz="1867"/>
            </a:lvl2pPr>
            <a:lvl3pPr marL="380982" indent="-380982">
              <a:lnSpc>
                <a:spcPct val="110000"/>
              </a:lnSpc>
              <a:spcBef>
                <a:spcPts val="0"/>
              </a:spcBef>
              <a:spcAft>
                <a:spcPts val="2400"/>
              </a:spcAft>
              <a:buClr>
                <a:schemeClr val="accent1"/>
              </a:buClr>
              <a:buSzPct val="90000"/>
              <a:buFont typeface="Arial"/>
              <a:buChar char="•"/>
              <a:defRPr sz="1867"/>
            </a:lvl3pPr>
            <a:lvl4pPr marL="380982" indent="-380982">
              <a:lnSpc>
                <a:spcPct val="110000"/>
              </a:lnSpc>
              <a:spcBef>
                <a:spcPts val="0"/>
              </a:spcBef>
              <a:spcAft>
                <a:spcPts val="2400"/>
              </a:spcAft>
              <a:buClr>
                <a:schemeClr val="accent1"/>
              </a:buClr>
              <a:buSzPct val="90000"/>
              <a:buFont typeface="Arial"/>
              <a:buChar char="•"/>
              <a:defRPr sz="1867"/>
            </a:lvl4pPr>
            <a:lvl5pPr marL="380982" indent="-380982">
              <a:lnSpc>
                <a:spcPct val="110000"/>
              </a:lnSpc>
              <a:spcBef>
                <a:spcPts val="0"/>
              </a:spcBef>
              <a:spcAft>
                <a:spcPts val="2400"/>
              </a:spcAft>
              <a:buClr>
                <a:schemeClr val="accent1"/>
              </a:buClr>
              <a:buSzPct val="90000"/>
              <a:buFont typeface="Arial"/>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p:cNvSpPr txBox="1"/>
          <p:nvPr/>
        </p:nvSpPr>
        <p:spPr>
          <a:xfrm>
            <a:off x="11247350" y="-1111937"/>
            <a:ext cx="269626" cy="461665"/>
          </a:xfrm>
          <a:prstGeom prst="rect">
            <a:avLst/>
          </a:prstGeom>
          <a:noFill/>
        </p:spPr>
        <p:txBody>
          <a:bodyPr wrap="none" rtlCol="0">
            <a:spAutoFit/>
          </a:bodyPr>
          <a:lstStyle/>
          <a:p>
            <a:r>
              <a:rPr lang="en-US" sz="2400" dirty="0"/>
              <a:t> </a:t>
            </a:r>
          </a:p>
        </p:txBody>
      </p:sp>
      <p:sp>
        <p:nvSpPr>
          <p:cNvPr id="8" name="Title Placeholder 37"/>
          <p:cNvSpPr>
            <a:spLocks noGrp="1"/>
          </p:cNvSpPr>
          <p:nvPr>
            <p:ph type="title"/>
          </p:nvPr>
        </p:nvSpPr>
        <p:spPr>
          <a:xfrm>
            <a:off x="471063" y="355619"/>
            <a:ext cx="11311007" cy="430108"/>
          </a:xfrm>
          <a:prstGeom prst="rect">
            <a:avLst/>
          </a:prstGeom>
        </p:spPr>
        <p:txBody>
          <a:bodyPr vert="horz" wrap="none" lIns="0" tIns="0" rIns="0" bIns="0" rtlCol="0" anchor="b">
            <a:normAutofit/>
          </a:bodyPr>
          <a:lstStyle/>
          <a:p>
            <a:r>
              <a:rPr lang="en-US"/>
              <a:t>Click to edit Master title style</a:t>
            </a:r>
            <a:endParaRPr lang="en-US" dirty="0"/>
          </a:p>
        </p:txBody>
      </p:sp>
      <p:sp>
        <p:nvSpPr>
          <p:cNvPr id="9" name="Text Placeholder 22"/>
          <p:cNvSpPr>
            <a:spLocks noGrp="1"/>
          </p:cNvSpPr>
          <p:nvPr>
            <p:ph type="body" sz="quarter" idx="10"/>
          </p:nvPr>
        </p:nvSpPr>
        <p:spPr>
          <a:xfrm>
            <a:off x="768353" y="6062133"/>
            <a:ext cx="8900583"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222211285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440808823"/>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789" y="1368425"/>
            <a:ext cx="5993476" cy="3995284"/>
          </a:xfrm>
          <a:prstGeom prst="rect">
            <a:avLst/>
          </a:prstGeom>
          <a:noFill/>
        </p:spPr>
      </p:pic>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grpSp>
        <p:nvGrpSpPr>
          <p:cNvPr id="8" name="Group 7"/>
          <p:cNvGrpSpPr/>
          <p:nvPr userDrawn="1"/>
        </p:nvGrpSpPr>
        <p:grpSpPr>
          <a:xfrm>
            <a:off x="7905830" y="1368425"/>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7167532" y="2039454"/>
              <a:ext cx="4133546" cy="3046988"/>
            </a:xfrm>
            <a:prstGeom prst="rect">
              <a:avLst/>
            </a:prstGeom>
            <a:grpFill/>
          </p:spPr>
          <p:txBody>
            <a:bodyPr wrap="square" rtlCol="0">
              <a:spAutoFit/>
            </a:bodyPr>
            <a:lstStyle/>
            <a:p>
              <a:pPr algn="ctr"/>
              <a:r>
                <a:rPr lang="en-US" sz="2400" dirty="0">
                  <a:solidFill>
                    <a:srgbClr val="404040"/>
                  </a:solidFill>
                  <a:latin typeface="Arial" panose="020B0604020202020204" pitchFamily="34" charset="0"/>
                  <a:cs typeface="Arial" panose="020B0604020202020204" pitchFamily="34" charset="0"/>
                </a:rPr>
                <a:t>Advancing the financial services industry by empowering our </a:t>
              </a:r>
              <a:br>
                <a:rPr lang="en-US" sz="2400" dirty="0">
                  <a:solidFill>
                    <a:srgbClr val="404040"/>
                  </a:solidFill>
                  <a:latin typeface="Arial" panose="020B0604020202020204" pitchFamily="34" charset="0"/>
                  <a:cs typeface="Arial" panose="020B0604020202020204" pitchFamily="34" charset="0"/>
                </a:rPr>
              </a:br>
              <a:r>
                <a:rPr lang="en-US" sz="2400" dirty="0">
                  <a:solidFill>
                    <a:srgbClr val="404040"/>
                  </a:solidFill>
                  <a:latin typeface="Arial" panose="020B0604020202020204" pitchFamily="34" charset="0"/>
                  <a:cs typeface="Arial" panose="020B0604020202020204" pitchFamily="34" charset="0"/>
                </a:rPr>
                <a:t>members with </a:t>
              </a:r>
              <a:r>
                <a:rPr lang="en-US" sz="2400" b="1" dirty="0">
                  <a:solidFill>
                    <a:srgbClr val="002F70"/>
                  </a:solidFill>
                  <a:latin typeface="Arial" panose="020B0604020202020204" pitchFamily="34" charset="0"/>
                  <a:cs typeface="Arial" panose="020B0604020202020204" pitchFamily="34" charset="0"/>
                </a:rPr>
                <a:t>knowledge</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insights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connections</a:t>
              </a:r>
              <a:r>
                <a:rPr lang="en-US" sz="2400" dirty="0">
                  <a:solidFill>
                    <a:srgbClr val="404040"/>
                  </a:solidFill>
                  <a:latin typeface="Arial" panose="020B0604020202020204" pitchFamily="34" charset="0"/>
                  <a:cs typeface="Arial" panose="020B0604020202020204" pitchFamily="34" charset="0"/>
                </a:rPr>
                <a:t>, and </a:t>
              </a:r>
              <a:r>
                <a:rPr lang="en-US" sz="2400" b="1" dirty="0">
                  <a:solidFill>
                    <a:srgbClr val="002F70"/>
                  </a:solidFill>
                  <a:latin typeface="Arial" panose="020B0604020202020204" pitchFamily="34" charset="0"/>
                  <a:cs typeface="Arial" panose="020B0604020202020204" pitchFamily="34" charset="0"/>
                </a:rPr>
                <a:t>solutions</a:t>
              </a:r>
              <a:endParaRPr lang="en-US" sz="2400" b="1" dirty="0">
                <a:solidFill>
                  <a:srgbClr val="002F70"/>
                </a:solidFill>
              </a:endParaRPr>
            </a:p>
          </p:txBody>
        </p:sp>
      </p:grpSp>
      <p:sp>
        <p:nvSpPr>
          <p:cNvPr id="2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3503" y="6109063"/>
            <a:ext cx="876814" cy="291737"/>
          </a:xfrm>
          <a:prstGeom prst="rect">
            <a:avLst/>
          </a:prstGeom>
        </p:spPr>
      </p:pic>
    </p:spTree>
    <p:extLst>
      <p:ext uri="{BB962C8B-B14F-4D97-AF65-F5344CB8AC3E}">
        <p14:creationId xmlns:p14="http://schemas.microsoft.com/office/powerpoint/2010/main" val="2503889452"/>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Rectangle 12"/>
          <p:cNvSpPr/>
          <p:nvPr userDrawn="1"/>
        </p:nvSpPr>
        <p:spPr>
          <a:xfrm>
            <a:off x="7498100" y="4145914"/>
            <a:ext cx="1754360" cy="759886"/>
          </a:xfrm>
          <a:prstGeom prst="rect">
            <a:avLst/>
          </a:prstGeom>
          <a:solidFill>
            <a:schemeClr val="bg1"/>
          </a:solidFill>
          <a:ln w="1905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5215670" y="4144124"/>
            <a:ext cx="1754360" cy="759886"/>
          </a:xfrm>
          <a:prstGeom prst="rect">
            <a:avLst/>
          </a:prstGeom>
          <a:solidFill>
            <a:schemeClr val="bg1"/>
          </a:solidFill>
          <a:ln w="1905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4268" y="2614387"/>
            <a:ext cx="5862465" cy="862127"/>
          </a:xfrm>
          <a:prstGeom prst="rect">
            <a:avLst/>
          </a:prstGeom>
        </p:spPr>
      </p:pic>
      <p:sp>
        <p:nvSpPr>
          <p:cNvPr id="7" name="Rectangle 6"/>
          <p:cNvSpPr/>
          <p:nvPr userDrawn="1"/>
        </p:nvSpPr>
        <p:spPr>
          <a:xfrm>
            <a:off x="2938197" y="4144124"/>
            <a:ext cx="1754360" cy="759886"/>
          </a:xfrm>
          <a:prstGeom prst="rect">
            <a:avLst/>
          </a:prstGeom>
          <a:solidFill>
            <a:schemeClr val="bg1"/>
          </a:solidFill>
          <a:ln w="1905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90196" y="1549102"/>
            <a:ext cx="4819313" cy="387567"/>
          </a:xfrm>
          <a:prstGeom prst="rect">
            <a:avLst/>
          </a:prstGeom>
        </p:spPr>
      </p:pic>
      <p:sp>
        <p:nvSpPr>
          <p:cNvPr id="9" name="TextBox 8"/>
          <p:cNvSpPr txBox="1"/>
          <p:nvPr userDrawn="1"/>
        </p:nvSpPr>
        <p:spPr>
          <a:xfrm>
            <a:off x="3031863" y="4315593"/>
            <a:ext cx="1538608" cy="400110"/>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Insurance</a:t>
            </a:r>
          </a:p>
        </p:txBody>
      </p:sp>
      <p:sp>
        <p:nvSpPr>
          <p:cNvPr id="10" name="TextBox 9"/>
          <p:cNvSpPr txBox="1"/>
          <p:nvPr userDrawn="1"/>
        </p:nvSpPr>
        <p:spPr>
          <a:xfrm>
            <a:off x="5323678" y="4179030"/>
            <a:ext cx="1538343" cy="707886"/>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Retirement Income</a:t>
            </a:r>
          </a:p>
        </p:txBody>
      </p:sp>
      <p:sp>
        <p:nvSpPr>
          <p:cNvPr id="11" name="TextBox 10"/>
          <p:cNvSpPr txBox="1"/>
          <p:nvPr userDrawn="1"/>
        </p:nvSpPr>
        <p:spPr>
          <a:xfrm>
            <a:off x="7602789" y="4169226"/>
            <a:ext cx="1530476" cy="707886"/>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Workplace</a:t>
            </a:r>
            <a:br>
              <a:rPr lang="en-US" sz="2000" b="1" dirty="0">
                <a:solidFill>
                  <a:schemeClr val="tx2"/>
                </a:solidFill>
                <a:latin typeface="Arial" panose="020B0604020202020204" pitchFamily="34" charset="0"/>
                <a:cs typeface="Arial" panose="020B0604020202020204" pitchFamily="34" charset="0"/>
              </a:rPr>
            </a:br>
            <a:r>
              <a:rPr lang="en-US" sz="2000" b="1" dirty="0">
                <a:solidFill>
                  <a:schemeClr val="tx2"/>
                </a:solidFill>
                <a:latin typeface="Arial" panose="020B0604020202020204" pitchFamily="34" charset="0"/>
                <a:cs typeface="Arial" panose="020B0604020202020204" pitchFamily="34" charset="0"/>
              </a:rPr>
              <a:t>Solutions</a:t>
            </a:r>
          </a:p>
        </p:txBody>
      </p:sp>
      <p:cxnSp>
        <p:nvCxnSpPr>
          <p:cNvPr id="12" name="Straight Connector 11"/>
          <p:cNvCxnSpPr/>
          <p:nvPr userDrawn="1"/>
        </p:nvCxnSpPr>
        <p:spPr>
          <a:xfrm>
            <a:off x="2938197" y="3863787"/>
            <a:ext cx="6314263"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17772375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5" name="Group 4"/>
          <p:cNvGrpSpPr/>
          <p:nvPr userDrawn="1"/>
        </p:nvGrpSpPr>
        <p:grpSpPr>
          <a:xfrm>
            <a:off x="1051820" y="1368425"/>
            <a:ext cx="4443873" cy="3689131"/>
            <a:chOff x="935277" y="1565306"/>
            <a:chExt cx="4443873" cy="3689131"/>
          </a:xfrm>
          <a:solidFill>
            <a:schemeClr val="bg1">
              <a:lumMod val="95000"/>
            </a:schemeClr>
          </a:solidFill>
        </p:grpSpPr>
        <p:sp>
          <p:nvSpPr>
            <p:cNvPr id="6" name="Rectangle 5"/>
            <p:cNvSpPr/>
            <p:nvPr userDrawn="1"/>
          </p:nvSpPr>
          <p:spPr>
            <a:xfrm>
              <a:off x="935277"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1063744" y="1773082"/>
              <a:ext cx="4133546" cy="3234219"/>
            </a:xfrm>
            <a:prstGeom prst="rect">
              <a:avLst/>
            </a:prstGeom>
            <a:grp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rial" panose="020B06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the</a:t>
              </a:r>
              <a:r>
                <a:rPr lang="en-US" sz="2400" dirty="0">
                  <a:solidFill>
                    <a:schemeClr val="tx1">
                      <a:lumMod val="65000"/>
                      <a:lumOff val="35000"/>
                    </a:schemeClr>
                  </a:solidFill>
                  <a:latin typeface="Arial" panose="020B0604020202020204" pitchFamily="34" charset="0"/>
                  <a:cs typeface="Arial" panose="020B0604020202020204" pitchFamily="34" charset="0"/>
                </a:rPr>
                <a:t> </a:t>
              </a:r>
              <a:br>
                <a:rPr lang="en-US" sz="2400" dirty="0">
                  <a:solidFill>
                    <a:schemeClr val="tx1">
                      <a:lumMod val="65000"/>
                      <a:lumOff val="35000"/>
                    </a:schemeClr>
                  </a:solidFill>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insurance and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ith</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p>
          </p:txBody>
        </p:sp>
      </p:grpSp>
      <p:pic>
        <p:nvPicPr>
          <p:cNvPr id="9"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64288" y="1368425"/>
            <a:ext cx="5208587" cy="3689350"/>
          </a:xfrm>
          <a:prstGeom prst="rect">
            <a:avLst/>
          </a:prstGeom>
        </p:spPr>
      </p:pic>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406090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_2ColumnLis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1377696"/>
            <a:ext cx="5035296" cy="4425696"/>
          </a:xfrm>
        </p:spPr>
        <p:txBody>
          <a:bodyPr lIns="0" tIns="0" rIns="0" numCol="1" spcCol="457200"/>
          <a:lstStyle>
            <a:lvl1pPr marL="304784" indent="-304784">
              <a:lnSpc>
                <a:spcPct val="110000"/>
              </a:lnSpc>
              <a:spcBef>
                <a:spcPts val="0"/>
              </a:spcBef>
              <a:spcAft>
                <a:spcPts val="2400"/>
              </a:spcAft>
              <a:buClr>
                <a:schemeClr val="accent1"/>
              </a:buClr>
              <a:buSzPct val="90000"/>
              <a:buFont typeface="Arial"/>
              <a:buChar char="•"/>
              <a:defRPr sz="1867"/>
            </a:lvl1pPr>
            <a:lvl2pPr marL="304784" indent="-304784">
              <a:lnSpc>
                <a:spcPct val="110000"/>
              </a:lnSpc>
              <a:spcBef>
                <a:spcPts val="0"/>
              </a:spcBef>
              <a:spcAft>
                <a:spcPts val="2400"/>
              </a:spcAft>
              <a:buClr>
                <a:schemeClr val="accent1"/>
              </a:buClr>
              <a:buSzPct val="90000"/>
              <a:buFont typeface="Arial"/>
              <a:buChar char="•"/>
              <a:defRPr sz="1867"/>
            </a:lvl2pPr>
            <a:lvl3pPr marL="304784" indent="-304784">
              <a:lnSpc>
                <a:spcPct val="110000"/>
              </a:lnSpc>
              <a:spcBef>
                <a:spcPts val="0"/>
              </a:spcBef>
              <a:spcAft>
                <a:spcPts val="2400"/>
              </a:spcAft>
              <a:buClr>
                <a:schemeClr val="accent1"/>
              </a:buClr>
              <a:buSzPct val="90000"/>
              <a:buFont typeface="Arial"/>
              <a:buChar char="•"/>
              <a:defRPr sz="1867"/>
            </a:lvl3pPr>
            <a:lvl4pPr marL="304784" indent="-304784">
              <a:lnSpc>
                <a:spcPct val="110000"/>
              </a:lnSpc>
              <a:spcBef>
                <a:spcPts val="0"/>
              </a:spcBef>
              <a:spcAft>
                <a:spcPts val="2400"/>
              </a:spcAft>
              <a:buClr>
                <a:schemeClr val="accent1"/>
              </a:buClr>
              <a:buSzPct val="90000"/>
              <a:buFont typeface="Arial"/>
              <a:buChar char="•"/>
              <a:defRPr sz="1867"/>
            </a:lvl4pPr>
            <a:lvl5pPr marL="304784" indent="-304784">
              <a:lnSpc>
                <a:spcPct val="110000"/>
              </a:lnSpc>
              <a:spcBef>
                <a:spcPts val="0"/>
              </a:spcBef>
              <a:spcAft>
                <a:spcPts val="2400"/>
              </a:spcAft>
              <a:buClr>
                <a:schemeClr val="accent1"/>
              </a:buClr>
              <a:buSzPct val="90000"/>
              <a:buFont typeface="Arial"/>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p:cNvSpPr txBox="1"/>
          <p:nvPr/>
        </p:nvSpPr>
        <p:spPr>
          <a:xfrm>
            <a:off x="11247350" y="-1111937"/>
            <a:ext cx="269626" cy="461665"/>
          </a:xfrm>
          <a:prstGeom prst="rect">
            <a:avLst/>
          </a:prstGeom>
          <a:noFill/>
        </p:spPr>
        <p:txBody>
          <a:bodyPr wrap="none" rtlCol="0">
            <a:spAutoFit/>
          </a:bodyPr>
          <a:lstStyle/>
          <a:p>
            <a:r>
              <a:rPr lang="en-US" sz="2400" dirty="0"/>
              <a:t> </a:t>
            </a:r>
          </a:p>
        </p:txBody>
      </p:sp>
      <p:sp>
        <p:nvSpPr>
          <p:cNvPr id="10" name="Content Placeholder 2"/>
          <p:cNvSpPr>
            <a:spLocks noGrp="1"/>
          </p:cNvSpPr>
          <p:nvPr>
            <p:ph idx="16"/>
          </p:nvPr>
        </p:nvSpPr>
        <p:spPr>
          <a:xfrm>
            <a:off x="6400800" y="1377696"/>
            <a:ext cx="5035296" cy="4425696"/>
          </a:xfrm>
        </p:spPr>
        <p:txBody>
          <a:bodyPr lIns="0" tIns="0" rIns="0" numCol="1" spcCol="457200"/>
          <a:lstStyle>
            <a:lvl1pPr marL="304784" indent="-304784">
              <a:lnSpc>
                <a:spcPct val="110000"/>
              </a:lnSpc>
              <a:spcBef>
                <a:spcPts val="0"/>
              </a:spcBef>
              <a:spcAft>
                <a:spcPts val="2400"/>
              </a:spcAft>
              <a:buClr>
                <a:schemeClr val="accent1"/>
              </a:buClr>
              <a:buSzPct val="90000"/>
              <a:buFont typeface="Arial"/>
              <a:buChar char="•"/>
              <a:defRPr sz="1867"/>
            </a:lvl1pPr>
            <a:lvl2pPr marL="304784" indent="-304784">
              <a:lnSpc>
                <a:spcPct val="110000"/>
              </a:lnSpc>
              <a:spcBef>
                <a:spcPts val="0"/>
              </a:spcBef>
              <a:spcAft>
                <a:spcPts val="2400"/>
              </a:spcAft>
              <a:buClr>
                <a:schemeClr val="accent1"/>
              </a:buClr>
              <a:buSzPct val="90000"/>
              <a:buFont typeface="Arial"/>
              <a:buChar char="•"/>
              <a:defRPr sz="1867"/>
            </a:lvl2pPr>
            <a:lvl3pPr marL="304784" indent="-304784">
              <a:lnSpc>
                <a:spcPct val="110000"/>
              </a:lnSpc>
              <a:spcBef>
                <a:spcPts val="0"/>
              </a:spcBef>
              <a:spcAft>
                <a:spcPts val="2400"/>
              </a:spcAft>
              <a:buClr>
                <a:schemeClr val="accent1"/>
              </a:buClr>
              <a:buSzPct val="90000"/>
              <a:buFont typeface="Arial"/>
              <a:buChar char="•"/>
              <a:defRPr sz="1867"/>
            </a:lvl3pPr>
            <a:lvl4pPr marL="304784" indent="-304784">
              <a:lnSpc>
                <a:spcPct val="110000"/>
              </a:lnSpc>
              <a:spcBef>
                <a:spcPts val="0"/>
              </a:spcBef>
              <a:spcAft>
                <a:spcPts val="2400"/>
              </a:spcAft>
              <a:buClr>
                <a:schemeClr val="accent1"/>
              </a:buClr>
              <a:buSzPct val="90000"/>
              <a:buFont typeface="Arial"/>
              <a:buChar char="•"/>
              <a:defRPr sz="1867"/>
            </a:lvl4pPr>
            <a:lvl5pPr marL="304784" indent="-304784">
              <a:lnSpc>
                <a:spcPct val="110000"/>
              </a:lnSpc>
              <a:spcBef>
                <a:spcPts val="0"/>
              </a:spcBef>
              <a:spcAft>
                <a:spcPts val="2400"/>
              </a:spcAft>
              <a:buClr>
                <a:schemeClr val="accent1"/>
              </a:buClr>
              <a:buSzPct val="90000"/>
              <a:buFont typeface="Arial"/>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37"/>
          <p:cNvSpPr>
            <a:spLocks noGrp="1"/>
          </p:cNvSpPr>
          <p:nvPr>
            <p:ph type="title"/>
          </p:nvPr>
        </p:nvSpPr>
        <p:spPr>
          <a:xfrm>
            <a:off x="471063" y="355619"/>
            <a:ext cx="11311007" cy="430108"/>
          </a:xfrm>
          <a:prstGeom prst="rect">
            <a:avLst/>
          </a:prstGeom>
        </p:spPr>
        <p:txBody>
          <a:bodyPr vert="horz" wrap="none" lIns="0" tIns="0" rIns="0" bIns="0" rtlCol="0" anchor="b">
            <a:normAutofit/>
          </a:bodyPr>
          <a:lstStyle/>
          <a:p>
            <a:r>
              <a:rPr lang="en-US"/>
              <a:t>Click to edit Master title style</a:t>
            </a:r>
            <a:endParaRPr lang="en-US" dirty="0"/>
          </a:p>
        </p:txBody>
      </p:sp>
      <p:sp>
        <p:nvSpPr>
          <p:cNvPr id="12" name="Text Placeholder 22"/>
          <p:cNvSpPr>
            <a:spLocks noGrp="1"/>
          </p:cNvSpPr>
          <p:nvPr>
            <p:ph type="body" sz="quarter" idx="10"/>
          </p:nvPr>
        </p:nvSpPr>
        <p:spPr>
          <a:xfrm>
            <a:off x="768353" y="6062133"/>
            <a:ext cx="8900583"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2647025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Welcome_ Slide">
    <p:spTree>
      <p:nvGrpSpPr>
        <p:cNvPr id="1" name=""/>
        <p:cNvGrpSpPr/>
        <p:nvPr/>
      </p:nvGrpSpPr>
      <p:grpSpPr>
        <a:xfrm>
          <a:off x="0" y="0"/>
          <a:ext cx="0" cy="0"/>
          <a:chOff x="0" y="0"/>
          <a:chExt cx="0" cy="0"/>
        </a:xfrm>
      </p:grpSpPr>
      <p:sp>
        <p:nvSpPr>
          <p:cNvPr id="13" name="Pentagon 12"/>
          <p:cNvSpPr/>
          <p:nvPr/>
        </p:nvSpPr>
        <p:spPr>
          <a:xfrm>
            <a:off x="1537394" y="0"/>
            <a:ext cx="10244665" cy="6858000"/>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Pentagon 15"/>
          <p:cNvSpPr/>
          <p:nvPr/>
        </p:nvSpPr>
        <p:spPr>
          <a:xfrm>
            <a:off x="2" y="0"/>
            <a:ext cx="11494191" cy="6858000"/>
          </a:xfrm>
          <a:prstGeom prst="homePlat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Pentagon 1"/>
          <p:cNvSpPr/>
          <p:nvPr/>
        </p:nvSpPr>
        <p:spPr>
          <a:xfrm>
            <a:off x="2" y="0"/>
            <a:ext cx="11494191" cy="6858000"/>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Rectangle 2"/>
          <p:cNvSpPr>
            <a:spLocks noGrp="1" noChangeArrowheads="1"/>
          </p:cNvSpPr>
          <p:nvPr>
            <p:ph type="ctrTitle" hasCustomPrompt="1"/>
          </p:nvPr>
        </p:nvSpPr>
        <p:spPr>
          <a:xfrm>
            <a:off x="1066800" y="2861733"/>
            <a:ext cx="7518400" cy="1117600"/>
          </a:xfrm>
          <a:prstGeom prst="rect">
            <a:avLst/>
          </a:prstGeom>
          <a:effectLst/>
        </p:spPr>
        <p:txBody>
          <a:bodyPr wrap="square" lIns="0" rIns="0" bIns="0" anchor="ctr">
            <a:noAutofit/>
          </a:bodyPr>
          <a:lstStyle>
            <a:lvl1pPr algn="l">
              <a:lnSpc>
                <a:spcPct val="90000"/>
              </a:lnSpc>
              <a:defRPr sz="10000" b="1" i="0">
                <a:solidFill>
                  <a:schemeClr val="bg1"/>
                </a:solidFill>
                <a:latin typeface="Arial"/>
                <a:cs typeface="Arial"/>
              </a:defRPr>
            </a:lvl1pPr>
          </a:lstStyle>
          <a:p>
            <a:r>
              <a:rPr lang="en-US" dirty="0"/>
              <a:t>Welcome</a:t>
            </a:r>
          </a:p>
        </p:txBody>
      </p:sp>
      <p:pic>
        <p:nvPicPr>
          <p:cNvPr id="15" name="Picture 2" descr="C:\Users\mhilla\Desktop\08LIM5-logo-2col.jpg"/>
          <p:cNvPicPr>
            <a:picLocks noChangeAspect="1" noChangeArrowheads="1"/>
          </p:cNvPicPr>
          <p:nvPr/>
        </p:nvPicPr>
        <p:blipFill>
          <a:blip r:embed="rId2" cstate="print"/>
          <a:srcRect/>
          <a:stretch>
            <a:fillRect/>
          </a:stretch>
        </p:blipFill>
        <p:spPr bwMode="auto">
          <a:xfrm>
            <a:off x="10379977" y="6097133"/>
            <a:ext cx="1402080" cy="467360"/>
          </a:xfrm>
          <a:prstGeom prst="rect">
            <a:avLst/>
          </a:prstGeom>
          <a:noFill/>
        </p:spPr>
      </p:pic>
      <p:sp>
        <p:nvSpPr>
          <p:cNvPr id="5" name="Text Placeholder 4"/>
          <p:cNvSpPr>
            <a:spLocks noGrp="1"/>
          </p:cNvSpPr>
          <p:nvPr>
            <p:ph type="body" sz="quarter" idx="10" hasCustomPrompt="1"/>
          </p:nvPr>
        </p:nvSpPr>
        <p:spPr>
          <a:xfrm>
            <a:off x="1066800" y="4199467"/>
            <a:ext cx="3386667" cy="1898651"/>
          </a:xfrm>
        </p:spPr>
        <p:txBody>
          <a:bodyPr/>
          <a:lstStyle>
            <a:lvl1pPr marL="0" indent="0">
              <a:lnSpc>
                <a:spcPct val="100000"/>
              </a:lnSpc>
              <a:spcAft>
                <a:spcPts val="0"/>
              </a:spcAft>
              <a:buFont typeface="Arial"/>
              <a:buNone/>
              <a:defRPr b="1" baseline="0">
                <a:solidFill>
                  <a:srgbClr val="FFFFFF"/>
                </a:solidFill>
              </a:defRPr>
            </a:lvl1pPr>
            <a:lvl2pPr marL="300552" indent="0">
              <a:buFont typeface="Arial"/>
              <a:buNone/>
              <a:defRPr/>
            </a:lvl2pPr>
            <a:lvl3pPr marL="611685" indent="0">
              <a:buFont typeface="Arial"/>
              <a:buNone/>
              <a:defRPr/>
            </a:lvl3pPr>
            <a:lvl4pPr marL="914354" indent="0">
              <a:buFont typeface="Arial"/>
              <a:buNone/>
              <a:defRPr/>
            </a:lvl4pPr>
            <a:lvl5pPr marL="1214907" indent="0">
              <a:buFont typeface="Arial"/>
              <a:buNone/>
              <a:defRPr/>
            </a:lvl5pPr>
          </a:lstStyle>
          <a:p>
            <a:pPr lvl="0"/>
            <a:r>
              <a:rPr lang="en-US" dirty="0"/>
              <a:t>Presenters Name</a:t>
            </a:r>
          </a:p>
          <a:p>
            <a:pPr lvl="0"/>
            <a:r>
              <a:rPr lang="en-US" dirty="0"/>
              <a:t>Presenters Title</a:t>
            </a:r>
          </a:p>
          <a:p>
            <a:pPr lvl="0"/>
            <a:r>
              <a:rPr lang="en-US" dirty="0"/>
              <a:t>XXX-XXX-XXXX</a:t>
            </a:r>
          </a:p>
          <a:p>
            <a:pPr lvl="0"/>
            <a:r>
              <a:rPr lang="en-US" dirty="0"/>
              <a:t>John </a:t>
            </a:r>
            <a:r>
              <a:rPr lang="en-US" dirty="0" err="1"/>
              <a:t>Does@limra.com</a:t>
            </a:r>
            <a:endParaRPr lang="en-US" dirty="0"/>
          </a:p>
        </p:txBody>
      </p:sp>
      <p:sp>
        <p:nvSpPr>
          <p:cNvPr id="18" name="Text Placeholder 4"/>
          <p:cNvSpPr>
            <a:spLocks noGrp="1"/>
          </p:cNvSpPr>
          <p:nvPr>
            <p:ph type="body" sz="quarter" idx="11" hasCustomPrompt="1"/>
          </p:nvPr>
        </p:nvSpPr>
        <p:spPr>
          <a:xfrm>
            <a:off x="5198533" y="4199467"/>
            <a:ext cx="3386667" cy="1898651"/>
          </a:xfrm>
        </p:spPr>
        <p:txBody>
          <a:bodyPr/>
          <a:lstStyle>
            <a:lvl1pPr marL="0" indent="0">
              <a:lnSpc>
                <a:spcPct val="100000"/>
              </a:lnSpc>
              <a:spcAft>
                <a:spcPts val="0"/>
              </a:spcAft>
              <a:buFont typeface="Arial"/>
              <a:buNone/>
              <a:defRPr b="1" baseline="0">
                <a:solidFill>
                  <a:srgbClr val="FFFFFF"/>
                </a:solidFill>
              </a:defRPr>
            </a:lvl1pPr>
            <a:lvl2pPr marL="300552" indent="0">
              <a:buFont typeface="Arial"/>
              <a:buNone/>
              <a:defRPr/>
            </a:lvl2pPr>
            <a:lvl3pPr marL="611685" indent="0">
              <a:buFont typeface="Arial"/>
              <a:buNone/>
              <a:defRPr/>
            </a:lvl3pPr>
            <a:lvl4pPr marL="914354" indent="0">
              <a:buFont typeface="Arial"/>
              <a:buNone/>
              <a:defRPr/>
            </a:lvl4pPr>
            <a:lvl5pPr marL="1214907" indent="0">
              <a:buFont typeface="Arial"/>
              <a:buNone/>
              <a:defRPr/>
            </a:lvl5pPr>
          </a:lstStyle>
          <a:p>
            <a:pPr lvl="0"/>
            <a:r>
              <a:rPr lang="en-US" dirty="0"/>
              <a:t>Presenters Name</a:t>
            </a:r>
          </a:p>
          <a:p>
            <a:pPr lvl="0"/>
            <a:r>
              <a:rPr lang="en-US" dirty="0"/>
              <a:t>Presenters Title</a:t>
            </a:r>
          </a:p>
          <a:p>
            <a:pPr lvl="0"/>
            <a:r>
              <a:rPr lang="en-US" dirty="0"/>
              <a:t>XXX-XXX-XXXX</a:t>
            </a:r>
          </a:p>
          <a:p>
            <a:pPr lvl="0"/>
            <a:r>
              <a:rPr lang="en-US" dirty="0"/>
              <a:t>John </a:t>
            </a:r>
            <a:r>
              <a:rPr lang="en-US" dirty="0" err="1"/>
              <a:t>Does@limra.com</a:t>
            </a:r>
            <a:endParaRPr lang="en-US" dirty="0"/>
          </a:p>
        </p:txBody>
      </p:sp>
    </p:spTree>
    <p:extLst>
      <p:ext uri="{BB962C8B-B14F-4D97-AF65-F5344CB8AC3E}">
        <p14:creationId xmlns:p14="http://schemas.microsoft.com/office/powerpoint/2010/main" val="2696827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Closing Slide">
    <p:spTree>
      <p:nvGrpSpPr>
        <p:cNvPr id="1" name=""/>
        <p:cNvGrpSpPr/>
        <p:nvPr/>
      </p:nvGrpSpPr>
      <p:grpSpPr>
        <a:xfrm>
          <a:off x="0" y="0"/>
          <a:ext cx="0" cy="0"/>
          <a:chOff x="0" y="0"/>
          <a:chExt cx="0" cy="0"/>
        </a:xfrm>
      </p:grpSpPr>
      <p:sp>
        <p:nvSpPr>
          <p:cNvPr id="13" name="Pentagon 12"/>
          <p:cNvSpPr/>
          <p:nvPr/>
        </p:nvSpPr>
        <p:spPr>
          <a:xfrm>
            <a:off x="1537394" y="0"/>
            <a:ext cx="10244665" cy="6858000"/>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Pentagon 1"/>
          <p:cNvSpPr/>
          <p:nvPr/>
        </p:nvSpPr>
        <p:spPr>
          <a:xfrm>
            <a:off x="1249528" y="0"/>
            <a:ext cx="10244665" cy="6858000"/>
          </a:xfrm>
          <a:prstGeom prst="homePlat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Rectangle 2"/>
          <p:cNvSpPr>
            <a:spLocks noGrp="1" noChangeArrowheads="1"/>
          </p:cNvSpPr>
          <p:nvPr>
            <p:ph type="ctrTitle" hasCustomPrompt="1"/>
          </p:nvPr>
        </p:nvSpPr>
        <p:spPr>
          <a:xfrm>
            <a:off x="3945467" y="2861733"/>
            <a:ext cx="4639733" cy="1117600"/>
          </a:xfrm>
          <a:prstGeom prst="rect">
            <a:avLst/>
          </a:prstGeom>
          <a:effectLst/>
        </p:spPr>
        <p:txBody>
          <a:bodyPr wrap="square" lIns="0" rIns="0" bIns="0" anchor="ctr">
            <a:noAutofit/>
          </a:bodyPr>
          <a:lstStyle>
            <a:lvl1pPr algn="l">
              <a:lnSpc>
                <a:spcPct val="90000"/>
              </a:lnSpc>
              <a:defRPr sz="5333" b="1" i="0">
                <a:solidFill>
                  <a:schemeClr val="tx2"/>
                </a:solidFill>
                <a:latin typeface="Arial"/>
                <a:cs typeface="Arial"/>
              </a:defRPr>
            </a:lvl1pPr>
          </a:lstStyle>
          <a:p>
            <a:r>
              <a:rPr lang="en-US" dirty="0"/>
              <a:t>Thank You!</a:t>
            </a:r>
          </a:p>
        </p:txBody>
      </p:sp>
      <p:sp>
        <p:nvSpPr>
          <p:cNvPr id="11" name="Right Triangle 10"/>
          <p:cNvSpPr/>
          <p:nvPr/>
        </p:nvSpPr>
        <p:spPr>
          <a:xfrm rot="13500000">
            <a:off x="-2443942" y="994214"/>
            <a:ext cx="4887895" cy="4887895"/>
          </a:xfrm>
          <a:prstGeom prst="rtTriangle">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400" dirty="0"/>
              <a:t>     </a:t>
            </a:r>
          </a:p>
        </p:txBody>
      </p:sp>
      <p:pic>
        <p:nvPicPr>
          <p:cNvPr id="15" name="Picture 2" descr="C:\Users\mhilla\Desktop\08LIM5-logo-2col.jpg"/>
          <p:cNvPicPr>
            <a:picLocks noChangeAspect="1" noChangeArrowheads="1"/>
          </p:cNvPicPr>
          <p:nvPr/>
        </p:nvPicPr>
        <p:blipFill>
          <a:blip r:embed="rId2" cstate="print"/>
          <a:srcRect/>
          <a:stretch>
            <a:fillRect/>
          </a:stretch>
        </p:blipFill>
        <p:spPr bwMode="auto">
          <a:xfrm>
            <a:off x="10379977" y="6097133"/>
            <a:ext cx="1402080" cy="467360"/>
          </a:xfrm>
          <a:prstGeom prst="rect">
            <a:avLst/>
          </a:prstGeom>
          <a:noFill/>
        </p:spPr>
      </p:pic>
      <p:sp>
        <p:nvSpPr>
          <p:cNvPr id="5" name="Text Placeholder 4"/>
          <p:cNvSpPr>
            <a:spLocks noGrp="1"/>
          </p:cNvSpPr>
          <p:nvPr>
            <p:ph type="body" sz="quarter" idx="10" hasCustomPrompt="1"/>
          </p:nvPr>
        </p:nvSpPr>
        <p:spPr>
          <a:xfrm>
            <a:off x="3945467" y="4199467"/>
            <a:ext cx="4097867" cy="1898651"/>
          </a:xfrm>
        </p:spPr>
        <p:txBody>
          <a:bodyPr/>
          <a:lstStyle>
            <a:lvl1pPr marL="0" indent="0">
              <a:buFont typeface="Arial"/>
              <a:buNone/>
              <a:defRPr baseline="0"/>
            </a:lvl1pPr>
            <a:lvl2pPr marL="300552" indent="0">
              <a:buFont typeface="Arial"/>
              <a:buNone/>
              <a:defRPr/>
            </a:lvl2pPr>
            <a:lvl3pPr marL="611685" indent="0">
              <a:buFont typeface="Arial"/>
              <a:buNone/>
              <a:defRPr/>
            </a:lvl3pPr>
            <a:lvl4pPr marL="914354" indent="0">
              <a:buFont typeface="Arial"/>
              <a:buNone/>
              <a:defRPr/>
            </a:lvl4pPr>
            <a:lvl5pPr marL="1214907" indent="0">
              <a:buFont typeface="Arial"/>
              <a:buNone/>
              <a:defRPr/>
            </a:lvl5pPr>
          </a:lstStyle>
          <a:p>
            <a:pPr lvl="0"/>
            <a:r>
              <a:rPr lang="en-US" dirty="0"/>
              <a:t>This if for additional information about where to find details on </a:t>
            </a:r>
            <a:r>
              <a:rPr lang="en-US" dirty="0" err="1"/>
              <a:t>LIMRA.org</a:t>
            </a:r>
            <a:endParaRPr lang="en-US" dirty="0"/>
          </a:p>
          <a:p>
            <a:pPr lvl="0"/>
            <a:r>
              <a:rPr lang="en-US" dirty="0"/>
              <a:t>Or Name and Contact information for the </a:t>
            </a:r>
            <a:r>
              <a:rPr lang="en-US" dirty="0" err="1"/>
              <a:t>presentor</a:t>
            </a:r>
            <a:endParaRPr lang="en-US" dirty="0"/>
          </a:p>
          <a:p>
            <a:pPr lvl="0"/>
            <a:endParaRPr lang="en-US" dirty="0"/>
          </a:p>
        </p:txBody>
      </p:sp>
    </p:spTree>
    <p:extLst>
      <p:ext uri="{BB962C8B-B14F-4D97-AF65-F5344CB8AC3E}">
        <p14:creationId xmlns:p14="http://schemas.microsoft.com/office/powerpoint/2010/main" val="1317537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ack Page">
    <p:bg>
      <p:bgPr>
        <a:solidFill>
          <a:schemeClr val="bg1"/>
        </a:solidFill>
        <a:effectLst/>
      </p:bgPr>
    </p:bg>
    <p:spTree>
      <p:nvGrpSpPr>
        <p:cNvPr id="1" name=""/>
        <p:cNvGrpSpPr/>
        <p:nvPr/>
      </p:nvGrpSpPr>
      <p:grpSpPr>
        <a:xfrm>
          <a:off x="0" y="0"/>
          <a:ext cx="0" cy="0"/>
          <a:chOff x="0" y="0"/>
          <a:chExt cx="0" cy="0"/>
        </a:xfrm>
      </p:grpSpPr>
      <p:pic>
        <p:nvPicPr>
          <p:cNvPr id="7" name="Picture 6" descr="Back-Pg_LL-Global-Logo_3Col_0115-ResearchSpecificTHIS-PUB.png"/>
          <p:cNvPicPr>
            <a:picLocks noChangeAspect="1"/>
          </p:cNvPicPr>
          <p:nvPr/>
        </p:nvPicPr>
        <p:blipFill rotWithShape="1">
          <a:blip r:embed="rId2" cstate="print"/>
          <a:srcRect b="44269"/>
          <a:stretch/>
        </p:blipFill>
        <p:spPr>
          <a:xfrm>
            <a:off x="2434167" y="3684604"/>
            <a:ext cx="7278624" cy="1107545"/>
          </a:xfrm>
          <a:prstGeom prst="rect">
            <a:avLst/>
          </a:prstGeom>
        </p:spPr>
      </p:pic>
      <p:pic>
        <p:nvPicPr>
          <p:cNvPr id="8" name="Picture 7" descr="Call-LIMRAFirst-2014.png"/>
          <p:cNvPicPr>
            <a:picLocks noChangeAspect="1"/>
          </p:cNvPicPr>
          <p:nvPr/>
        </p:nvPicPr>
        <p:blipFill>
          <a:blip r:embed="rId3" cstate="print"/>
          <a:stretch>
            <a:fillRect/>
          </a:stretch>
        </p:blipFill>
        <p:spPr>
          <a:xfrm>
            <a:off x="4977553" y="1372129"/>
            <a:ext cx="2194560" cy="899499"/>
          </a:xfrm>
          <a:prstGeom prst="rect">
            <a:avLst/>
          </a:prstGeom>
        </p:spPr>
      </p:pic>
      <p:sp>
        <p:nvSpPr>
          <p:cNvPr id="9" name="TextBox 8"/>
          <p:cNvSpPr txBox="1"/>
          <p:nvPr/>
        </p:nvSpPr>
        <p:spPr>
          <a:xfrm>
            <a:off x="1913471" y="4961490"/>
            <a:ext cx="8348133" cy="615361"/>
          </a:xfrm>
          <a:prstGeom prst="rect">
            <a:avLst/>
          </a:prstGeom>
          <a:noFill/>
        </p:spPr>
        <p:txBody>
          <a:bodyPr wrap="square" lIns="0" tIns="0" rIns="0" bIns="0" rtlCol="0">
            <a:spAutoFit/>
          </a:bodyPr>
          <a:lstStyle/>
          <a:p>
            <a:pPr algn="ctr"/>
            <a:r>
              <a:rPr lang="en-US" sz="1333" dirty="0">
                <a:solidFill>
                  <a:schemeClr val="tx2"/>
                </a:solidFill>
              </a:rPr>
              <a:t>©2016, LL Global,</a:t>
            </a:r>
            <a:r>
              <a:rPr lang="en-US" sz="1333" baseline="0" dirty="0">
                <a:solidFill>
                  <a:schemeClr val="tx2"/>
                </a:solidFill>
              </a:rPr>
              <a:t> Inc.</a:t>
            </a:r>
            <a:r>
              <a:rPr lang="en-US" sz="1333" baseline="30000" dirty="0">
                <a:solidFill>
                  <a:schemeClr val="tx2"/>
                </a:solidFill>
              </a:rPr>
              <a:t>®</a:t>
            </a:r>
          </a:p>
          <a:p>
            <a:pPr algn="ctr"/>
            <a:r>
              <a:rPr lang="en-US" sz="1333" baseline="0" dirty="0">
                <a:solidFill>
                  <a:schemeClr val="tx2"/>
                </a:solidFill>
              </a:rPr>
              <a:t>This publication is a benefit of the LIMRA membership. No part may be shared with other organizations or reproduced in any form without LL </a:t>
            </a:r>
            <a:r>
              <a:rPr lang="en-US" sz="1333" baseline="0" dirty="0" err="1">
                <a:solidFill>
                  <a:schemeClr val="tx2"/>
                </a:solidFill>
              </a:rPr>
              <a:t>Global’s</a:t>
            </a:r>
            <a:r>
              <a:rPr lang="en-US" sz="1333" baseline="0" dirty="0">
                <a:solidFill>
                  <a:schemeClr val="tx2"/>
                </a:solidFill>
              </a:rPr>
              <a:t> written permission.</a:t>
            </a:r>
            <a:endParaRPr lang="en-US" sz="1333" dirty="0">
              <a:solidFill>
                <a:schemeClr val="tx2"/>
              </a:solidFill>
            </a:endParaRPr>
          </a:p>
        </p:txBody>
      </p:sp>
      <p:sp>
        <p:nvSpPr>
          <p:cNvPr id="12" name="Text Placeholder 11"/>
          <p:cNvSpPr>
            <a:spLocks noGrp="1"/>
          </p:cNvSpPr>
          <p:nvPr>
            <p:ph type="body" sz="quarter" idx="10"/>
          </p:nvPr>
        </p:nvSpPr>
        <p:spPr>
          <a:xfrm>
            <a:off x="4334937" y="5977468"/>
            <a:ext cx="3539067" cy="575733"/>
          </a:xfrm>
        </p:spPr>
        <p:txBody>
          <a:bodyPr numCol="1"/>
          <a:lstStyle>
            <a:lvl1pPr marL="0" indent="0" algn="ctr">
              <a:lnSpc>
                <a:spcPct val="100000"/>
              </a:lnSpc>
              <a:spcAft>
                <a:spcPts val="0"/>
              </a:spcAft>
              <a:buFontTx/>
              <a:buNone/>
              <a:defRPr sz="1067"/>
            </a:lvl1pPr>
            <a:lvl2pPr marL="0" indent="0" algn="ctr">
              <a:lnSpc>
                <a:spcPct val="100000"/>
              </a:lnSpc>
              <a:spcAft>
                <a:spcPts val="0"/>
              </a:spcAft>
              <a:buFontTx/>
              <a:buNone/>
              <a:defRPr sz="1067"/>
            </a:lvl2pPr>
            <a:lvl3pPr marL="0" indent="0" algn="ctr">
              <a:lnSpc>
                <a:spcPct val="100000"/>
              </a:lnSpc>
              <a:spcAft>
                <a:spcPts val="0"/>
              </a:spcAft>
              <a:buFontTx/>
              <a:buNone/>
              <a:defRPr sz="1067"/>
            </a:lvl3pPr>
            <a:lvl4pPr marL="0" indent="0" algn="ctr">
              <a:lnSpc>
                <a:spcPct val="100000"/>
              </a:lnSpc>
              <a:spcAft>
                <a:spcPts val="0"/>
              </a:spcAft>
              <a:buFontTx/>
              <a:buNone/>
              <a:defRPr sz="1067"/>
            </a:lvl4pPr>
            <a:lvl5pPr marL="0" indent="0" algn="ctr">
              <a:lnSpc>
                <a:spcPct val="100000"/>
              </a:lnSpc>
              <a:spcAft>
                <a:spcPts val="0"/>
              </a:spcAft>
              <a:buFontTx/>
              <a:buNone/>
              <a:defRPr sz="1067"/>
            </a:lvl5pPr>
          </a:lstStyle>
          <a:p>
            <a:pPr lvl="0"/>
            <a:r>
              <a:rPr lang="en-US"/>
              <a:t>Edit Master text styles</a:t>
            </a:r>
          </a:p>
        </p:txBody>
      </p:sp>
    </p:spTree>
    <p:extLst>
      <p:ext uri="{BB962C8B-B14F-4D97-AF65-F5344CB8AC3E}">
        <p14:creationId xmlns:p14="http://schemas.microsoft.com/office/powerpoint/2010/main" val="559234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8" name="Slide Number Placeholder 3"/>
          <p:cNvSpPr>
            <a:spLocks noGrp="1"/>
          </p:cNvSpPr>
          <p:nvPr>
            <p:ph type="sldNum" sz="quarter" idx="4"/>
          </p:nvPr>
        </p:nvSpPr>
        <p:spPr>
          <a:xfrm>
            <a:off x="9934226" y="6415620"/>
            <a:ext cx="2232377"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1A07E01-C852-4AB4-97EE-CACC2EE93F0E}" type="slidenum">
              <a:rPr lang="en-US" smtClean="0"/>
              <a:t>‹#›</a:t>
            </a:fld>
            <a:endParaRPr lang="en-US"/>
          </a:p>
        </p:txBody>
      </p:sp>
    </p:spTree>
    <p:extLst>
      <p:ext uri="{BB962C8B-B14F-4D97-AF65-F5344CB8AC3E}">
        <p14:creationId xmlns:p14="http://schemas.microsoft.com/office/powerpoint/2010/main" val="1308317345"/>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orient="horz" pos="1152">
          <p15:clr>
            <a:srgbClr val="FBAE40"/>
          </p15:clr>
        </p15:guide>
        <p15:guide id="4" pos="105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81100" y="365131"/>
            <a:ext cx="10174288" cy="71860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96628" y="1681163"/>
            <a:ext cx="4882896" cy="823912"/>
          </a:xfrm>
        </p:spPr>
        <p:txBody>
          <a:bodyPr anchor="b"/>
          <a:lstStyle>
            <a:lvl1pPr marL="0" indent="0">
              <a:buNone/>
              <a:defRPr sz="1800" b="1"/>
            </a:lvl1pPr>
            <a:lvl2pPr marL="342882"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2" indent="0">
              <a:buNone/>
              <a:defRPr sz="1200" b="1"/>
            </a:lvl9pPr>
          </a:lstStyle>
          <a:p>
            <a:pPr lvl="0"/>
            <a:r>
              <a:rPr lang="en-US"/>
              <a:t>Edit Master text styles</a:t>
            </a:r>
          </a:p>
        </p:txBody>
      </p:sp>
      <p:sp>
        <p:nvSpPr>
          <p:cNvPr id="4" name="Content Placeholder 3"/>
          <p:cNvSpPr>
            <a:spLocks noGrp="1"/>
          </p:cNvSpPr>
          <p:nvPr>
            <p:ph sz="half" idx="2"/>
          </p:nvPr>
        </p:nvSpPr>
        <p:spPr>
          <a:xfrm>
            <a:off x="1196628" y="2505075"/>
            <a:ext cx="488289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84075" y="1681163"/>
            <a:ext cx="4882896" cy="823912"/>
          </a:xfrm>
        </p:spPr>
        <p:txBody>
          <a:bodyPr anchor="b"/>
          <a:lstStyle>
            <a:lvl1pPr marL="0" indent="0">
              <a:buNone/>
              <a:defRPr sz="1800" b="1"/>
            </a:lvl1pPr>
            <a:lvl2pPr marL="342882"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2" indent="0">
              <a:buNone/>
              <a:defRPr sz="1200" b="1"/>
            </a:lvl9pPr>
          </a:lstStyle>
          <a:p>
            <a:pPr lvl="0"/>
            <a:r>
              <a:rPr lang="en-US"/>
              <a:t>Edit Master text styles</a:t>
            </a:r>
          </a:p>
        </p:txBody>
      </p:sp>
      <p:sp>
        <p:nvSpPr>
          <p:cNvPr id="6" name="Content Placeholder 5"/>
          <p:cNvSpPr>
            <a:spLocks noGrp="1"/>
          </p:cNvSpPr>
          <p:nvPr>
            <p:ph sz="quarter" idx="4"/>
          </p:nvPr>
        </p:nvSpPr>
        <p:spPr>
          <a:xfrm>
            <a:off x="6384075" y="2505075"/>
            <a:ext cx="488289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3"/>
          <p:cNvSpPr>
            <a:spLocks noGrp="1"/>
          </p:cNvSpPr>
          <p:nvPr>
            <p:ph type="sldNum" sz="quarter" idx="12"/>
          </p:nvPr>
        </p:nvSpPr>
        <p:spPr>
          <a:xfrm>
            <a:off x="9434696" y="6424091"/>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1A07E01-C852-4AB4-97EE-CACC2EE93F0E}" type="slidenum">
              <a:rPr lang="en-US" smtClean="0"/>
              <a:t>‹#›</a:t>
            </a:fld>
            <a:endParaRPr lang="en-US"/>
          </a:p>
        </p:txBody>
      </p:sp>
      <p:sp>
        <p:nvSpPr>
          <p:cNvPr id="10" name="Text Placeholder 6"/>
          <p:cNvSpPr>
            <a:spLocks noGrp="1"/>
          </p:cNvSpPr>
          <p:nvPr>
            <p:ph type="body" sz="quarter" idx="13"/>
          </p:nvPr>
        </p:nvSpPr>
        <p:spPr>
          <a:xfrm>
            <a:off x="1181100" y="6337724"/>
            <a:ext cx="8253413" cy="388939"/>
          </a:xfrm>
        </p:spPr>
        <p:txBody>
          <a:bodyPr lIns="0" tIns="0" rIns="0" bIns="0" anchor="b" anchorCtr="0">
            <a:normAutofit/>
          </a:bodyPr>
          <a:lstStyle>
            <a:lvl1pPr marL="111120" indent="-111120">
              <a:lnSpc>
                <a:spcPts val="1100"/>
              </a:lnSpc>
              <a:spcBef>
                <a:spcPts val="0"/>
              </a:spcBef>
              <a:spcAft>
                <a:spcPts val="200"/>
              </a:spcAft>
              <a:buNone/>
              <a:tabLst/>
              <a:defRPr sz="1000"/>
            </a:lvl1pPr>
            <a:lvl2pPr marL="342882" indent="0">
              <a:buNone/>
              <a:defRPr/>
            </a:lvl2pPr>
            <a:lvl3pPr marL="685766" indent="0">
              <a:buNone/>
              <a:defRPr/>
            </a:lvl3pPr>
            <a:lvl4pPr marL="1028649" indent="0">
              <a:buNone/>
              <a:defRPr/>
            </a:lvl4pPr>
            <a:lvl5pPr marL="1371532" indent="0">
              <a:buNone/>
              <a:defRPr/>
            </a:lvl5pPr>
          </a:lstStyle>
          <a:p>
            <a:pPr lvl="0"/>
            <a:r>
              <a:rPr lang="en-US"/>
              <a:t>Edit Master text styles</a:t>
            </a:r>
          </a:p>
        </p:txBody>
      </p:sp>
    </p:spTree>
    <p:extLst>
      <p:ext uri="{BB962C8B-B14F-4D97-AF65-F5344CB8AC3E}">
        <p14:creationId xmlns:p14="http://schemas.microsoft.com/office/powerpoint/2010/main" val="1352606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1103" y="382061"/>
            <a:ext cx="10172700" cy="701675"/>
          </a:xfrm>
        </p:spPr>
        <p:txBody>
          <a:bodyPr anchor="b" anchorCtr="0"/>
          <a:lstStyle/>
          <a:p>
            <a:r>
              <a:rPr lang="en-US"/>
              <a:t>Click to edit Master title style</a:t>
            </a:r>
            <a:endParaRPr lang="en-US" dirty="0"/>
          </a:p>
        </p:txBody>
      </p:sp>
      <p:sp>
        <p:nvSpPr>
          <p:cNvPr id="3" name="Content Placeholder 2"/>
          <p:cNvSpPr>
            <a:spLocks noGrp="1"/>
          </p:cNvSpPr>
          <p:nvPr>
            <p:ph idx="1"/>
          </p:nvPr>
        </p:nvSpPr>
        <p:spPr>
          <a:xfrm>
            <a:off x="1181103" y="1825625"/>
            <a:ext cx="101727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3"/>
          <p:cNvSpPr>
            <a:spLocks noGrp="1"/>
          </p:cNvSpPr>
          <p:nvPr>
            <p:ph type="sldNum" sz="quarter" idx="4"/>
          </p:nvPr>
        </p:nvSpPr>
        <p:spPr>
          <a:xfrm>
            <a:off x="9434696" y="6424091"/>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1A07E01-C852-4AB4-97EE-CACC2EE93F0E}" type="slidenum">
              <a:rPr lang="en-US" smtClean="0"/>
              <a:t>‹#›</a:t>
            </a:fld>
            <a:endParaRPr lang="en-US"/>
          </a:p>
        </p:txBody>
      </p:sp>
      <p:sp>
        <p:nvSpPr>
          <p:cNvPr id="7" name="Text Placeholder 6"/>
          <p:cNvSpPr>
            <a:spLocks noGrp="1"/>
          </p:cNvSpPr>
          <p:nvPr>
            <p:ph type="body" sz="quarter" idx="12"/>
          </p:nvPr>
        </p:nvSpPr>
        <p:spPr>
          <a:xfrm>
            <a:off x="1181100" y="6337724"/>
            <a:ext cx="8253413" cy="388939"/>
          </a:xfrm>
        </p:spPr>
        <p:txBody>
          <a:bodyPr lIns="0" tIns="0" rIns="0" bIns="0" anchor="b" anchorCtr="0">
            <a:normAutofit/>
          </a:bodyPr>
          <a:lstStyle>
            <a:lvl1pPr marL="111120" indent="-111120">
              <a:lnSpc>
                <a:spcPts val="1100"/>
              </a:lnSpc>
              <a:spcBef>
                <a:spcPts val="0"/>
              </a:spcBef>
              <a:spcAft>
                <a:spcPts val="200"/>
              </a:spcAft>
              <a:buNone/>
              <a:tabLst/>
              <a:defRPr sz="1000"/>
            </a:lvl1pPr>
            <a:lvl2pPr marL="342882" indent="0">
              <a:buNone/>
              <a:defRPr/>
            </a:lvl2pPr>
            <a:lvl3pPr marL="685766" indent="0">
              <a:buNone/>
              <a:defRPr/>
            </a:lvl3pPr>
            <a:lvl4pPr marL="1028649" indent="0">
              <a:buNone/>
              <a:defRPr/>
            </a:lvl4pPr>
            <a:lvl5pPr marL="1371532" indent="0">
              <a:buNone/>
              <a:defRPr/>
            </a:lvl5pPr>
          </a:lstStyle>
          <a:p>
            <a:pPr lvl="0"/>
            <a:r>
              <a:rPr lang="en-US"/>
              <a:t>Edit Master text styles</a:t>
            </a:r>
          </a:p>
        </p:txBody>
      </p:sp>
    </p:spTree>
    <p:extLst>
      <p:ext uri="{BB962C8B-B14F-4D97-AF65-F5344CB8AC3E}">
        <p14:creationId xmlns:p14="http://schemas.microsoft.com/office/powerpoint/2010/main" val="1968185151"/>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orient="horz" pos="1152">
          <p15:clr>
            <a:srgbClr val="FBAE40"/>
          </p15:clr>
        </p15:guide>
        <p15:guide id="4" pos="10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_w/Top_Picture">
    <p:spTree>
      <p:nvGrpSpPr>
        <p:cNvPr id="1" name=""/>
        <p:cNvGrpSpPr/>
        <p:nvPr/>
      </p:nvGrpSpPr>
      <p:grpSpPr>
        <a:xfrm>
          <a:off x="0" y="0"/>
          <a:ext cx="0" cy="0"/>
          <a:chOff x="0" y="0"/>
          <a:chExt cx="0" cy="0"/>
        </a:xfrm>
      </p:grpSpPr>
      <p:sp>
        <p:nvSpPr>
          <p:cNvPr id="14" name="Rectangle 13"/>
          <p:cNvSpPr/>
          <p:nvPr/>
        </p:nvSpPr>
        <p:spPr>
          <a:xfrm>
            <a:off x="0" y="3984183"/>
            <a:ext cx="12192000" cy="1666992"/>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2400"/>
          </a:p>
        </p:txBody>
      </p:sp>
      <p:sp>
        <p:nvSpPr>
          <p:cNvPr id="15" name="Right Triangle 14"/>
          <p:cNvSpPr/>
          <p:nvPr/>
        </p:nvSpPr>
        <p:spPr>
          <a:xfrm rot="13500000">
            <a:off x="-589365" y="4228322"/>
            <a:ext cx="1178740" cy="1178740"/>
          </a:xfrm>
          <a:prstGeom prst="rtTriangle">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12" name="Rectangle 2"/>
          <p:cNvSpPr>
            <a:spLocks noGrp="1" noChangeArrowheads="1"/>
          </p:cNvSpPr>
          <p:nvPr>
            <p:ph type="ctrTitle"/>
          </p:nvPr>
        </p:nvSpPr>
        <p:spPr>
          <a:xfrm>
            <a:off x="1105634" y="3984197"/>
            <a:ext cx="10676436" cy="1666991"/>
          </a:xfrm>
          <a:prstGeom prst="rect">
            <a:avLst/>
          </a:prstGeom>
          <a:effectLst/>
        </p:spPr>
        <p:txBody>
          <a:bodyPr lIns="0" rIns="0" bIns="0" anchor="ctr"/>
          <a:lstStyle>
            <a:lvl1pPr algn="r">
              <a:lnSpc>
                <a:spcPct val="90000"/>
              </a:lnSpc>
              <a:defRPr sz="4267" b="1">
                <a:solidFill>
                  <a:srgbClr val="FFFFFF"/>
                </a:solidFill>
                <a:latin typeface="Arial"/>
                <a:cs typeface="Arial"/>
              </a:defRPr>
            </a:lvl1pPr>
          </a:lstStyle>
          <a:p>
            <a:r>
              <a:rPr lang="en-US"/>
              <a:t>Click to edit Master title style</a:t>
            </a:r>
            <a:endParaRPr lang="en-US" dirty="0"/>
          </a:p>
        </p:txBody>
      </p:sp>
      <p:sp>
        <p:nvSpPr>
          <p:cNvPr id="3" name="Picture Placeholder 2"/>
          <p:cNvSpPr>
            <a:spLocks noGrp="1"/>
          </p:cNvSpPr>
          <p:nvPr>
            <p:ph type="pic" sz="quarter" idx="10"/>
          </p:nvPr>
        </p:nvSpPr>
        <p:spPr>
          <a:xfrm>
            <a:off x="0" y="8"/>
            <a:ext cx="12192000" cy="3983567"/>
          </a:xfrm>
          <a:solidFill>
            <a:schemeClr val="bg1">
              <a:lumMod val="85000"/>
              <a:alpha val="80000"/>
            </a:schemeClr>
          </a:solidFill>
        </p:spPr>
        <p:txBody>
          <a:bodyPr/>
          <a:lstStyle/>
          <a:p>
            <a:r>
              <a:rPr lang="en-US"/>
              <a:t>Click icon to add picture</a:t>
            </a:r>
          </a:p>
        </p:txBody>
      </p:sp>
      <p:sp>
        <p:nvSpPr>
          <p:cNvPr id="19" name="Rectangle 6"/>
          <p:cNvSpPr txBox="1">
            <a:spLocks noChangeArrowheads="1"/>
          </p:cNvSpPr>
          <p:nvPr/>
        </p:nvSpPr>
        <p:spPr bwMode="auto">
          <a:xfrm>
            <a:off x="471051" y="6231490"/>
            <a:ext cx="395111" cy="33302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800" b="0" kern="1200">
                <a:solidFill>
                  <a:srgbClr val="004C97"/>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fld id="{8162B50B-EB50-498A-B2EC-0A933EEFC76B}" type="slidenum">
              <a:rPr lang="en-US" sz="1067" smtClean="0"/>
              <a:pPr algn="l"/>
              <a:t>‹#›</a:t>
            </a:fld>
            <a:r>
              <a:rPr lang="en-US" sz="1067" dirty="0"/>
              <a:t> </a:t>
            </a:r>
          </a:p>
        </p:txBody>
      </p:sp>
    </p:spTree>
    <p:extLst>
      <p:ext uri="{BB962C8B-B14F-4D97-AF65-F5344CB8AC3E}">
        <p14:creationId xmlns:p14="http://schemas.microsoft.com/office/powerpoint/2010/main" val="4214614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025E52-9718-4934-BCC8-58669CC2FCC0}"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07E01-C852-4AB4-97EE-CACC2EE93F0E}" type="slidenum">
              <a:rPr lang="en-US" smtClean="0"/>
              <a:t>‹#›</a:t>
            </a:fld>
            <a:endParaRPr lang="en-US"/>
          </a:p>
        </p:txBody>
      </p:sp>
    </p:spTree>
    <p:extLst>
      <p:ext uri="{BB962C8B-B14F-4D97-AF65-F5344CB8AC3E}">
        <p14:creationId xmlns:p14="http://schemas.microsoft.com/office/powerpoint/2010/main" val="2964390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563762" y="1590867"/>
            <a:ext cx="5018637"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
        <p:nvSpPr>
          <p:cNvPr id="7" name="Content Placeholder 3"/>
          <p:cNvSpPr>
            <a:spLocks noGrp="1"/>
          </p:cNvSpPr>
          <p:nvPr>
            <p:ph sz="quarter" idx="11"/>
          </p:nvPr>
        </p:nvSpPr>
        <p:spPr>
          <a:xfrm>
            <a:off x="609600" y="1590867"/>
            <a:ext cx="5018637"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4375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02463"/>
            <a:ext cx="10972800" cy="45810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5450208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ColumnCopy">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6" y="1377696"/>
            <a:ext cx="10668000" cy="4425696"/>
          </a:xfrm>
        </p:spPr>
        <p:txBody>
          <a:bodyPr lIns="0" tIns="0" rIns="0" numCol="1" anchor="ctr"/>
          <a:lstStyle>
            <a:lvl1pPr marL="0" indent="0" algn="ctr">
              <a:lnSpc>
                <a:spcPct val="100000"/>
              </a:lnSpc>
              <a:spcBef>
                <a:spcPts val="0"/>
              </a:spcBef>
              <a:spcAft>
                <a:spcPts val="2400"/>
              </a:spcAft>
              <a:buClr>
                <a:schemeClr val="accent1"/>
              </a:buClr>
              <a:buSzPct val="90000"/>
              <a:buFont typeface="Arial"/>
              <a:buNone/>
              <a:defRPr sz="4667"/>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2" name="TextBox 1"/>
          <p:cNvSpPr txBox="1"/>
          <p:nvPr userDrawn="1"/>
        </p:nvSpPr>
        <p:spPr>
          <a:xfrm>
            <a:off x="11247350" y="-1111937"/>
            <a:ext cx="269626" cy="461665"/>
          </a:xfrm>
          <a:prstGeom prst="rect">
            <a:avLst/>
          </a:prstGeom>
          <a:noFill/>
        </p:spPr>
        <p:txBody>
          <a:bodyPr wrap="none" rtlCol="0">
            <a:spAutoFit/>
          </a:bodyPr>
          <a:lstStyle/>
          <a:p>
            <a:r>
              <a:rPr lang="en-US" sz="2400" dirty="0"/>
              <a:t> </a:t>
            </a:r>
          </a:p>
        </p:txBody>
      </p:sp>
      <p:sp>
        <p:nvSpPr>
          <p:cNvPr id="22" name="Title Placeholder 37"/>
          <p:cNvSpPr>
            <a:spLocks noGrp="1"/>
          </p:cNvSpPr>
          <p:nvPr>
            <p:ph type="title" hasCustomPrompt="1"/>
          </p:nvPr>
        </p:nvSpPr>
        <p:spPr>
          <a:xfrm>
            <a:off x="471051" y="-60960"/>
            <a:ext cx="11311005"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
        <p:nvSpPr>
          <p:cNvPr id="23" name="Text Placeholder 22"/>
          <p:cNvSpPr>
            <a:spLocks noGrp="1"/>
          </p:cNvSpPr>
          <p:nvPr>
            <p:ph type="body" sz="quarter" idx="10"/>
          </p:nvPr>
        </p:nvSpPr>
        <p:spPr>
          <a:xfrm>
            <a:off x="2116329" y="6062133"/>
            <a:ext cx="7973568"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2385144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2090199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02463"/>
            <a:ext cx="10972800" cy="45810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179271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563762" y="1590867"/>
            <a:ext cx="5018637"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
        <p:nvSpPr>
          <p:cNvPr id="7" name="Content Placeholder 3"/>
          <p:cNvSpPr>
            <a:spLocks noGrp="1"/>
          </p:cNvSpPr>
          <p:nvPr>
            <p:ph sz="quarter" idx="11"/>
          </p:nvPr>
        </p:nvSpPr>
        <p:spPr>
          <a:xfrm>
            <a:off x="609600" y="1590867"/>
            <a:ext cx="5018637"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2356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Content Left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563762" y="1602463"/>
            <a:ext cx="5018637"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1"/>
          </p:nvPr>
        </p:nvSpPr>
        <p:spPr>
          <a:xfrm>
            <a:off x="609601" y="1601788"/>
            <a:ext cx="5039762" cy="4572000"/>
          </a:xfrm>
        </p:spPr>
        <p:txBody>
          <a:bodyPr/>
          <a:lstStyle/>
          <a:p>
            <a:r>
              <a:rPr lang="en-US"/>
              <a:t>Click icon to add picture</a:t>
            </a:r>
          </a:p>
        </p:txBody>
      </p:sp>
      <p:sp>
        <p:nvSpPr>
          <p:cNvPr id="6"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11310596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ntent Right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11516"/>
            <a:ext cx="5018637"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1"/>
          </p:nvPr>
        </p:nvSpPr>
        <p:spPr>
          <a:xfrm>
            <a:off x="6542638" y="1611516"/>
            <a:ext cx="5039762" cy="4572000"/>
          </a:xfrm>
        </p:spPr>
        <p:txBody>
          <a:bodyPr/>
          <a:lstStyle/>
          <a:p>
            <a:r>
              <a:rPr lang="en-US"/>
              <a:t>Click icon to add picture</a:t>
            </a:r>
          </a:p>
        </p:txBody>
      </p:sp>
      <p:sp>
        <p:nvSpPr>
          <p:cNvPr id="6"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2072894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esear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1520982" y="1602463"/>
            <a:ext cx="9162107" cy="36666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1"/>
          </p:nvPr>
        </p:nvSpPr>
        <p:spPr>
          <a:xfrm>
            <a:off x="1524000" y="5305425"/>
            <a:ext cx="9144000" cy="506413"/>
          </a:xfrm>
        </p:spPr>
        <p:txBody>
          <a:bodyPr anchor="ctr">
            <a:normAutofit/>
          </a:bodyPr>
          <a:lstStyle>
            <a:lvl1pPr marL="0" indent="0">
              <a:buNone/>
              <a:defRPr sz="1200"/>
            </a:lvl1pPr>
          </a:lstStyle>
          <a:p>
            <a:pPr lvl="0"/>
            <a:r>
              <a:rPr lang="en-US"/>
              <a:t>Edit Master text styles</a:t>
            </a:r>
          </a:p>
        </p:txBody>
      </p:sp>
      <p:sp>
        <p:nvSpPr>
          <p:cNvPr id="6"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279884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ubhead_w/BottomPicture">
    <p:spTree>
      <p:nvGrpSpPr>
        <p:cNvPr id="1" name=""/>
        <p:cNvGrpSpPr/>
        <p:nvPr/>
      </p:nvGrpSpPr>
      <p:grpSpPr>
        <a:xfrm>
          <a:off x="0" y="0"/>
          <a:ext cx="0" cy="0"/>
          <a:chOff x="0" y="0"/>
          <a:chExt cx="0" cy="0"/>
        </a:xfrm>
      </p:grpSpPr>
      <p:sp>
        <p:nvSpPr>
          <p:cNvPr id="14" name="Rectangle 13"/>
          <p:cNvSpPr/>
          <p:nvPr/>
        </p:nvSpPr>
        <p:spPr>
          <a:xfrm>
            <a:off x="1" y="1"/>
            <a:ext cx="12204636" cy="1666992"/>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l"/>
            <a:endParaRPr lang="en-US" sz="2400" dirty="0"/>
          </a:p>
        </p:txBody>
      </p:sp>
      <p:sp>
        <p:nvSpPr>
          <p:cNvPr id="12" name="Rectangle 2"/>
          <p:cNvSpPr>
            <a:spLocks noGrp="1" noChangeArrowheads="1"/>
          </p:cNvSpPr>
          <p:nvPr>
            <p:ph type="ctrTitle"/>
          </p:nvPr>
        </p:nvSpPr>
        <p:spPr>
          <a:xfrm>
            <a:off x="1049879" y="270933"/>
            <a:ext cx="10732191" cy="1396059"/>
          </a:xfrm>
          <a:prstGeom prst="rect">
            <a:avLst/>
          </a:prstGeom>
          <a:effectLst/>
        </p:spPr>
        <p:txBody>
          <a:bodyPr lIns="0" rIns="0" bIns="0" anchor="ctr"/>
          <a:lstStyle>
            <a:lvl1pPr algn="r">
              <a:lnSpc>
                <a:spcPct val="90000"/>
              </a:lnSpc>
              <a:defRPr sz="4267" b="1" i="0">
                <a:solidFill>
                  <a:srgbClr val="FFFFFF"/>
                </a:solidFill>
                <a:latin typeface="Arial"/>
                <a:cs typeface="Arial"/>
              </a:defRPr>
            </a:lvl1pPr>
          </a:lstStyle>
          <a:p>
            <a:r>
              <a:rPr lang="en-US"/>
              <a:t>Click to edit Master title style</a:t>
            </a:r>
            <a:endParaRPr lang="en-US" dirty="0"/>
          </a:p>
        </p:txBody>
      </p:sp>
      <p:sp>
        <p:nvSpPr>
          <p:cNvPr id="3" name="Picture Placeholder 2"/>
          <p:cNvSpPr>
            <a:spLocks noGrp="1"/>
          </p:cNvSpPr>
          <p:nvPr>
            <p:ph type="pic" sz="quarter" idx="10"/>
          </p:nvPr>
        </p:nvSpPr>
        <p:spPr>
          <a:xfrm>
            <a:off x="0" y="1666998"/>
            <a:ext cx="12192000" cy="3983567"/>
          </a:xfrm>
          <a:solidFill>
            <a:schemeClr val="bg1">
              <a:lumMod val="85000"/>
              <a:alpha val="80000"/>
            </a:schemeClr>
          </a:solidFill>
        </p:spPr>
        <p:txBody>
          <a:bodyPr/>
          <a:lstStyle/>
          <a:p>
            <a:r>
              <a:rPr lang="en-US"/>
              <a:t>Click icon to add picture</a:t>
            </a:r>
          </a:p>
        </p:txBody>
      </p:sp>
      <p:sp>
        <p:nvSpPr>
          <p:cNvPr id="10" name="Rectangle 6"/>
          <p:cNvSpPr txBox="1">
            <a:spLocks noChangeArrowheads="1"/>
          </p:cNvSpPr>
          <p:nvPr/>
        </p:nvSpPr>
        <p:spPr bwMode="auto">
          <a:xfrm>
            <a:off x="471051" y="6231490"/>
            <a:ext cx="395111" cy="33302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800" b="0" kern="1200">
                <a:solidFill>
                  <a:srgbClr val="004C97"/>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fld id="{8162B50B-EB50-498A-B2EC-0A933EEFC76B}" type="slidenum">
              <a:rPr lang="en-US" sz="1067" smtClean="0"/>
              <a:pPr algn="l"/>
              <a:t>‹#›</a:t>
            </a:fld>
            <a:r>
              <a:rPr lang="en-US" sz="1067" dirty="0"/>
              <a:t> </a:t>
            </a:r>
          </a:p>
        </p:txBody>
      </p:sp>
      <p:sp>
        <p:nvSpPr>
          <p:cNvPr id="19" name="Right Triangle 18"/>
          <p:cNvSpPr/>
          <p:nvPr/>
        </p:nvSpPr>
        <p:spPr>
          <a:xfrm rot="13500000">
            <a:off x="-589365" y="244143"/>
            <a:ext cx="1178740" cy="1178740"/>
          </a:xfrm>
          <a:prstGeom prst="rtTriangle">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Tree>
    <p:extLst>
      <p:ext uri="{BB962C8B-B14F-4D97-AF65-F5344CB8AC3E}">
        <p14:creationId xmlns:p14="http://schemas.microsoft.com/office/powerpoint/2010/main" val="39147074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9" name="Picture 8" descr="kkk.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9600" y="6306284"/>
            <a:ext cx="1241135" cy="365760"/>
          </a:xfrm>
          <a:prstGeom prst="rect">
            <a:avLst/>
          </a:prstGeom>
        </p:spPr>
      </p:pic>
    </p:spTree>
    <p:extLst>
      <p:ext uri="{BB962C8B-B14F-4D97-AF65-F5344CB8AC3E}">
        <p14:creationId xmlns:p14="http://schemas.microsoft.com/office/powerpoint/2010/main" val="1294892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ull Slide Picture">
    <p:spTree>
      <p:nvGrpSpPr>
        <p:cNvPr id="1" name=""/>
        <p:cNvGrpSpPr/>
        <p:nvPr/>
      </p:nvGrpSpPr>
      <p:grpSpPr>
        <a:xfrm>
          <a:off x="0" y="0"/>
          <a:ext cx="0" cy="0"/>
          <a:chOff x="0" y="0"/>
          <a:chExt cx="0" cy="0"/>
        </a:xfrm>
      </p:grpSpPr>
      <p:pic>
        <p:nvPicPr>
          <p:cNvPr id="9" name="Picture 8" descr="kkk.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Picture Placeholder 2"/>
          <p:cNvSpPr>
            <a:spLocks noGrp="1"/>
          </p:cNvSpPr>
          <p:nvPr>
            <p:ph type="pic" sz="quarter" idx="10"/>
          </p:nvPr>
        </p:nvSpPr>
        <p:spPr>
          <a:xfrm>
            <a:off x="0" y="0"/>
            <a:ext cx="12192000" cy="6858000"/>
          </a:xfrm>
        </p:spPr>
        <p:txBody>
          <a:bodyPr/>
          <a:lstStyle/>
          <a:p>
            <a:r>
              <a:rPr lang="en-US"/>
              <a:t>Click icon to add picture</a:t>
            </a:r>
          </a:p>
        </p:txBody>
      </p:sp>
      <p:sp>
        <p:nvSpPr>
          <p:cNvPr id="4"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9600" y="6306284"/>
            <a:ext cx="1241135" cy="365760"/>
          </a:xfrm>
          <a:prstGeom prst="rect">
            <a:avLst/>
          </a:prstGeom>
        </p:spPr>
      </p:pic>
    </p:spTree>
    <p:extLst>
      <p:ext uri="{BB962C8B-B14F-4D97-AF65-F5344CB8AC3E}">
        <p14:creationId xmlns:p14="http://schemas.microsoft.com/office/powerpoint/2010/main" val="19473750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keyword top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546980"/>
            <a:ext cx="10972800" cy="1525588"/>
          </a:xfrm>
        </p:spPr>
        <p:txBody>
          <a:bodyPr>
            <a:noAutofit/>
          </a:bodyPr>
          <a:lstStyle>
            <a:lvl1pPr algn="l">
              <a:defRPr sz="12000">
                <a:solidFill>
                  <a:schemeClr val="bg1">
                    <a:lumMod val="75000"/>
                  </a:schemeClr>
                </a:solidFill>
                <a:effectLst/>
              </a:defRPr>
            </a:lvl1pPr>
          </a:lstStyle>
          <a:p>
            <a:r>
              <a:rPr lang="en-US" dirty="0"/>
              <a:t>keyword</a:t>
            </a:r>
          </a:p>
        </p:txBody>
      </p:sp>
      <p:sp>
        <p:nvSpPr>
          <p:cNvPr id="4" name="Content Placeholder 3"/>
          <p:cNvSpPr>
            <a:spLocks noGrp="1"/>
          </p:cNvSpPr>
          <p:nvPr>
            <p:ph sz="quarter" idx="10"/>
          </p:nvPr>
        </p:nvSpPr>
        <p:spPr>
          <a:xfrm>
            <a:off x="6092982" y="2516861"/>
            <a:ext cx="5489417" cy="3657601"/>
          </a:xfrm>
        </p:spPr>
        <p:txBody>
          <a:bodyPr>
            <a:normAutofit/>
          </a:bodyPr>
          <a:lstStyle>
            <a:lvl1pPr>
              <a:defRPr sz="3200">
                <a:solidFill>
                  <a:schemeClr val="accent1"/>
                </a:solidFill>
              </a:defRPr>
            </a:lvl1pPr>
            <a:lvl2pPr>
              <a:defRPr sz="2800">
                <a:solidFill>
                  <a:schemeClr val="accent1"/>
                </a:solidFill>
              </a:defRPr>
            </a:lvl2pPr>
            <a:lvl3pPr>
              <a:defRPr sz="2400">
                <a:solidFill>
                  <a:schemeClr val="accent1"/>
                </a:solidFill>
              </a:defRPr>
            </a:lvl3pPr>
            <a:lvl4pPr>
              <a:defRPr sz="2000">
                <a:solidFill>
                  <a:schemeClr val="accent1"/>
                </a:solidFill>
              </a:defRPr>
            </a:lvl4pPr>
            <a:lvl5pPr>
              <a:defRPr sz="20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1"/>
          </p:nvPr>
        </p:nvSpPr>
        <p:spPr>
          <a:xfrm>
            <a:off x="609601" y="2516862"/>
            <a:ext cx="5039762" cy="3656925"/>
          </a:xfrm>
        </p:spPr>
        <p:txBody>
          <a:bodyPr/>
          <a:lstStyle/>
          <a:p>
            <a:r>
              <a:rPr lang="en-US"/>
              <a:t>Click icon to add picture</a:t>
            </a:r>
          </a:p>
        </p:txBody>
      </p:sp>
      <p:sp>
        <p:nvSpPr>
          <p:cNvPr id="6"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23807469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keyword top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546980"/>
            <a:ext cx="10972800" cy="1525588"/>
          </a:xfrm>
        </p:spPr>
        <p:txBody>
          <a:bodyPr>
            <a:noAutofit/>
          </a:bodyPr>
          <a:lstStyle>
            <a:lvl1pPr algn="r">
              <a:defRPr sz="12000">
                <a:solidFill>
                  <a:schemeClr val="bg1">
                    <a:lumMod val="75000"/>
                  </a:schemeClr>
                </a:solidFill>
                <a:effectLst/>
              </a:defRPr>
            </a:lvl1pPr>
          </a:lstStyle>
          <a:p>
            <a:r>
              <a:rPr lang="en-US" dirty="0"/>
              <a:t>keyword</a:t>
            </a:r>
          </a:p>
        </p:txBody>
      </p:sp>
      <p:sp>
        <p:nvSpPr>
          <p:cNvPr id="4" name="Content Placeholder 3"/>
          <p:cNvSpPr>
            <a:spLocks noGrp="1"/>
          </p:cNvSpPr>
          <p:nvPr>
            <p:ph sz="quarter" idx="10"/>
          </p:nvPr>
        </p:nvSpPr>
        <p:spPr>
          <a:xfrm>
            <a:off x="606584" y="2507129"/>
            <a:ext cx="5489417" cy="3657601"/>
          </a:xfrm>
        </p:spPr>
        <p:txBody>
          <a:bodyPr>
            <a:normAutofit/>
          </a:bodyPr>
          <a:lstStyle>
            <a:lvl1pPr>
              <a:defRPr sz="3200">
                <a:solidFill>
                  <a:schemeClr val="accent1"/>
                </a:solidFill>
              </a:defRPr>
            </a:lvl1pPr>
            <a:lvl2pPr>
              <a:defRPr sz="2800">
                <a:solidFill>
                  <a:schemeClr val="accent1"/>
                </a:solidFill>
              </a:defRPr>
            </a:lvl2pPr>
            <a:lvl3pPr>
              <a:defRPr sz="2400">
                <a:solidFill>
                  <a:schemeClr val="accent1"/>
                </a:solidFill>
              </a:defRPr>
            </a:lvl3pPr>
            <a:lvl4pPr>
              <a:defRPr sz="2000">
                <a:solidFill>
                  <a:schemeClr val="accent1"/>
                </a:solidFill>
              </a:defRPr>
            </a:lvl4pPr>
            <a:lvl5pPr>
              <a:defRPr sz="20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1"/>
          </p:nvPr>
        </p:nvSpPr>
        <p:spPr>
          <a:xfrm>
            <a:off x="6542637" y="2507805"/>
            <a:ext cx="5039762" cy="3656925"/>
          </a:xfrm>
        </p:spPr>
        <p:txBody>
          <a:bodyPr/>
          <a:lstStyle/>
          <a:p>
            <a:r>
              <a:rPr lang="en-US"/>
              <a:t>Click icon to add picture</a:t>
            </a:r>
          </a:p>
        </p:txBody>
      </p:sp>
      <p:sp>
        <p:nvSpPr>
          <p:cNvPr id="6"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2732819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keyword bottom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18" y="4648199"/>
            <a:ext cx="10972800" cy="1525588"/>
          </a:xfrm>
        </p:spPr>
        <p:txBody>
          <a:bodyPr>
            <a:noAutofit/>
          </a:bodyPr>
          <a:lstStyle>
            <a:lvl1pPr algn="l">
              <a:defRPr sz="12000">
                <a:solidFill>
                  <a:schemeClr val="bg1">
                    <a:lumMod val="75000"/>
                  </a:schemeClr>
                </a:solidFill>
                <a:effectLst/>
              </a:defRPr>
            </a:lvl1pPr>
          </a:lstStyle>
          <a:p>
            <a:r>
              <a:rPr lang="en-US" dirty="0"/>
              <a:t>keyword</a:t>
            </a:r>
          </a:p>
        </p:txBody>
      </p:sp>
      <p:sp>
        <p:nvSpPr>
          <p:cNvPr id="4" name="Content Placeholder 3"/>
          <p:cNvSpPr>
            <a:spLocks noGrp="1"/>
          </p:cNvSpPr>
          <p:nvPr>
            <p:ph sz="quarter" idx="10"/>
          </p:nvPr>
        </p:nvSpPr>
        <p:spPr>
          <a:xfrm>
            <a:off x="6096001" y="688060"/>
            <a:ext cx="5489417" cy="3657601"/>
          </a:xfrm>
        </p:spPr>
        <p:txBody>
          <a:bodyPr>
            <a:normAutofit/>
          </a:bodyPr>
          <a:lstStyle>
            <a:lvl1pPr>
              <a:defRPr sz="3200">
                <a:solidFill>
                  <a:schemeClr val="accent1"/>
                </a:solidFill>
              </a:defRPr>
            </a:lvl1pPr>
            <a:lvl2pPr>
              <a:defRPr sz="2800">
                <a:solidFill>
                  <a:schemeClr val="accent1"/>
                </a:solidFill>
              </a:defRPr>
            </a:lvl2pPr>
            <a:lvl3pPr>
              <a:defRPr sz="2400">
                <a:solidFill>
                  <a:schemeClr val="accent1"/>
                </a:solidFill>
              </a:defRPr>
            </a:lvl3pPr>
            <a:lvl4pPr>
              <a:defRPr sz="2000">
                <a:solidFill>
                  <a:schemeClr val="accent1"/>
                </a:solidFill>
              </a:defRPr>
            </a:lvl4pPr>
            <a:lvl5pPr>
              <a:defRPr sz="20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1"/>
          </p:nvPr>
        </p:nvSpPr>
        <p:spPr>
          <a:xfrm>
            <a:off x="609601" y="688736"/>
            <a:ext cx="5039762" cy="3656925"/>
          </a:xfrm>
        </p:spPr>
        <p:txBody>
          <a:bodyPr/>
          <a:lstStyle/>
          <a:p>
            <a:r>
              <a:rPr lang="en-US"/>
              <a:t>Click icon to add picture</a:t>
            </a:r>
          </a:p>
        </p:txBody>
      </p:sp>
      <p:sp>
        <p:nvSpPr>
          <p:cNvPr id="6"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23646186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keyword bottom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18" y="4648199"/>
            <a:ext cx="10972800" cy="1525588"/>
          </a:xfrm>
        </p:spPr>
        <p:txBody>
          <a:bodyPr>
            <a:noAutofit/>
          </a:bodyPr>
          <a:lstStyle>
            <a:lvl1pPr algn="r">
              <a:defRPr sz="12000">
                <a:solidFill>
                  <a:schemeClr val="bg1">
                    <a:lumMod val="75000"/>
                  </a:schemeClr>
                </a:solidFill>
                <a:effectLst/>
              </a:defRPr>
            </a:lvl1pPr>
          </a:lstStyle>
          <a:p>
            <a:r>
              <a:rPr lang="en-US" dirty="0"/>
              <a:t>keyword</a:t>
            </a:r>
          </a:p>
        </p:txBody>
      </p:sp>
      <p:sp>
        <p:nvSpPr>
          <p:cNvPr id="4" name="Content Placeholder 3"/>
          <p:cNvSpPr>
            <a:spLocks noGrp="1"/>
          </p:cNvSpPr>
          <p:nvPr>
            <p:ph sz="quarter" idx="10"/>
          </p:nvPr>
        </p:nvSpPr>
        <p:spPr>
          <a:xfrm>
            <a:off x="612618" y="688060"/>
            <a:ext cx="5489417" cy="3657601"/>
          </a:xfrm>
        </p:spPr>
        <p:txBody>
          <a:bodyPr>
            <a:normAutofit/>
          </a:bodyPr>
          <a:lstStyle>
            <a:lvl1pPr>
              <a:defRPr sz="3200">
                <a:solidFill>
                  <a:schemeClr val="accent1"/>
                </a:solidFill>
              </a:defRPr>
            </a:lvl1pPr>
            <a:lvl2pPr>
              <a:defRPr sz="2800">
                <a:solidFill>
                  <a:schemeClr val="accent1"/>
                </a:solidFill>
              </a:defRPr>
            </a:lvl2pPr>
            <a:lvl3pPr>
              <a:defRPr sz="2400">
                <a:solidFill>
                  <a:schemeClr val="accent1"/>
                </a:solidFill>
              </a:defRPr>
            </a:lvl3pPr>
            <a:lvl4pPr>
              <a:defRPr sz="2000">
                <a:solidFill>
                  <a:schemeClr val="accent1"/>
                </a:solidFill>
              </a:defRPr>
            </a:lvl4pPr>
            <a:lvl5pPr>
              <a:defRPr sz="20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1"/>
          </p:nvPr>
        </p:nvSpPr>
        <p:spPr>
          <a:xfrm>
            <a:off x="6545656" y="688736"/>
            <a:ext cx="5039762" cy="3656925"/>
          </a:xfrm>
        </p:spPr>
        <p:txBody>
          <a:bodyPr/>
          <a:lstStyle/>
          <a:p>
            <a:r>
              <a:rPr lang="en-US"/>
              <a:t>Click icon to add picture</a:t>
            </a:r>
          </a:p>
        </p:txBody>
      </p:sp>
      <p:sp>
        <p:nvSpPr>
          <p:cNvPr id="6"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6601073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3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8392561" y="1602463"/>
            <a:ext cx="3189837"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1"/>
          </p:nvPr>
        </p:nvSpPr>
        <p:spPr>
          <a:xfrm>
            <a:off x="609600" y="1601788"/>
            <a:ext cx="7312181" cy="4572000"/>
          </a:xfrm>
        </p:spPr>
        <p:txBody>
          <a:bodyPr/>
          <a:lstStyle/>
          <a:p>
            <a:r>
              <a:rPr lang="en-US"/>
              <a:t>Click icon to add picture</a:t>
            </a:r>
          </a:p>
        </p:txBody>
      </p:sp>
      <p:sp>
        <p:nvSpPr>
          <p:cNvPr id="6"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24021343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3 Pic Righ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4270217" y="1602463"/>
            <a:ext cx="7312181" cy="4572000"/>
          </a:xfrm>
        </p:spPr>
        <p:txBody>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02463"/>
            <a:ext cx="3189837"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8263568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Famous Quote">
    <p:spTree>
      <p:nvGrpSpPr>
        <p:cNvPr id="1" name=""/>
        <p:cNvGrpSpPr/>
        <p:nvPr/>
      </p:nvGrpSpPr>
      <p:grpSpPr>
        <a:xfrm>
          <a:off x="0" y="0"/>
          <a:ext cx="0" cy="0"/>
          <a:chOff x="0" y="0"/>
          <a:chExt cx="0" cy="0"/>
        </a:xfrm>
      </p:grpSpPr>
      <p:sp>
        <p:nvSpPr>
          <p:cNvPr id="2" name="Title 1"/>
          <p:cNvSpPr>
            <a:spLocks noGrp="1"/>
          </p:cNvSpPr>
          <p:nvPr>
            <p:ph type="title"/>
          </p:nvPr>
        </p:nvSpPr>
        <p:spPr>
          <a:xfrm>
            <a:off x="5178581" y="2077015"/>
            <a:ext cx="6394765" cy="1354247"/>
          </a:xfrm>
        </p:spPr>
        <p:txBody>
          <a:bodyPr/>
          <a:lstStyle/>
          <a:p>
            <a:r>
              <a:rPr lang="en-US"/>
              <a:t>Click to edit Master title style</a:t>
            </a:r>
          </a:p>
        </p:txBody>
      </p:sp>
      <p:sp>
        <p:nvSpPr>
          <p:cNvPr id="6" name="Picture Placeholder 5"/>
          <p:cNvSpPr>
            <a:spLocks noGrp="1"/>
          </p:cNvSpPr>
          <p:nvPr>
            <p:ph type="pic" sz="quarter" idx="10"/>
          </p:nvPr>
        </p:nvSpPr>
        <p:spPr>
          <a:xfrm>
            <a:off x="1538460" y="1612256"/>
            <a:ext cx="2735263" cy="3648075"/>
          </a:xfrm>
        </p:spPr>
        <p:txBody>
          <a:bodyPr/>
          <a:lstStyle>
            <a:lvl1pPr marL="0" indent="0">
              <a:buNone/>
              <a:defRPr/>
            </a:lvl1pPr>
          </a:lstStyle>
          <a:p>
            <a:r>
              <a:rPr lang="en-US"/>
              <a:t>Click icon to add picture</a:t>
            </a:r>
          </a:p>
        </p:txBody>
      </p:sp>
      <p:cxnSp>
        <p:nvCxnSpPr>
          <p:cNvPr id="10" name="Straight Connector 9"/>
          <p:cNvCxnSpPr/>
          <p:nvPr/>
        </p:nvCxnSpPr>
        <p:spPr>
          <a:xfrm flipV="1">
            <a:off x="5178582" y="3892990"/>
            <a:ext cx="6409854" cy="9054"/>
          </a:xfrm>
          <a:prstGeom prst="line">
            <a:avLst/>
          </a:prstGeom>
        </p:spPr>
        <p:style>
          <a:lnRef idx="2">
            <a:schemeClr val="accent2"/>
          </a:lnRef>
          <a:fillRef idx="0">
            <a:schemeClr val="accent2"/>
          </a:fillRef>
          <a:effectRef idx="1">
            <a:schemeClr val="accent2"/>
          </a:effectRef>
          <a:fontRef idx="minor">
            <a:schemeClr val="tx1"/>
          </a:fontRef>
        </p:style>
      </p:cxnSp>
      <p:sp>
        <p:nvSpPr>
          <p:cNvPr id="12" name="Text Placeholder 11"/>
          <p:cNvSpPr>
            <a:spLocks noGrp="1"/>
          </p:cNvSpPr>
          <p:nvPr>
            <p:ph type="body" sz="quarter" idx="11"/>
          </p:nvPr>
        </p:nvSpPr>
        <p:spPr>
          <a:xfrm>
            <a:off x="5178425" y="4237038"/>
            <a:ext cx="6394450" cy="525462"/>
          </a:xfrm>
        </p:spPr>
        <p:txBody>
          <a:bodyPr>
            <a:noAutofit/>
          </a:bodyPr>
          <a:lstStyle>
            <a:lvl1pPr marL="0" indent="0" algn="ctr">
              <a:buNone/>
              <a:defRPr sz="2400">
                <a:solidFill>
                  <a:schemeClr val="accent6"/>
                </a:solidFill>
              </a:defRPr>
            </a:lvl1pPr>
            <a:lvl2pPr marL="457200" indent="0" algn="ctr">
              <a:buNone/>
              <a:defRPr sz="2000">
                <a:solidFill>
                  <a:schemeClr val="accent6"/>
                </a:solidFill>
              </a:defRPr>
            </a:lvl2pPr>
            <a:lvl3pPr marL="914400" indent="0" algn="ctr">
              <a:buNone/>
              <a:defRPr sz="1800">
                <a:solidFill>
                  <a:schemeClr val="accent6"/>
                </a:solidFill>
              </a:defRPr>
            </a:lvl3pPr>
            <a:lvl4pPr marL="1371600" indent="0" algn="ctr">
              <a:buNone/>
              <a:defRPr sz="1600">
                <a:solidFill>
                  <a:schemeClr val="accent6"/>
                </a:solidFill>
              </a:defRPr>
            </a:lvl4pPr>
            <a:lvl5pPr marL="1828800" indent="0" algn="ctr">
              <a:buNone/>
              <a:defRPr sz="1600">
                <a:solidFill>
                  <a:schemeClr val="accent6"/>
                </a:solidFill>
              </a:defRPr>
            </a:lvl5pPr>
          </a:lstStyle>
          <a:p>
            <a:pPr lvl="0"/>
            <a:r>
              <a:rPr lang="en-US"/>
              <a:t>Edit Master text styles</a:t>
            </a:r>
          </a:p>
        </p:txBody>
      </p:sp>
      <p:sp>
        <p:nvSpPr>
          <p:cNvPr id="13"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2548411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ue Bar with Tree">
    <p:spTree>
      <p:nvGrpSpPr>
        <p:cNvPr id="1" name=""/>
        <p:cNvGrpSpPr/>
        <p:nvPr/>
      </p:nvGrpSpPr>
      <p:grpSpPr>
        <a:xfrm>
          <a:off x="0" y="0"/>
          <a:ext cx="0" cy="0"/>
          <a:chOff x="0" y="0"/>
          <a:chExt cx="0" cy="0"/>
        </a:xfrm>
      </p:grpSpPr>
      <p:sp>
        <p:nvSpPr>
          <p:cNvPr id="3" name="Rectangle 2"/>
          <p:cNvSpPr/>
          <p:nvPr userDrawn="1"/>
        </p:nvSpPr>
        <p:spPr>
          <a:xfrm>
            <a:off x="0" y="-2"/>
            <a:ext cx="5334000" cy="68508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9" name="Google Shape;126;p28"/>
          <p:cNvPicPr preferRelativeResize="0"/>
          <p:nvPr userDrawn="1"/>
        </p:nvPicPr>
        <p:blipFill rotWithShape="1">
          <a:blip r:embed="rId2" cstate="email">
            <a:alphaModFix amt="15000"/>
            <a:extLst>
              <a:ext uri="{28A0092B-C50C-407E-A947-70E740481C1C}">
                <a14:useLocalDpi xmlns:a14="http://schemas.microsoft.com/office/drawing/2010/main"/>
              </a:ext>
            </a:extLst>
          </a:blip>
          <a:srcRect/>
          <a:stretch/>
        </p:blipFill>
        <p:spPr>
          <a:xfrm>
            <a:off x="0" y="-2"/>
            <a:ext cx="5334000" cy="6850812"/>
          </a:xfrm>
          <a:prstGeom prst="rect">
            <a:avLst/>
          </a:prstGeom>
          <a:noFill/>
          <a:ln>
            <a:noFill/>
          </a:ln>
        </p:spPr>
      </p:pic>
      <p:pic>
        <p:nvPicPr>
          <p:cNvPr id="10" name="Google Shape;108;p25"/>
          <p:cNvPicPr preferRelativeResize="0">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a:xfrm>
            <a:off x="620560" y="6306284"/>
            <a:ext cx="1219213" cy="365760"/>
          </a:xfrm>
          <a:prstGeom prst="rect">
            <a:avLst/>
          </a:prstGeom>
          <a:noFill/>
          <a:ln>
            <a:noFill/>
          </a:ln>
        </p:spPr>
      </p:pic>
      <p:sp>
        <p:nvSpPr>
          <p:cNvPr id="2" name="Title 1"/>
          <p:cNvSpPr>
            <a:spLocks noGrp="1"/>
          </p:cNvSpPr>
          <p:nvPr>
            <p:ph type="title"/>
          </p:nvPr>
        </p:nvSpPr>
        <p:spPr>
          <a:xfrm>
            <a:off x="609600" y="685800"/>
            <a:ext cx="4114800" cy="5487988"/>
          </a:xfrm>
        </p:spPr>
        <p:txBody>
          <a:bodyPr>
            <a:normAutofit/>
          </a:bodyPr>
          <a:lstStyle>
            <a:lvl1pPr>
              <a:defRPr sz="6000">
                <a:solidFill>
                  <a:schemeClr val="bg1">
                    <a:lumMod val="85000"/>
                  </a:schemeClr>
                </a:solidFill>
              </a:defRPr>
            </a:lvl1pPr>
          </a:lstStyle>
          <a:p>
            <a:r>
              <a:rPr lang="en-US" dirty="0"/>
              <a:t>Click to edit Master title style</a:t>
            </a:r>
          </a:p>
        </p:txBody>
      </p:sp>
      <p:sp>
        <p:nvSpPr>
          <p:cNvPr id="7" name="Text Placeholder 6"/>
          <p:cNvSpPr>
            <a:spLocks noGrp="1"/>
          </p:cNvSpPr>
          <p:nvPr>
            <p:ph type="body" sz="quarter" idx="11"/>
          </p:nvPr>
        </p:nvSpPr>
        <p:spPr>
          <a:xfrm>
            <a:off x="6019799" y="685800"/>
            <a:ext cx="5562601" cy="5487988"/>
          </a:xfrm>
        </p:spPr>
        <p:txBody>
          <a:bodyPr>
            <a:normAutofit/>
          </a:bodyPr>
          <a:lstStyle>
            <a:lvl1pPr marL="0" indent="0">
              <a:buNone/>
              <a:defRPr sz="4000"/>
            </a:lvl1pPr>
            <a:lvl2pPr marL="457200" indent="0">
              <a:buNone/>
              <a:defRPr sz="3600"/>
            </a:lvl2pPr>
            <a:lvl3pPr marL="914400" indent="0">
              <a:buNone/>
              <a:defRPr sz="3200"/>
            </a:lvl3pPr>
            <a:lvl4pPr marL="1371600" indent="0">
              <a:buNone/>
              <a:defRPr sz="2800"/>
            </a:lvl4pPr>
            <a:lvl5pPr marL="1828800" indent="0">
              <a:buNone/>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2"/>
          <p:cNvSpPr txBox="1">
            <a:spLocks/>
          </p:cNvSpPr>
          <p:nvPr/>
        </p:nvSpPr>
        <p:spPr>
          <a:xfrm>
            <a:off x="6926282"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5818469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allout_quotes">
    <p:spTree>
      <p:nvGrpSpPr>
        <p:cNvPr id="1" name=""/>
        <p:cNvGrpSpPr/>
        <p:nvPr/>
      </p:nvGrpSpPr>
      <p:grpSpPr>
        <a:xfrm>
          <a:off x="0" y="0"/>
          <a:ext cx="0" cy="0"/>
          <a:chOff x="0" y="0"/>
          <a:chExt cx="0" cy="0"/>
        </a:xfrm>
      </p:grpSpPr>
      <p:sp>
        <p:nvSpPr>
          <p:cNvPr id="15" name="Rectangle 14"/>
          <p:cNvSpPr/>
          <p:nvPr/>
        </p:nvSpPr>
        <p:spPr>
          <a:xfrm>
            <a:off x="0" y="-18105"/>
            <a:ext cx="12192000" cy="5669280"/>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2400"/>
          </a:p>
        </p:txBody>
      </p:sp>
      <p:sp>
        <p:nvSpPr>
          <p:cNvPr id="17" name="Rectangle 2"/>
          <p:cNvSpPr>
            <a:spLocks noGrp="1" noChangeArrowheads="1"/>
          </p:cNvSpPr>
          <p:nvPr>
            <p:ph type="ctrTitle" hasCustomPrompt="1"/>
          </p:nvPr>
        </p:nvSpPr>
        <p:spPr>
          <a:xfrm>
            <a:off x="3623733" y="1303867"/>
            <a:ext cx="7823200" cy="2878667"/>
          </a:xfrm>
          <a:prstGeom prst="rect">
            <a:avLst/>
          </a:prstGeom>
          <a:effectLst/>
        </p:spPr>
        <p:txBody>
          <a:bodyPr wrap="square" lIns="0" rIns="0" bIns="0" anchor="ctr">
            <a:noAutofit/>
          </a:bodyPr>
          <a:lstStyle>
            <a:lvl1pPr algn="l">
              <a:lnSpc>
                <a:spcPct val="100000"/>
              </a:lnSpc>
              <a:defRPr sz="4267" b="1" i="1">
                <a:solidFill>
                  <a:schemeClr val="bg1"/>
                </a:solidFill>
                <a:latin typeface="Arial"/>
                <a:cs typeface="Arial"/>
              </a:defRPr>
            </a:lvl1pPr>
          </a:lstStyle>
          <a:p>
            <a:r>
              <a:rPr lang="en-US" dirty="0"/>
              <a:t>Click to edit Master title style </a:t>
            </a:r>
          </a:p>
        </p:txBody>
      </p:sp>
      <p:sp>
        <p:nvSpPr>
          <p:cNvPr id="20" name="Right Triangle 19"/>
          <p:cNvSpPr/>
          <p:nvPr/>
        </p:nvSpPr>
        <p:spPr>
          <a:xfrm rot="13500000">
            <a:off x="-2007292" y="813353"/>
            <a:ext cx="4014587" cy="4014587"/>
          </a:xfrm>
          <a:prstGeom prst="rtTriangle">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400" dirty="0"/>
              <a:t>        </a:t>
            </a:r>
          </a:p>
        </p:txBody>
      </p:sp>
      <p:sp>
        <p:nvSpPr>
          <p:cNvPr id="22" name="Rectangle 6"/>
          <p:cNvSpPr txBox="1">
            <a:spLocks noChangeArrowheads="1"/>
          </p:cNvSpPr>
          <p:nvPr/>
        </p:nvSpPr>
        <p:spPr bwMode="auto">
          <a:xfrm>
            <a:off x="471051" y="6231490"/>
            <a:ext cx="395111" cy="33302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800" b="0" kern="1200">
                <a:solidFill>
                  <a:srgbClr val="004C97"/>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fld id="{8162B50B-EB50-498A-B2EC-0A933EEFC76B}" type="slidenum">
              <a:rPr lang="en-US" sz="1067" smtClean="0"/>
              <a:pPr algn="l"/>
              <a:t>‹#›</a:t>
            </a:fld>
            <a:r>
              <a:rPr lang="en-US" sz="1067" dirty="0"/>
              <a:t> </a:t>
            </a:r>
          </a:p>
        </p:txBody>
      </p:sp>
      <p:sp>
        <p:nvSpPr>
          <p:cNvPr id="5" name="Text Placeholder 4"/>
          <p:cNvSpPr>
            <a:spLocks noGrp="1"/>
          </p:cNvSpPr>
          <p:nvPr>
            <p:ph type="body" sz="quarter" idx="10" hasCustomPrompt="1"/>
          </p:nvPr>
        </p:nvSpPr>
        <p:spPr>
          <a:xfrm>
            <a:off x="5232404" y="4690533"/>
            <a:ext cx="6214533" cy="440267"/>
          </a:xfrm>
        </p:spPr>
        <p:txBody>
          <a:bodyPr/>
          <a:lstStyle>
            <a:lvl1pPr algn="r">
              <a:defRPr b="1" i="1" baseline="0">
                <a:solidFill>
                  <a:srgbClr val="004C97"/>
                </a:solidFill>
              </a:defRPr>
            </a:lvl1pPr>
          </a:lstStyle>
          <a:p>
            <a:pPr lvl="0"/>
            <a:r>
              <a:rPr lang="en-US" dirty="0"/>
              <a:t>Click to edit name or source</a:t>
            </a:r>
          </a:p>
        </p:txBody>
      </p:sp>
    </p:spTree>
    <p:extLst>
      <p:ext uri="{BB962C8B-B14F-4D97-AF65-F5344CB8AC3E}">
        <p14:creationId xmlns:p14="http://schemas.microsoft.com/office/powerpoint/2010/main" val="37312929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lue Bar Left">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1293893" y="1293892"/>
            <a:ext cx="6858002" cy="4270217"/>
          </a:xfrm>
          <a:prstGeom prst="rect">
            <a:avLst/>
          </a:prstGeom>
          <a:blipFill>
            <a:blip r:embed="rId3" cstate="email">
              <a:extLst>
                <a:ext uri="{28A0092B-C50C-407E-A947-70E740481C1C}">
                  <a14:useLocalDpi xmlns:a14="http://schemas.microsoft.com/office/drawing/2010/main"/>
                </a:ext>
              </a:extLst>
            </a:blip>
            <a:stretch>
              <a:fillRect/>
            </a:stretch>
          </a:blipFill>
        </p:spPr>
      </p:pic>
      <p:sp>
        <p:nvSpPr>
          <p:cNvPr id="2" name="Title 1"/>
          <p:cNvSpPr>
            <a:spLocks noGrp="1"/>
          </p:cNvSpPr>
          <p:nvPr>
            <p:ph type="title"/>
          </p:nvPr>
        </p:nvSpPr>
        <p:spPr>
          <a:xfrm>
            <a:off x="609600" y="685800"/>
            <a:ext cx="3200400" cy="5487988"/>
          </a:xfrm>
        </p:spPr>
        <p:txBody>
          <a:bodyPr/>
          <a:lstStyle>
            <a:lvl1pPr>
              <a:defRPr>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1"/>
          </p:nvPr>
        </p:nvSpPr>
        <p:spPr>
          <a:xfrm>
            <a:off x="4734963" y="685800"/>
            <a:ext cx="6847438" cy="5487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2"/>
          <p:cNvSpPr txBox="1">
            <a:spLocks/>
          </p:cNvSpPr>
          <p:nvPr/>
        </p:nvSpPr>
        <p:spPr>
          <a:xfrm>
            <a:off x="6926282"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pic>
        <p:nvPicPr>
          <p:cNvPr id="9" name="Google Shape;108;p25"/>
          <p:cNvPicPr preferRelativeResize="0">
            <a:picLocks noChangeAspect="1"/>
          </p:cNvPicPr>
          <p:nvPr userDrawn="1"/>
        </p:nvPicPr>
        <p:blipFill>
          <a:blip r:embed="rId4" cstate="email">
            <a:alphaModFix/>
            <a:extLst>
              <a:ext uri="{28A0092B-C50C-407E-A947-70E740481C1C}">
                <a14:useLocalDpi xmlns:a14="http://schemas.microsoft.com/office/drawing/2010/main"/>
              </a:ext>
            </a:extLst>
          </a:blip>
          <a:stretch>
            <a:fillRect/>
          </a:stretch>
        </p:blipFill>
        <p:spPr>
          <a:xfrm>
            <a:off x="620560" y="6306284"/>
            <a:ext cx="1219213" cy="365760"/>
          </a:xfrm>
          <a:prstGeom prst="rect">
            <a:avLst/>
          </a:prstGeom>
          <a:noFill/>
          <a:ln>
            <a:noFill/>
          </a:ln>
        </p:spPr>
      </p:pic>
    </p:spTree>
    <p:extLst>
      <p:ext uri="{BB962C8B-B14F-4D97-AF65-F5344CB8AC3E}">
        <p14:creationId xmlns:p14="http://schemas.microsoft.com/office/powerpoint/2010/main" val="20491689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ue Bar Right">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6627891" y="1296154"/>
            <a:ext cx="6858002" cy="4270217"/>
          </a:xfrm>
          <a:prstGeom prst="rect">
            <a:avLst/>
          </a:prstGeom>
          <a:blipFill>
            <a:blip r:embed="rId3" cstate="email">
              <a:extLst>
                <a:ext uri="{28A0092B-C50C-407E-A947-70E740481C1C}">
                  <a14:useLocalDpi xmlns:a14="http://schemas.microsoft.com/office/drawing/2010/main"/>
                </a:ext>
              </a:extLst>
            </a:blip>
            <a:stretch>
              <a:fillRect/>
            </a:stretch>
          </a:blipFill>
        </p:spPr>
      </p:pic>
      <p:sp>
        <p:nvSpPr>
          <p:cNvPr id="2" name="Title 1"/>
          <p:cNvSpPr>
            <a:spLocks noGrp="1"/>
          </p:cNvSpPr>
          <p:nvPr>
            <p:ph type="title"/>
          </p:nvPr>
        </p:nvSpPr>
        <p:spPr>
          <a:xfrm>
            <a:off x="8382000" y="685799"/>
            <a:ext cx="3189838" cy="5497041"/>
          </a:xfrm>
        </p:spPr>
        <p:txBody>
          <a:bodyPr/>
          <a:lstStyle>
            <a:lvl1pPr>
              <a:defRPr>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1"/>
          </p:nvPr>
        </p:nvSpPr>
        <p:spPr>
          <a:xfrm>
            <a:off x="615636" y="685799"/>
            <a:ext cx="6847438" cy="54970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2"/>
          <p:cNvSpPr txBox="1">
            <a:spLocks/>
          </p:cNvSpPr>
          <p:nvPr/>
        </p:nvSpPr>
        <p:spPr>
          <a:xfrm>
            <a:off x="1406496" y="663166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30121683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Insight Left">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2211310" y="2211310"/>
            <a:ext cx="6858002" cy="2435382"/>
          </a:xfrm>
          <a:prstGeom prst="rect">
            <a:avLst/>
          </a:prstGeom>
          <a:blipFill>
            <a:blip r:embed="rId3" cstate="email">
              <a:extLst>
                <a:ext uri="{28A0092B-C50C-407E-A947-70E740481C1C}">
                  <a14:useLocalDpi xmlns:a14="http://schemas.microsoft.com/office/drawing/2010/main"/>
                </a:ext>
              </a:extLst>
            </a:blip>
            <a:stretch>
              <a:fillRect/>
            </a:stretch>
          </a:blipFill>
        </p:spPr>
      </p:pic>
      <p:sp>
        <p:nvSpPr>
          <p:cNvPr id="2" name="Title 1"/>
          <p:cNvSpPr>
            <a:spLocks noGrp="1"/>
          </p:cNvSpPr>
          <p:nvPr>
            <p:ph type="title"/>
          </p:nvPr>
        </p:nvSpPr>
        <p:spPr>
          <a:xfrm>
            <a:off x="2906162" y="76200"/>
            <a:ext cx="8676238" cy="1143000"/>
          </a:xfrm>
        </p:spPr>
        <p:txBody>
          <a:bodyPr/>
          <a:lstStyle/>
          <a:p>
            <a:r>
              <a:rPr lang="en-US"/>
              <a:t>Click to edit Master title style</a:t>
            </a:r>
            <a:endParaRPr lang="en-US" dirty="0"/>
          </a:p>
        </p:txBody>
      </p:sp>
      <p:sp>
        <p:nvSpPr>
          <p:cNvPr id="7" name="Text Placeholder 6"/>
          <p:cNvSpPr>
            <a:spLocks noGrp="1"/>
          </p:cNvSpPr>
          <p:nvPr>
            <p:ph type="body" sz="quarter" idx="11"/>
          </p:nvPr>
        </p:nvSpPr>
        <p:spPr>
          <a:xfrm>
            <a:off x="3820562" y="1593850"/>
            <a:ext cx="7761839" cy="4579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2"/>
          </p:nvPr>
        </p:nvSpPr>
        <p:spPr>
          <a:xfrm>
            <a:off x="1520983" y="2514601"/>
            <a:ext cx="1828800" cy="1828800"/>
          </a:xfrm>
          <a:prstGeom prst="ellipse">
            <a:avLst/>
          </a:prstGeom>
        </p:spPr>
        <p:style>
          <a:lnRef idx="2">
            <a:schemeClr val="accent1"/>
          </a:lnRef>
          <a:fillRef idx="1">
            <a:schemeClr val="lt1"/>
          </a:fillRef>
          <a:effectRef idx="0">
            <a:schemeClr val="accent1"/>
          </a:effectRef>
          <a:fontRef idx="none"/>
        </p:style>
        <p:txBody>
          <a:bodyPr/>
          <a:lstStyle/>
          <a:p>
            <a:r>
              <a:rPr lang="en-US"/>
              <a:t>Click icon to add picture</a:t>
            </a:r>
          </a:p>
        </p:txBody>
      </p:sp>
      <p:sp>
        <p:nvSpPr>
          <p:cNvPr id="9"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pic>
        <p:nvPicPr>
          <p:cNvPr id="10" name="Google Shape;108;p25"/>
          <p:cNvPicPr preferRelativeResize="0">
            <a:picLocks noChangeAspect="1"/>
          </p:cNvPicPr>
          <p:nvPr userDrawn="1"/>
        </p:nvPicPr>
        <p:blipFill>
          <a:blip r:embed="rId4" cstate="email">
            <a:alphaModFix/>
            <a:extLst>
              <a:ext uri="{28A0092B-C50C-407E-A947-70E740481C1C}">
                <a14:useLocalDpi xmlns:a14="http://schemas.microsoft.com/office/drawing/2010/main"/>
              </a:ext>
            </a:extLst>
          </a:blip>
          <a:stretch>
            <a:fillRect/>
          </a:stretch>
        </p:blipFill>
        <p:spPr>
          <a:xfrm>
            <a:off x="620560" y="6306284"/>
            <a:ext cx="1219213" cy="365760"/>
          </a:xfrm>
          <a:prstGeom prst="rect">
            <a:avLst/>
          </a:prstGeom>
          <a:noFill/>
          <a:ln>
            <a:noFill/>
          </a:ln>
        </p:spPr>
      </p:pic>
    </p:spTree>
    <p:extLst>
      <p:ext uri="{BB962C8B-B14F-4D97-AF65-F5344CB8AC3E}">
        <p14:creationId xmlns:p14="http://schemas.microsoft.com/office/powerpoint/2010/main" val="2481887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nsight Right">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545308" y="2211308"/>
            <a:ext cx="6858002" cy="2435382"/>
          </a:xfrm>
          <a:prstGeom prst="rect">
            <a:avLst/>
          </a:prstGeom>
          <a:blipFill>
            <a:blip r:embed="rId3" cstate="email">
              <a:extLst>
                <a:ext uri="{28A0092B-C50C-407E-A947-70E740481C1C}">
                  <a14:useLocalDpi xmlns:a14="http://schemas.microsoft.com/office/drawing/2010/main"/>
                </a:ext>
              </a:extLst>
            </a:blip>
            <a:stretch>
              <a:fillRect/>
            </a:stretch>
          </a:blipFill>
        </p:spPr>
      </p:pic>
      <p:sp>
        <p:nvSpPr>
          <p:cNvPr id="2" name="Title 1"/>
          <p:cNvSpPr>
            <a:spLocks noGrp="1"/>
          </p:cNvSpPr>
          <p:nvPr>
            <p:ph type="title"/>
          </p:nvPr>
        </p:nvSpPr>
        <p:spPr>
          <a:xfrm>
            <a:off x="623179" y="78087"/>
            <a:ext cx="8676238" cy="1143000"/>
          </a:xfrm>
        </p:spPr>
        <p:txBody>
          <a:bodyPr/>
          <a:lstStyle/>
          <a:p>
            <a:r>
              <a:rPr lang="en-US"/>
              <a:t>Click to edit Master title style</a:t>
            </a:r>
            <a:endParaRPr lang="en-US" dirty="0"/>
          </a:p>
        </p:txBody>
      </p:sp>
      <p:sp>
        <p:nvSpPr>
          <p:cNvPr id="7" name="Text Placeholder 6"/>
          <p:cNvSpPr>
            <a:spLocks noGrp="1"/>
          </p:cNvSpPr>
          <p:nvPr>
            <p:ph type="body" sz="quarter" idx="11"/>
          </p:nvPr>
        </p:nvSpPr>
        <p:spPr>
          <a:xfrm>
            <a:off x="623179" y="1602903"/>
            <a:ext cx="7761839" cy="4579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2"/>
          </p:nvPr>
        </p:nvSpPr>
        <p:spPr>
          <a:xfrm>
            <a:off x="8842218" y="2514599"/>
            <a:ext cx="1828800" cy="1828800"/>
          </a:xfrm>
          <a:prstGeom prst="ellipse">
            <a:avLst/>
          </a:prstGeom>
        </p:spPr>
        <p:style>
          <a:lnRef idx="2">
            <a:schemeClr val="accent1"/>
          </a:lnRef>
          <a:fillRef idx="1">
            <a:schemeClr val="lt1"/>
          </a:fillRef>
          <a:effectRef idx="0">
            <a:schemeClr val="accent1"/>
          </a:effectRef>
          <a:fontRef idx="none"/>
        </p:style>
        <p:txBody>
          <a:bodyPr/>
          <a:lstStyle/>
          <a:p>
            <a:r>
              <a:rPr lang="en-US"/>
              <a:t>Click icon to add picture</a:t>
            </a:r>
          </a:p>
        </p:txBody>
      </p:sp>
      <p:sp>
        <p:nvSpPr>
          <p:cNvPr id="9"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35947094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ig Insight Left">
    <p:spTree>
      <p:nvGrpSpPr>
        <p:cNvPr id="1" name=""/>
        <p:cNvGrpSpPr/>
        <p:nvPr/>
      </p:nvGrpSpPr>
      <p:grpSpPr>
        <a:xfrm>
          <a:off x="0" y="0"/>
          <a:ext cx="0" cy="0"/>
          <a:chOff x="0" y="0"/>
          <a:chExt cx="0" cy="0"/>
        </a:xfrm>
      </p:grpSpPr>
      <p:sp>
        <p:nvSpPr>
          <p:cNvPr id="2" name="Title 1"/>
          <p:cNvSpPr>
            <a:spLocks noGrp="1"/>
          </p:cNvSpPr>
          <p:nvPr>
            <p:ph type="title"/>
          </p:nvPr>
        </p:nvSpPr>
        <p:spPr>
          <a:xfrm>
            <a:off x="2906162" y="76200"/>
            <a:ext cx="8676238" cy="1143000"/>
          </a:xfrm>
        </p:spPr>
        <p:txBody>
          <a:bodyPr/>
          <a:lstStyle/>
          <a:p>
            <a:r>
              <a:rPr lang="en-US" dirty="0"/>
              <a:t>Click to edit Master title style</a:t>
            </a:r>
          </a:p>
        </p:txBody>
      </p:sp>
      <p:sp>
        <p:nvSpPr>
          <p:cNvPr id="7" name="Text Placeholder 6"/>
          <p:cNvSpPr>
            <a:spLocks noGrp="1"/>
          </p:cNvSpPr>
          <p:nvPr>
            <p:ph type="body" sz="quarter" idx="11"/>
          </p:nvPr>
        </p:nvSpPr>
        <p:spPr>
          <a:xfrm>
            <a:off x="3820562" y="1593850"/>
            <a:ext cx="7761839" cy="4579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2"/>
          </p:nvPr>
        </p:nvSpPr>
        <p:spPr>
          <a:xfrm>
            <a:off x="-769543" y="1593850"/>
            <a:ext cx="4114800" cy="4114800"/>
          </a:xfrm>
          <a:prstGeom prst="ellipse">
            <a:avLst/>
          </a:prstGeom>
        </p:spPr>
        <p:style>
          <a:lnRef idx="2">
            <a:schemeClr val="accent1"/>
          </a:lnRef>
          <a:fillRef idx="1">
            <a:schemeClr val="lt1"/>
          </a:fillRef>
          <a:effectRef idx="0">
            <a:schemeClr val="accent1"/>
          </a:effectRef>
          <a:fontRef idx="none"/>
        </p:style>
        <p:txBody>
          <a:bodyPr/>
          <a:lstStyle>
            <a:lvl1pPr marL="0" indent="0">
              <a:buNone/>
              <a:defRPr/>
            </a:lvl1pPr>
          </a:lstStyle>
          <a:p>
            <a:r>
              <a:rPr lang="en-US"/>
              <a:t>Click icon to add picture</a:t>
            </a:r>
            <a:endParaRPr lang="en-US" dirty="0"/>
          </a:p>
        </p:txBody>
      </p:sp>
      <p:sp>
        <p:nvSpPr>
          <p:cNvPr id="9"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21403480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ig Insight Right">
    <p:spTree>
      <p:nvGrpSpPr>
        <p:cNvPr id="1" name=""/>
        <p:cNvGrpSpPr/>
        <p:nvPr/>
      </p:nvGrpSpPr>
      <p:grpSpPr>
        <a:xfrm>
          <a:off x="0" y="0"/>
          <a:ext cx="0" cy="0"/>
          <a:chOff x="0" y="0"/>
          <a:chExt cx="0" cy="0"/>
        </a:xfrm>
      </p:grpSpPr>
      <p:sp>
        <p:nvSpPr>
          <p:cNvPr id="2" name="Title 1"/>
          <p:cNvSpPr>
            <a:spLocks noGrp="1"/>
          </p:cNvSpPr>
          <p:nvPr>
            <p:ph type="title"/>
          </p:nvPr>
        </p:nvSpPr>
        <p:spPr>
          <a:xfrm>
            <a:off x="615635" y="76201"/>
            <a:ext cx="8676238" cy="1143000"/>
          </a:xfrm>
        </p:spPr>
        <p:txBody>
          <a:bodyPr/>
          <a:lstStyle/>
          <a:p>
            <a:r>
              <a:rPr lang="en-US"/>
              <a:t>Click to edit Master title style</a:t>
            </a:r>
            <a:endParaRPr lang="en-US" dirty="0"/>
          </a:p>
        </p:txBody>
      </p:sp>
      <p:sp>
        <p:nvSpPr>
          <p:cNvPr id="7" name="Text Placeholder 6"/>
          <p:cNvSpPr>
            <a:spLocks noGrp="1"/>
          </p:cNvSpPr>
          <p:nvPr>
            <p:ph type="body" sz="quarter" idx="11"/>
          </p:nvPr>
        </p:nvSpPr>
        <p:spPr>
          <a:xfrm>
            <a:off x="615635" y="1611952"/>
            <a:ext cx="7761839" cy="4579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2"/>
          </p:nvPr>
        </p:nvSpPr>
        <p:spPr>
          <a:xfrm>
            <a:off x="8836183" y="1593850"/>
            <a:ext cx="4114800" cy="4114800"/>
          </a:xfrm>
          <a:prstGeom prst="ellipse">
            <a:avLst/>
          </a:prstGeom>
        </p:spPr>
        <p:style>
          <a:lnRef idx="2">
            <a:schemeClr val="accent1"/>
          </a:lnRef>
          <a:fillRef idx="1">
            <a:schemeClr val="lt1"/>
          </a:fillRef>
          <a:effectRef idx="0">
            <a:schemeClr val="accent1"/>
          </a:effectRef>
          <a:fontRef idx="none"/>
        </p:style>
        <p:txBody>
          <a:bodyPr/>
          <a:lstStyle>
            <a:lvl1pPr marL="0" indent="0">
              <a:buNone/>
              <a:defRPr/>
            </a:lvl1pPr>
          </a:lstStyle>
          <a:p>
            <a:r>
              <a:rPr lang="en-US"/>
              <a:t>Click icon to add picture</a:t>
            </a:r>
            <a:endParaRPr lang="en-US" dirty="0"/>
          </a:p>
        </p:txBody>
      </p:sp>
      <p:sp>
        <p:nvSpPr>
          <p:cNvPr id="6"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32433243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hree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1" y="1611516"/>
            <a:ext cx="338328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quarter" idx="11"/>
          </p:nvPr>
        </p:nvSpPr>
        <p:spPr>
          <a:xfrm>
            <a:off x="4404360" y="1620569"/>
            <a:ext cx="338328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quarter" idx="12"/>
          </p:nvPr>
        </p:nvSpPr>
        <p:spPr>
          <a:xfrm>
            <a:off x="8199120" y="1611516"/>
            <a:ext cx="338328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30665489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Four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1" y="1611516"/>
            <a:ext cx="256032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quarter" idx="11"/>
          </p:nvPr>
        </p:nvSpPr>
        <p:spPr>
          <a:xfrm>
            <a:off x="3413761" y="1611516"/>
            <a:ext cx="256032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quarter" idx="12"/>
          </p:nvPr>
        </p:nvSpPr>
        <p:spPr>
          <a:xfrm>
            <a:off x="6217921" y="1611516"/>
            <a:ext cx="256032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quarter" idx="13"/>
          </p:nvPr>
        </p:nvSpPr>
        <p:spPr>
          <a:xfrm>
            <a:off x="9022080" y="1611516"/>
            <a:ext cx="256032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19262241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Heading ">
    <p:spTree>
      <p:nvGrpSpPr>
        <p:cNvPr id="1" name=""/>
        <p:cNvGrpSpPr/>
        <p:nvPr/>
      </p:nvGrpSpPr>
      <p:grpSpPr>
        <a:xfrm>
          <a:off x="0" y="0"/>
          <a:ext cx="0" cy="0"/>
          <a:chOff x="0" y="0"/>
          <a:chExt cx="0" cy="0"/>
        </a:xfrm>
      </p:grpSpPr>
      <p:sp>
        <p:nvSpPr>
          <p:cNvPr id="2" name="Title 1"/>
          <p:cNvSpPr>
            <a:spLocks noGrp="1"/>
          </p:cNvSpPr>
          <p:nvPr>
            <p:ph type="title"/>
          </p:nvPr>
        </p:nvSpPr>
        <p:spPr>
          <a:xfrm>
            <a:off x="609600" y="2078914"/>
            <a:ext cx="10972800" cy="1143000"/>
          </a:xfrm>
        </p:spPr>
        <p:txBody>
          <a:bodyPr>
            <a:normAutofit/>
          </a:bodyPr>
          <a:lstStyle>
            <a:lvl1pPr>
              <a:defRPr sz="3200"/>
            </a:lvl1pPr>
          </a:lstStyle>
          <a:p>
            <a:r>
              <a:rPr lang="en-US"/>
              <a:t>Click to edit Master title style</a:t>
            </a:r>
          </a:p>
        </p:txBody>
      </p:sp>
      <p:sp>
        <p:nvSpPr>
          <p:cNvPr id="3" name="Subtitle 2"/>
          <p:cNvSpPr>
            <a:spLocks noGrp="1"/>
          </p:cNvSpPr>
          <p:nvPr>
            <p:ph type="subTitle" idx="1"/>
          </p:nvPr>
        </p:nvSpPr>
        <p:spPr>
          <a:xfrm>
            <a:off x="609600" y="3804719"/>
            <a:ext cx="10972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4044938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ection - TS">
    <p:spTree>
      <p:nvGrpSpPr>
        <p:cNvPr id="1" name=""/>
        <p:cNvGrpSpPr/>
        <p:nvPr/>
      </p:nvGrpSpPr>
      <p:grpSpPr>
        <a:xfrm>
          <a:off x="0" y="0"/>
          <a:ext cx="0" cy="0"/>
          <a:chOff x="0" y="0"/>
          <a:chExt cx="0" cy="0"/>
        </a:xfrm>
      </p:grpSpPr>
      <p:sp>
        <p:nvSpPr>
          <p:cNvPr id="2" name="Title 1"/>
          <p:cNvSpPr>
            <a:spLocks noGrp="1"/>
          </p:cNvSpPr>
          <p:nvPr>
            <p:ph type="title"/>
          </p:nvPr>
        </p:nvSpPr>
        <p:spPr>
          <a:xfrm>
            <a:off x="609599" y="684680"/>
            <a:ext cx="10972800" cy="1819358"/>
          </a:xfrm>
        </p:spPr>
        <p:txBody>
          <a:bodyPr>
            <a:normAutofit/>
          </a:bodyPr>
          <a:lstStyle>
            <a:lvl1pPr>
              <a:defRPr sz="4400"/>
            </a:lvl1pPr>
          </a:lstStyle>
          <a:p>
            <a:r>
              <a:rPr lang="en-US" dirty="0"/>
              <a:t>Click to edit Master title style</a:t>
            </a:r>
          </a:p>
        </p:txBody>
      </p:sp>
      <p:sp>
        <p:nvSpPr>
          <p:cNvPr id="3" name="Subtitle 2"/>
          <p:cNvSpPr>
            <a:spLocks noGrp="1"/>
          </p:cNvSpPr>
          <p:nvPr>
            <p:ph type="subTitle" idx="1"/>
          </p:nvPr>
        </p:nvSpPr>
        <p:spPr>
          <a:xfrm>
            <a:off x="609599" y="2858702"/>
            <a:ext cx="10972800" cy="1179862"/>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4038564"/>
            <a:ext cx="12192000" cy="2819436"/>
          </a:xfrm>
          <a:prstGeom prst="rect">
            <a:avLst/>
          </a:prstGeom>
          <a:blipFill>
            <a:blip r:embed="rId3" cstate="email">
              <a:extLst>
                <a:ext uri="{28A0092B-C50C-407E-A947-70E740481C1C}">
                  <a14:useLocalDpi xmlns:a14="http://schemas.microsoft.com/office/drawing/2010/main"/>
                </a:ext>
              </a:extLst>
            </a:blip>
            <a:stretch>
              <a:fillRect/>
            </a:stretch>
          </a:blipFill>
        </p:spPr>
      </p:pic>
      <p:pic>
        <p:nvPicPr>
          <p:cNvPr id="5" name="Picture Placeholder 3"/>
          <p:cNvPicPr>
            <a:picLocks noChangeAspect="1"/>
          </p:cNvPicPr>
          <p:nvPr/>
        </p:nvPicPr>
        <p:blipFill rotWithShape="1">
          <a:blip r:embed="rId4" cstate="email">
            <a:alphaModFix amt="10000"/>
            <a:extLst>
              <a:ext uri="{28A0092B-C50C-407E-A947-70E740481C1C}">
                <a14:useLocalDpi xmlns:a14="http://schemas.microsoft.com/office/drawing/2010/main"/>
              </a:ext>
            </a:extLst>
          </a:blip>
          <a:srcRect t="-1038" b="-1038"/>
          <a:stretch/>
        </p:blipFill>
        <p:spPr>
          <a:xfrm>
            <a:off x="3006706" y="4611302"/>
            <a:ext cx="6178587" cy="1892034"/>
          </a:xfrm>
          <a:prstGeom prst="rect">
            <a:avLst/>
          </a:prstGeom>
        </p:spPr>
      </p:pic>
      <p:cxnSp>
        <p:nvCxnSpPr>
          <p:cNvPr id="7" name="Straight Connector 6"/>
          <p:cNvCxnSpPr/>
          <p:nvPr/>
        </p:nvCxnSpPr>
        <p:spPr>
          <a:xfrm>
            <a:off x="609599" y="2751133"/>
            <a:ext cx="10972800" cy="0"/>
          </a:xfrm>
          <a:prstGeom prst="line">
            <a:avLst/>
          </a:prstGeom>
        </p:spPr>
        <p:style>
          <a:lnRef idx="2">
            <a:schemeClr val="accent2"/>
          </a:lnRef>
          <a:fillRef idx="0">
            <a:schemeClr val="accent2"/>
          </a:fillRef>
          <a:effectRef idx="1">
            <a:schemeClr val="accent2"/>
          </a:effectRef>
          <a:fontRef idx="minor">
            <a:schemeClr val="tx1"/>
          </a:fontRef>
        </p:style>
      </p:cxnSp>
      <p:sp>
        <p:nvSpPr>
          <p:cNvPr id="9"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1592531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allout_values">
    <p:spTree>
      <p:nvGrpSpPr>
        <p:cNvPr id="1" name=""/>
        <p:cNvGrpSpPr/>
        <p:nvPr/>
      </p:nvGrpSpPr>
      <p:grpSpPr>
        <a:xfrm>
          <a:off x="0" y="0"/>
          <a:ext cx="0" cy="0"/>
          <a:chOff x="0" y="0"/>
          <a:chExt cx="0" cy="0"/>
        </a:xfrm>
      </p:grpSpPr>
      <p:sp>
        <p:nvSpPr>
          <p:cNvPr id="15" name="Rectangle 14"/>
          <p:cNvSpPr/>
          <p:nvPr/>
        </p:nvSpPr>
        <p:spPr>
          <a:xfrm>
            <a:off x="0" y="-18105"/>
            <a:ext cx="12192000" cy="5669280"/>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2400"/>
          </a:p>
        </p:txBody>
      </p:sp>
      <p:sp>
        <p:nvSpPr>
          <p:cNvPr id="17" name="Rectangle 2"/>
          <p:cNvSpPr>
            <a:spLocks noGrp="1" noChangeArrowheads="1"/>
          </p:cNvSpPr>
          <p:nvPr>
            <p:ph type="ctrTitle" hasCustomPrompt="1"/>
          </p:nvPr>
        </p:nvSpPr>
        <p:spPr>
          <a:xfrm>
            <a:off x="3420533" y="3979333"/>
            <a:ext cx="6434667" cy="1100667"/>
          </a:xfrm>
          <a:prstGeom prst="rect">
            <a:avLst/>
          </a:prstGeom>
          <a:effectLst/>
        </p:spPr>
        <p:txBody>
          <a:bodyPr wrap="square" lIns="0" rIns="0" bIns="0" anchor="t">
            <a:noAutofit/>
          </a:bodyPr>
          <a:lstStyle>
            <a:lvl1pPr algn="r">
              <a:lnSpc>
                <a:spcPct val="100000"/>
              </a:lnSpc>
              <a:defRPr sz="2133" b="1" i="0">
                <a:solidFill>
                  <a:schemeClr val="bg1"/>
                </a:solidFill>
                <a:latin typeface="Arial"/>
                <a:cs typeface="Arial"/>
              </a:defRPr>
            </a:lvl1pPr>
          </a:lstStyle>
          <a:p>
            <a:r>
              <a:rPr lang="en-US" dirty="0"/>
              <a:t>Click to edit Master title style </a:t>
            </a:r>
          </a:p>
        </p:txBody>
      </p:sp>
      <p:sp>
        <p:nvSpPr>
          <p:cNvPr id="20" name="Right Triangle 19"/>
          <p:cNvSpPr/>
          <p:nvPr/>
        </p:nvSpPr>
        <p:spPr>
          <a:xfrm rot="13500000">
            <a:off x="-2007292" y="813353"/>
            <a:ext cx="4014587" cy="4014587"/>
          </a:xfrm>
          <a:prstGeom prst="rtTriangle">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400" dirty="0"/>
              <a:t>        </a:t>
            </a:r>
          </a:p>
        </p:txBody>
      </p:sp>
      <p:sp>
        <p:nvSpPr>
          <p:cNvPr id="22" name="Rectangle 6"/>
          <p:cNvSpPr txBox="1">
            <a:spLocks noChangeArrowheads="1"/>
          </p:cNvSpPr>
          <p:nvPr/>
        </p:nvSpPr>
        <p:spPr bwMode="auto">
          <a:xfrm>
            <a:off x="471051" y="6231490"/>
            <a:ext cx="395111" cy="33302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800" b="0" kern="1200">
                <a:solidFill>
                  <a:srgbClr val="004C97"/>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fld id="{8162B50B-EB50-498A-B2EC-0A933EEFC76B}" type="slidenum">
              <a:rPr lang="en-US" sz="1067" smtClean="0"/>
              <a:pPr algn="l"/>
              <a:t>‹#›</a:t>
            </a:fld>
            <a:r>
              <a:rPr lang="en-US" sz="1067" dirty="0"/>
              <a:t> </a:t>
            </a:r>
          </a:p>
        </p:txBody>
      </p:sp>
      <p:sp>
        <p:nvSpPr>
          <p:cNvPr id="3" name="Text Placeholder 2"/>
          <p:cNvSpPr>
            <a:spLocks noGrp="1"/>
          </p:cNvSpPr>
          <p:nvPr>
            <p:ph type="body" sz="quarter" idx="10" hasCustomPrompt="1"/>
          </p:nvPr>
        </p:nvSpPr>
        <p:spPr>
          <a:xfrm>
            <a:off x="3420537" y="1320800"/>
            <a:ext cx="6553200" cy="2455333"/>
          </a:xfrm>
        </p:spPr>
        <p:txBody>
          <a:bodyPr/>
          <a:lstStyle>
            <a:lvl1pPr>
              <a:lnSpc>
                <a:spcPct val="100000"/>
              </a:lnSpc>
              <a:defRPr sz="16666" b="1" i="1">
                <a:solidFill>
                  <a:schemeClr val="bg1"/>
                </a:solidFill>
              </a:defRPr>
            </a:lvl1pPr>
          </a:lstStyle>
          <a:p>
            <a:pPr lvl="0"/>
            <a:r>
              <a:rPr lang="en-US" dirty="0"/>
              <a:t>XX%</a:t>
            </a:r>
          </a:p>
        </p:txBody>
      </p:sp>
    </p:spTree>
    <p:extLst>
      <p:ext uri="{BB962C8B-B14F-4D97-AF65-F5344CB8AC3E}">
        <p14:creationId xmlns:p14="http://schemas.microsoft.com/office/powerpoint/2010/main" val="29688326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Section - TS">
    <p:spTree>
      <p:nvGrpSpPr>
        <p:cNvPr id="1" name=""/>
        <p:cNvGrpSpPr/>
        <p:nvPr/>
      </p:nvGrpSpPr>
      <p:grpSpPr>
        <a:xfrm>
          <a:off x="0" y="0"/>
          <a:ext cx="0" cy="0"/>
          <a:chOff x="0" y="0"/>
          <a:chExt cx="0" cy="0"/>
        </a:xfrm>
      </p:grpSpPr>
      <p:sp>
        <p:nvSpPr>
          <p:cNvPr id="2" name="Title 1"/>
          <p:cNvSpPr>
            <a:spLocks noGrp="1"/>
          </p:cNvSpPr>
          <p:nvPr>
            <p:ph type="title"/>
          </p:nvPr>
        </p:nvSpPr>
        <p:spPr>
          <a:xfrm>
            <a:off x="618653" y="2292984"/>
            <a:ext cx="10972800" cy="1819358"/>
          </a:xfrm>
        </p:spPr>
        <p:txBody>
          <a:bodyPr>
            <a:normAutofit/>
          </a:bodyPr>
          <a:lstStyle>
            <a:lvl1pPr>
              <a:defRPr sz="3200"/>
            </a:lvl1pPr>
          </a:lstStyle>
          <a:p>
            <a:r>
              <a:rPr lang="en-US"/>
              <a:t>Click to edit Master title style</a:t>
            </a:r>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3744" y="4809460"/>
            <a:ext cx="7641125" cy="2519321"/>
          </a:xfrm>
          <a:prstGeom prst="parallelogram">
            <a:avLst/>
          </a:prstGeom>
          <a:blipFill>
            <a:blip r:embed="rId3" cstate="email">
              <a:extLst>
                <a:ext uri="{28A0092B-C50C-407E-A947-70E740481C1C}">
                  <a14:useLocalDpi xmlns:a14="http://schemas.microsoft.com/office/drawing/2010/main"/>
                </a:ext>
              </a:extLst>
            </a:blip>
            <a:stretch>
              <a:fillRect/>
            </a:stretch>
          </a:blipFill>
        </p:spPr>
      </p:pic>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0800000">
            <a:off x="5184619" y="-452675"/>
            <a:ext cx="7641125" cy="2519321"/>
          </a:xfrm>
          <a:prstGeom prst="parallelogram">
            <a:avLst/>
          </a:prstGeom>
          <a:blipFill>
            <a:blip r:embed="rId3" cstate="email">
              <a:extLst>
                <a:ext uri="{28A0092B-C50C-407E-A947-70E740481C1C}">
                  <a14:useLocalDpi xmlns:a14="http://schemas.microsoft.com/office/drawing/2010/main"/>
                </a:ext>
              </a:extLst>
            </a:blip>
            <a:stretch>
              <a:fillRect/>
            </a:stretch>
          </a:blipFill>
        </p:spPr>
      </p:pic>
      <p:sp>
        <p:nvSpPr>
          <p:cNvPr id="6" name="Parallelogram 5"/>
          <p:cNvSpPr/>
          <p:nvPr/>
        </p:nvSpPr>
        <p:spPr>
          <a:xfrm>
            <a:off x="-633744" y="-452675"/>
            <a:ext cx="6246893" cy="2519322"/>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a:off x="6578851" y="4809460"/>
            <a:ext cx="6246893" cy="2519322"/>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18653" y="0"/>
            <a:ext cx="4116309" cy="1819275"/>
          </a:xfrm>
        </p:spPr>
        <p:txBody>
          <a:bodyPr anchor="ctr">
            <a:noAutofit/>
          </a:bodyPr>
          <a:lstStyle>
            <a:lvl1pPr marL="0" indent="0">
              <a:buNone/>
              <a:defRPr sz="2800">
                <a:solidFill>
                  <a:schemeClr val="bg1"/>
                </a:solidFill>
              </a:defRPr>
            </a:lvl1pPr>
            <a:lvl2pPr marL="457200" indent="0">
              <a:buNone/>
              <a:defRPr sz="2400">
                <a:solidFill>
                  <a:schemeClr val="bg1"/>
                </a:solidFill>
              </a:defRPr>
            </a:lvl2pPr>
            <a:lvl3pPr marL="914400" indent="0">
              <a:buNone/>
              <a:defRPr sz="20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0"/>
          <p:cNvSpPr>
            <a:spLocks noGrp="1"/>
          </p:cNvSpPr>
          <p:nvPr>
            <p:ph type="body" sz="quarter" idx="11"/>
          </p:nvPr>
        </p:nvSpPr>
        <p:spPr>
          <a:xfrm>
            <a:off x="7478162" y="5035880"/>
            <a:ext cx="4113291" cy="1819275"/>
          </a:xfrm>
        </p:spPr>
        <p:txBody>
          <a:bodyPr anchor="ctr">
            <a:noAutofit/>
          </a:bodyPr>
          <a:lstStyle>
            <a:lvl1pPr marL="0" indent="0">
              <a:buNone/>
              <a:defRPr sz="2800">
                <a:solidFill>
                  <a:schemeClr val="bg1"/>
                </a:solidFill>
              </a:defRPr>
            </a:lvl1pPr>
            <a:lvl2pPr marL="457200" indent="0">
              <a:buNone/>
              <a:defRPr sz="2400">
                <a:solidFill>
                  <a:schemeClr val="bg1"/>
                </a:solidFill>
              </a:defRPr>
            </a:lvl2pPr>
            <a:lvl3pPr marL="914400" indent="0">
              <a:buNone/>
              <a:defRPr sz="20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ubtitle 2"/>
          <p:cNvSpPr txBox="1">
            <a:spLocks/>
          </p:cNvSpPr>
          <p:nvPr/>
        </p:nvSpPr>
        <p:spPr>
          <a:xfrm>
            <a:off x="0"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lgn="l">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13214291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 name="Title 1"/>
          <p:cNvSpPr>
            <a:spLocks noGrp="1"/>
          </p:cNvSpPr>
          <p:nvPr>
            <p:ph type="title"/>
          </p:nvPr>
        </p:nvSpPr>
        <p:spPr>
          <a:xfrm>
            <a:off x="609600" y="2895564"/>
            <a:ext cx="10972800" cy="1143000"/>
          </a:xfrm>
        </p:spPr>
        <p:txBody>
          <a:bodyPr>
            <a:normAutofit/>
          </a:bodyPr>
          <a:lstStyle>
            <a:lvl1pPr>
              <a:defRPr sz="3200"/>
            </a:lvl1pPr>
          </a:lstStyle>
          <a:p>
            <a:r>
              <a:rPr lang="en-US" dirty="0"/>
              <a:t>Click to edit Master title style</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4038564"/>
            <a:ext cx="12192000" cy="2819436"/>
          </a:xfrm>
          <a:prstGeom prst="rect">
            <a:avLst/>
          </a:prstGeom>
          <a:blipFill>
            <a:blip r:embed="rId3" cstate="email">
              <a:extLst>
                <a:ext uri="{28A0092B-C50C-407E-A947-70E740481C1C}">
                  <a14:useLocalDpi xmlns:a14="http://schemas.microsoft.com/office/drawing/2010/main"/>
                </a:ext>
              </a:extLst>
            </a:blip>
            <a:stretch>
              <a:fillRect/>
            </a:stretch>
          </a:blipFill>
        </p:spPr>
      </p:pic>
      <p:grpSp>
        <p:nvGrpSpPr>
          <p:cNvPr id="8" name="Group 7"/>
          <p:cNvGrpSpPr/>
          <p:nvPr/>
        </p:nvGrpSpPr>
        <p:grpSpPr>
          <a:xfrm>
            <a:off x="2514600" y="4983480"/>
            <a:ext cx="7162800" cy="731520"/>
            <a:chOff x="914400" y="4983480"/>
            <a:chExt cx="7162800" cy="731520"/>
          </a:xfrm>
        </p:grpSpPr>
        <p:sp>
          <p:nvSpPr>
            <p:cNvPr id="9" name="TextBox 8"/>
            <p:cNvSpPr txBox="1"/>
            <p:nvPr/>
          </p:nvSpPr>
          <p:spPr>
            <a:xfrm>
              <a:off x="5470817" y="5225047"/>
              <a:ext cx="260638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JM" sz="1400" spc="100" dirty="0" err="1">
                  <a:solidFill>
                    <a:schemeClr val="bg1"/>
                  </a:solidFill>
                  <a:ea typeface="Helvetica Neue LT Com 65 Medium" charset="0"/>
                  <a:cs typeface="Helvetica Neue LT Com 65 Medium" charset="0"/>
                </a:rPr>
                <a:t>trustworthysellinginfo.com</a:t>
              </a:r>
              <a:endParaRPr lang="en-JM" sz="1400" spc="100" dirty="0">
                <a:solidFill>
                  <a:schemeClr val="bg1"/>
                </a:solidFill>
                <a:ea typeface="Helvetica Neue LT Com 65 Medium" charset="0"/>
                <a:cs typeface="Helvetica Neue LT Com 65 Medium" charset="0"/>
              </a:endParaRPr>
            </a:p>
          </p:txBody>
        </p:sp>
        <p:cxnSp>
          <p:nvCxnSpPr>
            <p:cNvPr id="10" name="Straight Connector 9"/>
            <p:cNvCxnSpPr/>
            <p:nvPr/>
          </p:nvCxnSpPr>
          <p:spPr>
            <a:xfrm>
              <a:off x="5156458" y="5112236"/>
              <a:ext cx="0" cy="533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4983480"/>
              <a:ext cx="2274158" cy="731520"/>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13119" y="5130495"/>
              <a:ext cx="1255074" cy="508305"/>
            </a:xfrm>
            <a:prstGeom prst="rect">
              <a:avLst/>
            </a:prstGeom>
          </p:spPr>
        </p:pic>
      </p:grpSp>
      <p:pic>
        <p:nvPicPr>
          <p:cNvPr id="13" name="Picture Placeholder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78200" y="1261144"/>
            <a:ext cx="5435600" cy="1630680"/>
          </a:xfrm>
          <a:prstGeom prst="rect">
            <a:avLst/>
          </a:prstGeom>
        </p:spPr>
      </p:pic>
      <p:sp>
        <p:nvSpPr>
          <p:cNvPr id="14"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30568777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50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ree Cover">
    <p:spTree>
      <p:nvGrpSpPr>
        <p:cNvPr id="1" name=""/>
        <p:cNvGrpSpPr/>
        <p:nvPr/>
      </p:nvGrpSpPr>
      <p:grpSpPr>
        <a:xfrm>
          <a:off x="0" y="0"/>
          <a:ext cx="0" cy="0"/>
          <a:chOff x="0" y="0"/>
          <a:chExt cx="0" cy="0"/>
        </a:xfrm>
      </p:grpSpPr>
      <p:pic>
        <p:nvPicPr>
          <p:cNvPr id="14" name="Google Shape;104;p25"/>
          <p:cNvPicPr preferRelativeResize="0"/>
          <p:nvPr userDrawn="1"/>
        </p:nvPicPr>
        <p:blipFill>
          <a:blip r:embed="rId2" cstate="email">
            <a:alphaModFix/>
            <a:extLs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pic>
        <p:nvPicPr>
          <p:cNvPr id="9" name="Google Shape;108;p25"/>
          <p:cNvPicPr preferRelativeResize="0"/>
          <p:nvPr userDrawn="1"/>
        </p:nvPicPr>
        <p:blipFill>
          <a:blip r:embed="rId3" cstate="email">
            <a:alphaModFix/>
            <a:extLst>
              <a:ext uri="{28A0092B-C50C-407E-A947-70E740481C1C}">
                <a14:useLocalDpi xmlns:a14="http://schemas.microsoft.com/office/drawing/2010/main"/>
              </a:ext>
            </a:extLst>
          </a:blip>
          <a:stretch>
            <a:fillRect/>
          </a:stretch>
        </p:blipFill>
        <p:spPr>
          <a:xfrm>
            <a:off x="3750784" y="3840352"/>
            <a:ext cx="2877633" cy="863281"/>
          </a:xfrm>
          <a:prstGeom prst="rect">
            <a:avLst/>
          </a:prstGeom>
          <a:noFill/>
          <a:ln>
            <a:noFill/>
          </a:ln>
        </p:spPr>
      </p:pic>
      <p:sp>
        <p:nvSpPr>
          <p:cNvPr id="8" name="Title 1"/>
          <p:cNvSpPr>
            <a:spLocks noGrp="1"/>
          </p:cNvSpPr>
          <p:nvPr>
            <p:ph type="title"/>
          </p:nvPr>
        </p:nvSpPr>
        <p:spPr>
          <a:xfrm>
            <a:off x="609585" y="2042125"/>
            <a:ext cx="10972800" cy="1143000"/>
          </a:xfrm>
        </p:spPr>
        <p:txBody>
          <a:bodyPr>
            <a:normAutofit/>
          </a:bodyPr>
          <a:lstStyle>
            <a:lvl1pPr>
              <a:defRPr sz="4000">
                <a:solidFill>
                  <a:schemeClr val="bg1"/>
                </a:solidFill>
              </a:defRPr>
            </a:lvl1pPr>
          </a:lstStyle>
          <a:p>
            <a:r>
              <a:rPr lang="en-US" dirty="0"/>
              <a:t>Click to edit Master title style</a:t>
            </a:r>
          </a:p>
        </p:txBody>
      </p:sp>
      <p:cxnSp>
        <p:nvCxnSpPr>
          <p:cNvPr id="17" name="Google Shape;107;p25"/>
          <p:cNvCxnSpPr/>
          <p:nvPr/>
        </p:nvCxnSpPr>
        <p:spPr>
          <a:xfrm>
            <a:off x="2766985" y="3429007"/>
            <a:ext cx="6658000" cy="0"/>
          </a:xfrm>
          <a:prstGeom prst="straightConnector1">
            <a:avLst/>
          </a:prstGeom>
          <a:noFill/>
          <a:ln w="9525" cap="flat" cmpd="sng">
            <a:solidFill>
              <a:srgbClr val="FFFFFF"/>
            </a:solidFill>
            <a:prstDash val="solid"/>
            <a:round/>
            <a:headEnd type="none" w="med" len="med"/>
            <a:tailEnd type="none" w="med" len="med"/>
          </a:ln>
        </p:spPr>
      </p:cxnSp>
      <p:sp>
        <p:nvSpPr>
          <p:cNvPr id="19" name="Google Shape;106;p25"/>
          <p:cNvSpPr txBox="1"/>
          <p:nvPr/>
        </p:nvSpPr>
        <p:spPr>
          <a:xfrm>
            <a:off x="6764083" y="3671233"/>
            <a:ext cx="1743200" cy="10324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6667" kern="0">
                <a:solidFill>
                  <a:srgbClr val="FFFFFF"/>
                </a:solidFill>
                <a:latin typeface="Times New Roman"/>
                <a:ea typeface="Times New Roman"/>
                <a:cs typeface="Times New Roman"/>
                <a:sym typeface="Times New Roman"/>
              </a:rPr>
              <a:t>| 2.0</a:t>
            </a:r>
            <a:endParaRPr sz="6667" kern="0">
              <a:solidFill>
                <a:srgbClr val="FFFFFF"/>
              </a:solidFill>
              <a:latin typeface="Times New Roman"/>
              <a:ea typeface="Times New Roman"/>
              <a:cs typeface="Times New Roman"/>
              <a:sym typeface="Times New Roman"/>
            </a:endParaRPr>
          </a:p>
        </p:txBody>
      </p:sp>
      <p:sp>
        <p:nvSpPr>
          <p:cNvPr id="21"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schemeClr val="bg1"/>
                </a:solidFill>
                <a:latin typeface="Arial" pitchFamily="34" charset="0"/>
                <a:cs typeface="Arial" pitchFamily="34" charset="0"/>
              </a:rPr>
              <a:t>Copyright © — LL Global Services, Inc., and Hoopis Performance Network, LLC. All rights reserved.</a:t>
            </a:r>
            <a:endParaRPr lang="en-US" kern="0" dirty="0">
              <a:solidFill>
                <a:schemeClr val="bg1"/>
              </a:solidFill>
              <a:ea typeface="Arial" charset="0"/>
              <a:cs typeface="Arial" pitchFamily="34" charset="0"/>
            </a:endParaRPr>
          </a:p>
        </p:txBody>
      </p:sp>
    </p:spTree>
    <p:extLst>
      <p:ext uri="{BB962C8B-B14F-4D97-AF65-F5344CB8AC3E}">
        <p14:creationId xmlns:p14="http://schemas.microsoft.com/office/powerpoint/2010/main" val="27898823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2Column_chart_B">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34992" y="1377696"/>
            <a:ext cx="6801104" cy="4521200"/>
          </a:xfrm>
        </p:spPr>
        <p:txBody>
          <a:bodyPr lIns="0" tIns="0" rIns="0" numCol="1" spcCol="457200" anchor="ctr"/>
          <a:lstStyle>
            <a:lvl1pPr marL="0" indent="0" algn="ctr">
              <a:lnSpc>
                <a:spcPct val="110000"/>
              </a:lnSpc>
              <a:spcBef>
                <a:spcPts val="0"/>
              </a:spcBef>
              <a:spcAft>
                <a:spcPts val="2400"/>
              </a:spcAft>
              <a:buClr>
                <a:schemeClr val="accent1"/>
              </a:buClr>
              <a:buSzPct val="90000"/>
              <a:buFont typeface="Arial"/>
              <a:buNone/>
              <a:defRPr sz="1867" baseline="0"/>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Chart icon to add a Chart on this side</a:t>
            </a:r>
          </a:p>
        </p:txBody>
      </p:sp>
      <p:sp>
        <p:nvSpPr>
          <p:cNvPr id="2" name="TextBox 1"/>
          <p:cNvSpPr txBox="1"/>
          <p:nvPr/>
        </p:nvSpPr>
        <p:spPr>
          <a:xfrm>
            <a:off x="11247349" y="-1111937"/>
            <a:ext cx="253596" cy="461665"/>
          </a:xfrm>
          <a:prstGeom prst="rect">
            <a:avLst/>
          </a:prstGeom>
          <a:noFill/>
        </p:spPr>
        <p:txBody>
          <a:bodyPr wrap="none" rtlCol="0">
            <a:spAutoFit/>
          </a:bodyPr>
          <a:lstStyle/>
          <a:p>
            <a:r>
              <a:rPr lang="en-US" sz="2400" dirty="0"/>
              <a:t> </a:t>
            </a:r>
          </a:p>
        </p:txBody>
      </p:sp>
      <p:sp>
        <p:nvSpPr>
          <p:cNvPr id="9" name="Content Placeholder 2"/>
          <p:cNvSpPr>
            <a:spLocks noGrp="1"/>
          </p:cNvSpPr>
          <p:nvPr>
            <p:ph idx="16" hasCustomPrompt="1"/>
          </p:nvPr>
        </p:nvSpPr>
        <p:spPr>
          <a:xfrm>
            <a:off x="769027" y="1377696"/>
            <a:ext cx="3393068" cy="4521200"/>
          </a:xfrm>
        </p:spPr>
        <p:txBody>
          <a:bodyPr lIns="0" tIns="0" rIns="0" numCol="1" spcCol="457200" anchor="ctr"/>
          <a:lstStyle>
            <a:lvl1pPr marL="0" indent="0">
              <a:lnSpc>
                <a:spcPct val="100000"/>
              </a:lnSpc>
              <a:spcBef>
                <a:spcPts val="0"/>
              </a:spcBef>
              <a:spcAft>
                <a:spcPts val="2400"/>
              </a:spcAft>
              <a:buClr>
                <a:schemeClr val="accent1"/>
              </a:buClr>
              <a:buSzPct val="90000"/>
              <a:buFont typeface="Arial"/>
              <a:buNone/>
              <a:defRPr sz="4000" b="1" i="1" baseline="0">
                <a:solidFill>
                  <a:schemeClr val="accent1"/>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11" name="Title Placeholder 37"/>
          <p:cNvSpPr>
            <a:spLocks noGrp="1"/>
          </p:cNvSpPr>
          <p:nvPr>
            <p:ph type="title" hasCustomPrompt="1"/>
          </p:nvPr>
        </p:nvSpPr>
        <p:spPr>
          <a:xfrm>
            <a:off x="471051" y="-60960"/>
            <a:ext cx="11311005" cy="987552"/>
          </a:xfrm>
          <a:prstGeom prst="rect">
            <a:avLst/>
          </a:prstGeom>
        </p:spPr>
        <p:txBody>
          <a:bodyPr vert="horz" wrap="none" lIns="0" tIns="0" rIns="0" bIns="0" rtlCol="0" anchor="b">
            <a:normAutofit/>
          </a:bodyPr>
          <a:lstStyle>
            <a:lvl1pPr>
              <a:defRPr baseline="0"/>
            </a:lvl1pPr>
          </a:lstStyle>
          <a:p>
            <a:r>
              <a:rPr lang="en-US" dirty="0"/>
              <a:t>Click to edit slide heading</a:t>
            </a:r>
          </a:p>
        </p:txBody>
      </p:sp>
      <p:sp>
        <p:nvSpPr>
          <p:cNvPr id="13" name="Text Placeholder 22"/>
          <p:cNvSpPr>
            <a:spLocks noGrp="1"/>
          </p:cNvSpPr>
          <p:nvPr>
            <p:ph type="body" sz="quarter" idx="10"/>
          </p:nvPr>
        </p:nvSpPr>
        <p:spPr>
          <a:xfrm>
            <a:off x="768351" y="6062133"/>
            <a:ext cx="8900583"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3996674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2Column_char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6" y="1377696"/>
            <a:ext cx="6801104" cy="4521200"/>
          </a:xfrm>
        </p:spPr>
        <p:txBody>
          <a:bodyPr lIns="0" tIns="0" rIns="0" numCol="1" spcCol="457200" anchor="ctr"/>
          <a:lstStyle>
            <a:lvl1pPr marL="0" indent="0" algn="ctr">
              <a:lnSpc>
                <a:spcPct val="110000"/>
              </a:lnSpc>
              <a:spcBef>
                <a:spcPts val="0"/>
              </a:spcBef>
              <a:spcAft>
                <a:spcPts val="2400"/>
              </a:spcAft>
              <a:buClr>
                <a:schemeClr val="accent1"/>
              </a:buClr>
              <a:buSzPct val="90000"/>
              <a:buFont typeface="Arial"/>
              <a:buNone/>
              <a:defRPr sz="1867" baseline="0"/>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Chart icon to add a Chart on this side</a:t>
            </a:r>
          </a:p>
        </p:txBody>
      </p:sp>
      <p:sp>
        <p:nvSpPr>
          <p:cNvPr id="2" name="TextBox 1"/>
          <p:cNvSpPr txBox="1"/>
          <p:nvPr/>
        </p:nvSpPr>
        <p:spPr>
          <a:xfrm>
            <a:off x="11247349" y="-1111937"/>
            <a:ext cx="253596" cy="461665"/>
          </a:xfrm>
          <a:prstGeom prst="rect">
            <a:avLst/>
          </a:prstGeom>
          <a:noFill/>
        </p:spPr>
        <p:txBody>
          <a:bodyPr wrap="none" rtlCol="0">
            <a:spAutoFit/>
          </a:bodyPr>
          <a:lstStyle/>
          <a:p>
            <a:r>
              <a:rPr lang="en-US" sz="2400" dirty="0"/>
              <a:t> </a:t>
            </a:r>
          </a:p>
        </p:txBody>
      </p:sp>
      <p:sp>
        <p:nvSpPr>
          <p:cNvPr id="9" name="Content Placeholder 2"/>
          <p:cNvSpPr>
            <a:spLocks noGrp="1"/>
          </p:cNvSpPr>
          <p:nvPr>
            <p:ph idx="16" hasCustomPrompt="1"/>
          </p:nvPr>
        </p:nvSpPr>
        <p:spPr>
          <a:xfrm>
            <a:off x="8015890" y="1377696"/>
            <a:ext cx="3420207" cy="4521200"/>
          </a:xfrm>
        </p:spPr>
        <p:txBody>
          <a:bodyPr lIns="0" tIns="0" rIns="0" numCol="1" spcCol="457200" anchor="ctr"/>
          <a:lstStyle>
            <a:lvl1pPr marL="0" indent="0">
              <a:lnSpc>
                <a:spcPct val="100000"/>
              </a:lnSpc>
              <a:spcBef>
                <a:spcPts val="0"/>
              </a:spcBef>
              <a:spcAft>
                <a:spcPts val="2400"/>
              </a:spcAft>
              <a:buClr>
                <a:schemeClr val="accent1"/>
              </a:buClr>
              <a:buSzPct val="90000"/>
              <a:buFont typeface="Arial"/>
              <a:buNone/>
              <a:defRPr sz="4000" b="1" i="1">
                <a:solidFill>
                  <a:schemeClr val="accent1"/>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11" name="Title Placeholder 37"/>
          <p:cNvSpPr>
            <a:spLocks noGrp="1"/>
          </p:cNvSpPr>
          <p:nvPr>
            <p:ph type="title" hasCustomPrompt="1"/>
          </p:nvPr>
        </p:nvSpPr>
        <p:spPr>
          <a:xfrm>
            <a:off x="471051" y="-60960"/>
            <a:ext cx="11311005"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
        <p:nvSpPr>
          <p:cNvPr id="13" name="Text Placeholder 22"/>
          <p:cNvSpPr>
            <a:spLocks noGrp="1"/>
          </p:cNvSpPr>
          <p:nvPr>
            <p:ph type="body" sz="quarter" idx="10"/>
          </p:nvPr>
        </p:nvSpPr>
        <p:spPr>
          <a:xfrm>
            <a:off x="768351" y="6062133"/>
            <a:ext cx="8900583"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21880833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Text+Image/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6" y="1377696"/>
            <a:ext cx="5035296" cy="4521200"/>
          </a:xfrm>
        </p:spPr>
        <p:txBody>
          <a:bodyPr lIns="0" tIns="0" rIns="0" numCol="1" spcCol="457200"/>
          <a:lstStyle>
            <a:lvl1pPr marL="0" indent="0">
              <a:lnSpc>
                <a:spcPct val="100000"/>
              </a:lnSpc>
              <a:spcBef>
                <a:spcPts val="0"/>
              </a:spcBef>
              <a:spcAft>
                <a:spcPts val="2400"/>
              </a:spcAft>
              <a:buClr>
                <a:schemeClr val="accent1"/>
              </a:buClr>
              <a:buSzPct val="90000"/>
              <a:buFont typeface="Arial"/>
              <a:buNone/>
              <a:defRPr sz="3733"/>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2" name="TextBox 1"/>
          <p:cNvSpPr txBox="1"/>
          <p:nvPr/>
        </p:nvSpPr>
        <p:spPr>
          <a:xfrm>
            <a:off x="11247349" y="-1111937"/>
            <a:ext cx="253596" cy="461665"/>
          </a:xfrm>
          <a:prstGeom prst="rect">
            <a:avLst/>
          </a:prstGeom>
          <a:noFill/>
        </p:spPr>
        <p:txBody>
          <a:bodyPr wrap="none" rtlCol="0">
            <a:spAutoFit/>
          </a:bodyPr>
          <a:lstStyle/>
          <a:p>
            <a:r>
              <a:rPr lang="en-US" sz="2400" dirty="0"/>
              <a:t> </a:t>
            </a:r>
          </a:p>
        </p:txBody>
      </p:sp>
      <p:sp>
        <p:nvSpPr>
          <p:cNvPr id="9" name="Content Placeholder 2"/>
          <p:cNvSpPr>
            <a:spLocks noGrp="1"/>
          </p:cNvSpPr>
          <p:nvPr>
            <p:ph idx="16" hasCustomPrompt="1"/>
          </p:nvPr>
        </p:nvSpPr>
        <p:spPr>
          <a:xfrm>
            <a:off x="6400800" y="1377696"/>
            <a:ext cx="5035296" cy="4521200"/>
          </a:xfrm>
        </p:spPr>
        <p:txBody>
          <a:bodyPr lIns="0" tIns="0" rIns="0" numCol="1" spcCol="457200"/>
          <a:lstStyle>
            <a:lvl1pPr marL="0" indent="0">
              <a:lnSpc>
                <a:spcPct val="100000"/>
              </a:lnSpc>
              <a:spcBef>
                <a:spcPts val="0"/>
              </a:spcBef>
              <a:spcAft>
                <a:spcPts val="2400"/>
              </a:spcAft>
              <a:buClr>
                <a:schemeClr val="accent1"/>
              </a:buClr>
              <a:buSzPct val="90000"/>
              <a:buFont typeface="Arial"/>
              <a:buNone/>
              <a:defRPr sz="2667"/>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add a image or graphic</a:t>
            </a:r>
          </a:p>
        </p:txBody>
      </p:sp>
      <p:sp>
        <p:nvSpPr>
          <p:cNvPr id="11" name="Title Placeholder 37"/>
          <p:cNvSpPr>
            <a:spLocks noGrp="1"/>
          </p:cNvSpPr>
          <p:nvPr>
            <p:ph type="title" hasCustomPrompt="1"/>
          </p:nvPr>
        </p:nvSpPr>
        <p:spPr>
          <a:xfrm>
            <a:off x="471051" y="-60960"/>
            <a:ext cx="11311005"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
        <p:nvSpPr>
          <p:cNvPr id="13" name="Text Placeholder 22"/>
          <p:cNvSpPr>
            <a:spLocks noGrp="1"/>
          </p:cNvSpPr>
          <p:nvPr>
            <p:ph type="body" sz="quarter" idx="10"/>
          </p:nvPr>
        </p:nvSpPr>
        <p:spPr>
          <a:xfrm>
            <a:off x="768351" y="6062133"/>
            <a:ext cx="8900583"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12467885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96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5409961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JM" dirty="0"/>
          </a:p>
        </p:txBody>
      </p:sp>
      <p:sp>
        <p:nvSpPr>
          <p:cNvPr id="7" name="Text Placeholder 17"/>
          <p:cNvSpPr>
            <a:spLocks noGrp="1"/>
          </p:cNvSpPr>
          <p:nvPr>
            <p:ph type="body" sz="quarter" idx="23"/>
          </p:nvPr>
        </p:nvSpPr>
        <p:spPr>
          <a:xfrm>
            <a:off x="609600" y="1168400"/>
            <a:ext cx="6705600" cy="431800"/>
          </a:xfrm>
        </p:spPr>
        <p:txBody>
          <a:bodyPr>
            <a:noAutofit/>
          </a:bodyPr>
          <a:lstStyle>
            <a:lvl1pPr marL="0" indent="0" algn="l">
              <a:buFontTx/>
              <a:buNone/>
              <a:defRPr sz="1400" b="1" i="1">
                <a:solidFill>
                  <a:schemeClr val="accent6">
                    <a:lumMod val="60000"/>
                    <a:lumOff val="40000"/>
                  </a:schemeClr>
                </a:solidFill>
                <a:latin typeface="Arial Regular" charset="0"/>
                <a:ea typeface="Arial Regular" charset="0"/>
                <a:cs typeface="Arial Regular"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725661215"/>
      </p:ext>
    </p:extLst>
  </p:cSld>
  <p:clrMapOvr>
    <a:masterClrMapping/>
  </p:clrMapOvr>
  <p:transition spd="slow">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ver_image">
    <p:bg>
      <p:bgPr>
        <a:solidFill>
          <a:schemeClr val="bg1">
            <a:alpha val="0"/>
          </a:schemeClr>
        </a:solidFill>
        <a:effectLst/>
      </p:bgPr>
    </p:bg>
    <p:spTree>
      <p:nvGrpSpPr>
        <p:cNvPr id="1" name=""/>
        <p:cNvGrpSpPr/>
        <p:nvPr/>
      </p:nvGrpSpPr>
      <p:grpSpPr>
        <a:xfrm>
          <a:off x="0" y="0"/>
          <a:ext cx="0" cy="0"/>
          <a:chOff x="0" y="0"/>
          <a:chExt cx="0" cy="0"/>
        </a:xfrm>
      </p:grpSpPr>
      <p:sp>
        <p:nvSpPr>
          <p:cNvPr id="17" name="Rectangle 16"/>
          <p:cNvSpPr/>
          <p:nvPr userDrawn="1"/>
        </p:nvSpPr>
        <p:spPr>
          <a:xfrm>
            <a:off x="0" y="3429001"/>
            <a:ext cx="12192000" cy="22112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2400"/>
          </a:p>
        </p:txBody>
      </p:sp>
      <p:sp>
        <p:nvSpPr>
          <p:cNvPr id="15" name="Right Triangle 14"/>
          <p:cNvSpPr/>
          <p:nvPr userDrawn="1"/>
        </p:nvSpPr>
        <p:spPr>
          <a:xfrm rot="10800000">
            <a:off x="9528653" y="1"/>
            <a:ext cx="2675984" cy="2675984"/>
          </a:xfrm>
          <a:prstGeom prst="rtTriangle">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Text Placeholder 6"/>
          <p:cNvSpPr>
            <a:spLocks noGrp="1"/>
          </p:cNvSpPr>
          <p:nvPr>
            <p:ph type="body" sz="quarter" idx="14" hasCustomPrompt="1"/>
          </p:nvPr>
        </p:nvSpPr>
        <p:spPr>
          <a:xfrm>
            <a:off x="10379978" y="287868"/>
            <a:ext cx="1401389" cy="596629"/>
          </a:xfrm>
        </p:spPr>
        <p:txBody>
          <a:bodyPr numCol="1" anchor="ctr" anchorCtr="0"/>
          <a:lstStyle>
            <a:lvl1pPr marL="0" indent="0" algn="r">
              <a:lnSpc>
                <a:spcPct val="100000"/>
              </a:lnSpc>
              <a:spcAft>
                <a:spcPts val="0"/>
              </a:spcAft>
              <a:buNone/>
              <a:defRPr sz="1333" b="1" baseline="0">
                <a:solidFill>
                  <a:srgbClr val="FFFFFF"/>
                </a:solidFill>
              </a:defRPr>
            </a:lvl1pPr>
            <a:lvl2pPr marL="300559" indent="0">
              <a:buNone/>
              <a:defRPr/>
            </a:lvl2pPr>
            <a:lvl3pPr marL="611701" indent="0">
              <a:buNone/>
              <a:defRPr/>
            </a:lvl3pPr>
            <a:lvl4pPr marL="914377" indent="0">
              <a:buNone/>
              <a:defRPr/>
            </a:lvl4pPr>
            <a:lvl5pPr marL="1214936" indent="0">
              <a:buNone/>
              <a:defRPr/>
            </a:lvl5pPr>
          </a:lstStyle>
          <a:p>
            <a:pPr lvl="0"/>
            <a:r>
              <a:rPr lang="en-US" dirty="0"/>
              <a:t>ADD GROUP/ SECTION</a:t>
            </a:r>
          </a:p>
        </p:txBody>
      </p:sp>
      <p:sp>
        <p:nvSpPr>
          <p:cNvPr id="16" name="Right Triangle 15"/>
          <p:cNvSpPr/>
          <p:nvPr userDrawn="1"/>
        </p:nvSpPr>
        <p:spPr>
          <a:xfrm rot="13500000">
            <a:off x="-2441578" y="994213"/>
            <a:ext cx="4887895" cy="4887895"/>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400" dirty="0"/>
              <a:t>          </a:t>
            </a:r>
          </a:p>
        </p:txBody>
      </p:sp>
      <p:sp>
        <p:nvSpPr>
          <p:cNvPr id="18" name="Rectangle 2"/>
          <p:cNvSpPr>
            <a:spLocks noGrp="1" noChangeArrowheads="1"/>
          </p:cNvSpPr>
          <p:nvPr>
            <p:ph type="ctrTitle" hasCustomPrompt="1"/>
          </p:nvPr>
        </p:nvSpPr>
        <p:spPr>
          <a:xfrm>
            <a:off x="3458634" y="4181203"/>
            <a:ext cx="8323423" cy="627864"/>
          </a:xfrm>
          <a:prstGeom prst="rect">
            <a:avLst/>
          </a:prstGeom>
          <a:effectLst/>
        </p:spPr>
        <p:txBody>
          <a:bodyPr wrap="square" lIns="0" rIns="0" bIns="0" anchor="b">
            <a:spAutoFit/>
          </a:bodyPr>
          <a:lstStyle>
            <a:lvl1pPr algn="r">
              <a:lnSpc>
                <a:spcPct val="90000"/>
              </a:lnSpc>
              <a:defRPr sz="4533" b="1">
                <a:solidFill>
                  <a:schemeClr val="bg1"/>
                </a:solidFill>
                <a:latin typeface="Arial"/>
                <a:cs typeface="Arial"/>
              </a:defRPr>
            </a:lvl1pPr>
          </a:lstStyle>
          <a:p>
            <a:r>
              <a:rPr lang="en-US" dirty="0"/>
              <a:t>Click to add Title</a:t>
            </a:r>
          </a:p>
        </p:txBody>
      </p:sp>
      <p:sp>
        <p:nvSpPr>
          <p:cNvPr id="19" name="Text Placeholder 7"/>
          <p:cNvSpPr>
            <a:spLocks noGrp="1"/>
          </p:cNvSpPr>
          <p:nvPr>
            <p:ph type="body" sz="quarter" idx="12" hasCustomPrompt="1"/>
          </p:nvPr>
        </p:nvSpPr>
        <p:spPr>
          <a:xfrm>
            <a:off x="3458633" y="5050523"/>
            <a:ext cx="8323424" cy="443199"/>
          </a:xfrm>
        </p:spPr>
        <p:txBody>
          <a:bodyPr wrap="square" lIns="0" rIns="0" bIns="0" numCol="1">
            <a:spAutoFit/>
          </a:bodyPr>
          <a:lstStyle>
            <a:lvl1pPr marL="0" indent="0" algn="r">
              <a:lnSpc>
                <a:spcPct val="90000"/>
              </a:lnSpc>
              <a:spcAft>
                <a:spcPts val="0"/>
              </a:spcAft>
              <a:buNone/>
              <a:defRPr sz="3200" b="0">
                <a:solidFill>
                  <a:schemeClr val="bg1"/>
                </a:solidFill>
                <a:effectLst/>
              </a:defRPr>
            </a:lvl1pPr>
          </a:lstStyle>
          <a:p>
            <a:pPr lvl="0"/>
            <a:r>
              <a:rPr lang="en-US" dirty="0"/>
              <a:t>Click to add Subtitle</a:t>
            </a:r>
          </a:p>
        </p:txBody>
      </p:sp>
      <p:sp>
        <p:nvSpPr>
          <p:cNvPr id="4" name="Picture Placeholder 3"/>
          <p:cNvSpPr>
            <a:spLocks noGrp="1"/>
          </p:cNvSpPr>
          <p:nvPr>
            <p:ph type="pic" sz="quarter" idx="15" hasCustomPrompt="1"/>
          </p:nvPr>
        </p:nvSpPr>
        <p:spPr bwMode="auto">
          <a:xfrm>
            <a:off x="6097" y="-6859"/>
            <a:ext cx="12198604" cy="3448305"/>
          </a:xfrm>
          <a:custGeom>
            <a:avLst/>
            <a:gdLst>
              <a:gd name="connsiteX0" fmla="*/ 0 w 9153525"/>
              <a:gd name="connsiteY0" fmla="*/ 0 h 2593976"/>
              <a:gd name="connsiteX1" fmla="*/ 8721187 w 9153525"/>
              <a:gd name="connsiteY1" fmla="*/ 0 h 2593976"/>
              <a:gd name="connsiteX2" fmla="*/ 9153525 w 9153525"/>
              <a:gd name="connsiteY2" fmla="*/ 432338 h 2593976"/>
              <a:gd name="connsiteX3" fmla="*/ 9153525 w 9153525"/>
              <a:gd name="connsiteY3" fmla="*/ 2593976 h 2593976"/>
              <a:gd name="connsiteX4" fmla="*/ 9153525 w 9153525"/>
              <a:gd name="connsiteY4" fmla="*/ 2593976 h 2593976"/>
              <a:gd name="connsiteX5" fmla="*/ 432338 w 9153525"/>
              <a:gd name="connsiteY5" fmla="*/ 2593976 h 2593976"/>
              <a:gd name="connsiteX6" fmla="*/ 0 w 9153525"/>
              <a:gd name="connsiteY6" fmla="*/ 2161638 h 2593976"/>
              <a:gd name="connsiteX7" fmla="*/ 0 w 9153525"/>
              <a:gd name="connsiteY7" fmla="*/ 0 h 2593976"/>
              <a:gd name="connsiteX0" fmla="*/ 0 w 9153525"/>
              <a:gd name="connsiteY0" fmla="*/ 0 h 2593976"/>
              <a:gd name="connsiteX1" fmla="*/ 8721187 w 9153525"/>
              <a:gd name="connsiteY1" fmla="*/ 0 h 2593976"/>
              <a:gd name="connsiteX2" fmla="*/ 9153525 w 9153525"/>
              <a:gd name="connsiteY2" fmla="*/ 4323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0 w 9153525"/>
              <a:gd name="connsiteY6" fmla="*/ 2161638 h 2593976"/>
              <a:gd name="connsiteX7" fmla="*/ 0 w 9153525"/>
              <a:gd name="connsiteY7" fmla="*/ 0 h 2593976"/>
              <a:gd name="connsiteX0" fmla="*/ 0 w 9153525"/>
              <a:gd name="connsiteY0" fmla="*/ 0 h 2593976"/>
              <a:gd name="connsiteX1" fmla="*/ 8721187 w 9153525"/>
              <a:gd name="connsiteY1" fmla="*/ 0 h 2593976"/>
              <a:gd name="connsiteX2" fmla="*/ 9153525 w 9153525"/>
              <a:gd name="connsiteY2" fmla="*/ 4323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3976"/>
              <a:gd name="connsiteX1" fmla="*/ 8721187 w 9153525"/>
              <a:gd name="connsiteY1" fmla="*/ 0 h 2593976"/>
              <a:gd name="connsiteX2" fmla="*/ 9153525 w 9153525"/>
              <a:gd name="connsiteY2" fmla="*/ 20452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3976"/>
              <a:gd name="connsiteX1" fmla="*/ 7146387 w 9153525"/>
              <a:gd name="connsiteY1" fmla="*/ 25400 h 2593976"/>
              <a:gd name="connsiteX2" fmla="*/ 9153525 w 9153525"/>
              <a:gd name="connsiteY2" fmla="*/ 20452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3976"/>
              <a:gd name="connsiteX1" fmla="*/ 7141815 w 9153525"/>
              <a:gd name="connsiteY1" fmla="*/ 11684 h 2593976"/>
              <a:gd name="connsiteX2" fmla="*/ 9153525 w 9153525"/>
              <a:gd name="connsiteY2" fmla="*/ 20452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8548"/>
              <a:gd name="connsiteX1" fmla="*/ 7141815 w 9153525"/>
              <a:gd name="connsiteY1" fmla="*/ 11684 h 2598548"/>
              <a:gd name="connsiteX2" fmla="*/ 9153525 w 9153525"/>
              <a:gd name="connsiteY2" fmla="*/ 2045238 h 2598548"/>
              <a:gd name="connsiteX3" fmla="*/ 9153525 w 9153525"/>
              <a:gd name="connsiteY3" fmla="*/ 2593976 h 2598548"/>
              <a:gd name="connsiteX4" fmla="*/ 9153525 w 9153525"/>
              <a:gd name="connsiteY4" fmla="*/ 2593976 h 2598548"/>
              <a:gd name="connsiteX5" fmla="*/ 2588798 w 9153525"/>
              <a:gd name="connsiteY5" fmla="*/ 2598548 h 2598548"/>
              <a:gd name="connsiteX6" fmla="*/ 876300 w 9153525"/>
              <a:gd name="connsiteY6" fmla="*/ 891638 h 2598548"/>
              <a:gd name="connsiteX7" fmla="*/ 0 w 9153525"/>
              <a:gd name="connsiteY7" fmla="*/ 0 h 2598548"/>
              <a:gd name="connsiteX0" fmla="*/ 0 w 9148953"/>
              <a:gd name="connsiteY0" fmla="*/ 0 h 2589404"/>
              <a:gd name="connsiteX1" fmla="*/ 7137243 w 9148953"/>
              <a:gd name="connsiteY1" fmla="*/ 2540 h 2589404"/>
              <a:gd name="connsiteX2" fmla="*/ 9148953 w 9148953"/>
              <a:gd name="connsiteY2" fmla="*/ 2036094 h 2589404"/>
              <a:gd name="connsiteX3" fmla="*/ 9148953 w 9148953"/>
              <a:gd name="connsiteY3" fmla="*/ 2584832 h 2589404"/>
              <a:gd name="connsiteX4" fmla="*/ 9148953 w 9148953"/>
              <a:gd name="connsiteY4" fmla="*/ 2584832 h 2589404"/>
              <a:gd name="connsiteX5" fmla="*/ 2584226 w 9148953"/>
              <a:gd name="connsiteY5" fmla="*/ 2589404 h 2589404"/>
              <a:gd name="connsiteX6" fmla="*/ 871728 w 9148953"/>
              <a:gd name="connsiteY6" fmla="*/ 882494 h 2589404"/>
              <a:gd name="connsiteX7" fmla="*/ 0 w 9148953"/>
              <a:gd name="connsiteY7" fmla="*/ 0 h 2589404"/>
              <a:gd name="connsiteX0" fmla="*/ 0 w 9148953"/>
              <a:gd name="connsiteY0" fmla="*/ 0 h 2586229"/>
              <a:gd name="connsiteX1" fmla="*/ 7137243 w 9148953"/>
              <a:gd name="connsiteY1" fmla="*/ 2540 h 2586229"/>
              <a:gd name="connsiteX2" fmla="*/ 9148953 w 9148953"/>
              <a:gd name="connsiteY2" fmla="*/ 2036094 h 2586229"/>
              <a:gd name="connsiteX3" fmla="*/ 9148953 w 9148953"/>
              <a:gd name="connsiteY3" fmla="*/ 2584832 h 2586229"/>
              <a:gd name="connsiteX4" fmla="*/ 9148953 w 9148953"/>
              <a:gd name="connsiteY4" fmla="*/ 2584832 h 2586229"/>
              <a:gd name="connsiteX5" fmla="*/ 2581051 w 9148953"/>
              <a:gd name="connsiteY5" fmla="*/ 2586229 h 2586229"/>
              <a:gd name="connsiteX6" fmla="*/ 871728 w 9148953"/>
              <a:gd name="connsiteY6" fmla="*/ 882494 h 2586229"/>
              <a:gd name="connsiteX7" fmla="*/ 0 w 9148953"/>
              <a:gd name="connsiteY7" fmla="*/ 0 h 2586229"/>
              <a:gd name="connsiteX0" fmla="*/ 0 w 9148953"/>
              <a:gd name="connsiteY0" fmla="*/ 0 h 2586229"/>
              <a:gd name="connsiteX1" fmla="*/ 7137243 w 9148953"/>
              <a:gd name="connsiteY1" fmla="*/ 2540 h 2586229"/>
              <a:gd name="connsiteX2" fmla="*/ 9148953 w 9148953"/>
              <a:gd name="connsiteY2" fmla="*/ 2036094 h 2586229"/>
              <a:gd name="connsiteX3" fmla="*/ 9148953 w 9148953"/>
              <a:gd name="connsiteY3" fmla="*/ 2584832 h 2586229"/>
              <a:gd name="connsiteX4" fmla="*/ 9148953 w 9148953"/>
              <a:gd name="connsiteY4" fmla="*/ 2584832 h 2586229"/>
              <a:gd name="connsiteX5" fmla="*/ 2581051 w 9148953"/>
              <a:gd name="connsiteY5" fmla="*/ 2586229 h 2586229"/>
              <a:gd name="connsiteX6" fmla="*/ 0 w 9148953"/>
              <a:gd name="connsiteY6" fmla="*/ 0 h 2586229"/>
              <a:gd name="connsiteX0" fmla="*/ 0 w 9148953"/>
              <a:gd name="connsiteY0" fmla="*/ 0 h 2586229"/>
              <a:gd name="connsiteX1" fmla="*/ 7137243 w 9148953"/>
              <a:gd name="connsiteY1" fmla="*/ 2540 h 2586229"/>
              <a:gd name="connsiteX2" fmla="*/ 9148953 w 9148953"/>
              <a:gd name="connsiteY2" fmla="*/ 2013869 h 2586229"/>
              <a:gd name="connsiteX3" fmla="*/ 9148953 w 9148953"/>
              <a:gd name="connsiteY3" fmla="*/ 2584832 h 2586229"/>
              <a:gd name="connsiteX4" fmla="*/ 9148953 w 9148953"/>
              <a:gd name="connsiteY4" fmla="*/ 2584832 h 2586229"/>
              <a:gd name="connsiteX5" fmla="*/ 2581051 w 9148953"/>
              <a:gd name="connsiteY5" fmla="*/ 2586229 h 2586229"/>
              <a:gd name="connsiteX6" fmla="*/ 0 w 9148953"/>
              <a:gd name="connsiteY6" fmla="*/ 0 h 258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8953" h="2586229">
                <a:moveTo>
                  <a:pt x="0" y="0"/>
                </a:moveTo>
                <a:lnTo>
                  <a:pt x="7137243" y="2540"/>
                </a:lnTo>
                <a:lnTo>
                  <a:pt x="9148953" y="2013869"/>
                </a:lnTo>
                <a:lnTo>
                  <a:pt x="9148953" y="2584832"/>
                </a:lnTo>
                <a:lnTo>
                  <a:pt x="9148953" y="2584832"/>
                </a:lnTo>
                <a:lnTo>
                  <a:pt x="2581051" y="2586229"/>
                </a:lnTo>
                <a:lnTo>
                  <a:pt x="0" y="0"/>
                </a:lnTo>
                <a:close/>
              </a:path>
            </a:pathLst>
          </a:custGeom>
          <a:noFill/>
          <a:ln w="9525">
            <a:noFill/>
            <a:miter lim="800000"/>
            <a:headEnd/>
            <a:tailEnd/>
          </a:ln>
          <a:effectLst/>
        </p:spPr>
        <p:txBody>
          <a:bodyPr anchor="ctr"/>
          <a:lstStyle>
            <a:lvl1pPr algn="ctr">
              <a:defRPr/>
            </a:lvl1pPr>
          </a:lstStyle>
          <a:p>
            <a:r>
              <a:rPr lang="en-US" dirty="0"/>
              <a:t>Click to add Image </a:t>
            </a:r>
          </a:p>
          <a:p>
            <a:endParaRPr lang="en-US" dirty="0"/>
          </a:p>
          <a:p>
            <a:endParaRPr lang="en-US" dirty="0"/>
          </a:p>
        </p:txBody>
      </p:sp>
      <p:grpSp>
        <p:nvGrpSpPr>
          <p:cNvPr id="3" name="Group 2"/>
          <p:cNvGrpSpPr/>
          <p:nvPr userDrawn="1"/>
        </p:nvGrpSpPr>
        <p:grpSpPr>
          <a:xfrm>
            <a:off x="1" y="562526"/>
            <a:ext cx="2884921" cy="5768660"/>
            <a:chOff x="0" y="421894"/>
            <a:chExt cx="2163691" cy="4326495"/>
          </a:xfrm>
        </p:grpSpPr>
        <p:sp>
          <p:nvSpPr>
            <p:cNvPr id="28" name="Freeform 27"/>
            <p:cNvSpPr/>
            <p:nvPr userDrawn="1"/>
          </p:nvSpPr>
          <p:spPr>
            <a:xfrm>
              <a:off x="0" y="2578791"/>
              <a:ext cx="1712965" cy="2169598"/>
            </a:xfrm>
            <a:custGeom>
              <a:avLst/>
              <a:gdLst>
                <a:gd name="connsiteX0" fmla="*/ 1246808 w 1712965"/>
                <a:gd name="connsiteY0" fmla="*/ 0 h 2169598"/>
                <a:gd name="connsiteX1" fmla="*/ 1712965 w 1712965"/>
                <a:gd name="connsiteY1" fmla="*/ 456633 h 2169598"/>
                <a:gd name="connsiteX2" fmla="*/ 0 w 1712965"/>
                <a:gd name="connsiteY2" fmla="*/ 2169598 h 2169598"/>
                <a:gd name="connsiteX3" fmla="*/ 0 w 1712965"/>
                <a:gd name="connsiteY3" fmla="*/ 1245271 h 2169598"/>
                <a:gd name="connsiteX4" fmla="*/ 1246808 w 1712965"/>
                <a:gd name="connsiteY4" fmla="*/ 0 h 2169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965" h="2169598">
                  <a:moveTo>
                    <a:pt x="1246808" y="0"/>
                  </a:moveTo>
                  <a:lnTo>
                    <a:pt x="1712965" y="456633"/>
                  </a:lnTo>
                  <a:lnTo>
                    <a:pt x="0" y="2169598"/>
                  </a:lnTo>
                  <a:lnTo>
                    <a:pt x="0" y="1245271"/>
                  </a:lnTo>
                  <a:lnTo>
                    <a:pt x="1246808"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Freeform 23"/>
            <p:cNvSpPr/>
            <p:nvPr userDrawn="1"/>
          </p:nvSpPr>
          <p:spPr>
            <a:xfrm>
              <a:off x="0" y="421894"/>
              <a:ext cx="1712965" cy="2182298"/>
            </a:xfrm>
            <a:custGeom>
              <a:avLst/>
              <a:gdLst>
                <a:gd name="connsiteX0" fmla="*/ 0 w 1712965"/>
                <a:gd name="connsiteY0" fmla="*/ 0 h 2182298"/>
                <a:gd name="connsiteX1" fmla="*/ 1712965 w 1712965"/>
                <a:gd name="connsiteY1" fmla="*/ 1712965 h 2182298"/>
                <a:gd name="connsiteX2" fmla="*/ 1256333 w 1712965"/>
                <a:gd name="connsiteY2" fmla="*/ 2182298 h 2182298"/>
                <a:gd name="connsiteX3" fmla="*/ 0 w 1712965"/>
                <a:gd name="connsiteY3" fmla="*/ 925965 h 2182298"/>
                <a:gd name="connsiteX4" fmla="*/ 0 w 1712965"/>
                <a:gd name="connsiteY4" fmla="*/ 0 h 2182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965" h="2182298">
                  <a:moveTo>
                    <a:pt x="0" y="0"/>
                  </a:moveTo>
                  <a:lnTo>
                    <a:pt x="1712965" y="1712965"/>
                  </a:lnTo>
                  <a:lnTo>
                    <a:pt x="1256333" y="2182298"/>
                  </a:lnTo>
                  <a:lnTo>
                    <a:pt x="0" y="925965"/>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Diamond 22"/>
            <p:cNvSpPr/>
            <p:nvPr userDrawn="1"/>
          </p:nvSpPr>
          <p:spPr>
            <a:xfrm>
              <a:off x="1236840" y="2121716"/>
              <a:ext cx="926851" cy="92685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p>
          </p:txBody>
        </p:sp>
      </p:grpSp>
      <p:grpSp>
        <p:nvGrpSpPr>
          <p:cNvPr id="21" name="Group 20"/>
          <p:cNvGrpSpPr/>
          <p:nvPr userDrawn="1"/>
        </p:nvGrpSpPr>
        <p:grpSpPr>
          <a:xfrm>
            <a:off x="762000" y="6189663"/>
            <a:ext cx="10871200" cy="466011"/>
            <a:chOff x="571500" y="4642247"/>
            <a:chExt cx="8153400" cy="349508"/>
          </a:xfrm>
        </p:grpSpPr>
        <p:pic>
          <p:nvPicPr>
            <p:cNvPr id="22" name="Picture 2" descr="C:\Users\mhilla\Desktop\08LIM5-logo-2col.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1500" y="4702391"/>
              <a:ext cx="743683" cy="247894"/>
            </a:xfrm>
            <a:prstGeom prst="rect">
              <a:avLst/>
            </a:prstGeom>
            <a:noFill/>
          </p:spPr>
        </p:pic>
        <p:pic>
          <p:nvPicPr>
            <p:cNvPr id="25" name="Picture 2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1032" y="4642247"/>
              <a:ext cx="803868" cy="349508"/>
            </a:xfrm>
            <a:prstGeom prst="rect">
              <a:avLst/>
            </a:prstGeom>
          </p:spPr>
        </p:pic>
      </p:grpSp>
    </p:spTree>
    <p:extLst>
      <p:ext uri="{BB962C8B-B14F-4D97-AF65-F5344CB8AC3E}">
        <p14:creationId xmlns:p14="http://schemas.microsoft.com/office/powerpoint/2010/main" val="1556933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_1ColumnCopy">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1377696"/>
            <a:ext cx="10668000" cy="4425696"/>
          </a:xfrm>
        </p:spPr>
        <p:txBody>
          <a:bodyPr lIns="0" tIns="0" rIns="0" numCol="1" anchor="ctr"/>
          <a:lstStyle>
            <a:lvl1pPr marL="0" indent="0">
              <a:lnSpc>
                <a:spcPct val="110000"/>
              </a:lnSpc>
              <a:spcBef>
                <a:spcPts val="0"/>
              </a:spcBef>
              <a:spcAft>
                <a:spcPts val="2400"/>
              </a:spcAft>
              <a:buClr>
                <a:schemeClr val="accent1"/>
              </a:buClr>
              <a:buSzPct val="90000"/>
              <a:buFont typeface="Arial"/>
              <a:buNone/>
              <a:defRPr sz="1867"/>
            </a:lvl1pPr>
            <a:lvl2pPr marL="300552" indent="0">
              <a:lnSpc>
                <a:spcPct val="120000"/>
              </a:lnSpc>
              <a:spcBef>
                <a:spcPts val="0"/>
              </a:spcBef>
              <a:spcAft>
                <a:spcPts val="1600"/>
              </a:spcAft>
              <a:buClr>
                <a:schemeClr val="accent1"/>
              </a:buClr>
              <a:buSzPct val="90000"/>
              <a:buFont typeface="Arial"/>
              <a:buNone/>
              <a:defRPr sz="2133"/>
            </a:lvl2pPr>
            <a:lvl3pPr marL="611685" indent="0">
              <a:lnSpc>
                <a:spcPct val="120000"/>
              </a:lnSpc>
              <a:spcBef>
                <a:spcPts val="0"/>
              </a:spcBef>
              <a:spcAft>
                <a:spcPts val="1600"/>
              </a:spcAft>
              <a:buClr>
                <a:schemeClr val="accent1"/>
              </a:buClr>
              <a:buSzPct val="90000"/>
              <a:buFont typeface="Arial"/>
              <a:buNone/>
              <a:defRPr sz="1867"/>
            </a:lvl3pPr>
            <a:lvl4pPr marL="914354" indent="0">
              <a:lnSpc>
                <a:spcPct val="120000"/>
              </a:lnSpc>
              <a:spcBef>
                <a:spcPts val="0"/>
              </a:spcBef>
              <a:spcAft>
                <a:spcPts val="1600"/>
              </a:spcAft>
              <a:buClr>
                <a:schemeClr val="accent1"/>
              </a:buClr>
              <a:buSzPct val="90000"/>
              <a:buFont typeface="Arial"/>
              <a:buNone/>
              <a:defRPr sz="1867"/>
            </a:lvl4pPr>
            <a:lvl5pPr marL="1214907" indent="0">
              <a:lnSpc>
                <a:spcPct val="120000"/>
              </a:lnSpc>
              <a:spcBef>
                <a:spcPts val="0"/>
              </a:spcBef>
              <a:spcAft>
                <a:spcPts val="1600"/>
              </a:spcAft>
              <a:buClr>
                <a:schemeClr val="accent1"/>
              </a:buClr>
              <a:buSzPct val="90000"/>
              <a:buFont typeface="Arial"/>
              <a:buNone/>
              <a:defRPr sz="1600"/>
            </a:lvl5pPr>
          </a:lstStyle>
          <a:p>
            <a:pPr lvl="0"/>
            <a:r>
              <a:rPr lang="en-US"/>
              <a:t>Edit Master text styles</a:t>
            </a:r>
          </a:p>
        </p:txBody>
      </p:sp>
      <p:sp>
        <p:nvSpPr>
          <p:cNvPr id="2" name="TextBox 1"/>
          <p:cNvSpPr txBox="1"/>
          <p:nvPr/>
        </p:nvSpPr>
        <p:spPr>
          <a:xfrm>
            <a:off x="11247350" y="-1111937"/>
            <a:ext cx="269626" cy="461665"/>
          </a:xfrm>
          <a:prstGeom prst="rect">
            <a:avLst/>
          </a:prstGeom>
          <a:noFill/>
        </p:spPr>
        <p:txBody>
          <a:bodyPr wrap="none" rtlCol="0">
            <a:spAutoFit/>
          </a:bodyPr>
          <a:lstStyle/>
          <a:p>
            <a:r>
              <a:rPr lang="en-US" sz="2400" dirty="0"/>
              <a:t> </a:t>
            </a:r>
          </a:p>
        </p:txBody>
      </p:sp>
      <p:sp>
        <p:nvSpPr>
          <p:cNvPr id="22" name="Title Placeholder 37"/>
          <p:cNvSpPr>
            <a:spLocks noGrp="1"/>
          </p:cNvSpPr>
          <p:nvPr>
            <p:ph type="title"/>
          </p:nvPr>
        </p:nvSpPr>
        <p:spPr>
          <a:xfrm>
            <a:off x="471063" y="355619"/>
            <a:ext cx="11311007" cy="430108"/>
          </a:xfrm>
          <a:prstGeom prst="rect">
            <a:avLst/>
          </a:prstGeom>
        </p:spPr>
        <p:txBody>
          <a:bodyPr vert="horz" wrap="none" lIns="0" tIns="0" rIns="0" bIns="0" rtlCol="0" anchor="b">
            <a:normAutofit/>
          </a:bodyPr>
          <a:lstStyle/>
          <a:p>
            <a:r>
              <a:rPr lang="en-US"/>
              <a:t>Click to edit Master title style</a:t>
            </a:r>
            <a:endParaRPr lang="en-US" dirty="0"/>
          </a:p>
        </p:txBody>
      </p:sp>
      <p:sp>
        <p:nvSpPr>
          <p:cNvPr id="23" name="Text Placeholder 22"/>
          <p:cNvSpPr>
            <a:spLocks noGrp="1"/>
          </p:cNvSpPr>
          <p:nvPr>
            <p:ph type="body" sz="quarter" idx="10"/>
          </p:nvPr>
        </p:nvSpPr>
        <p:spPr>
          <a:xfrm>
            <a:off x="768353" y="6062133"/>
            <a:ext cx="8900583"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23615804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ver_Author+Image">
    <p:bg>
      <p:bgPr>
        <a:solidFill>
          <a:schemeClr val="bg1">
            <a:alpha val="0"/>
          </a:schemeClr>
        </a:solidFill>
        <a:effectLst/>
      </p:bgPr>
    </p:bg>
    <p:spTree>
      <p:nvGrpSpPr>
        <p:cNvPr id="1" name=""/>
        <p:cNvGrpSpPr/>
        <p:nvPr/>
      </p:nvGrpSpPr>
      <p:grpSpPr>
        <a:xfrm>
          <a:off x="0" y="0"/>
          <a:ext cx="0" cy="0"/>
          <a:chOff x="0" y="0"/>
          <a:chExt cx="0" cy="0"/>
        </a:xfrm>
      </p:grpSpPr>
      <p:sp>
        <p:nvSpPr>
          <p:cNvPr id="17" name="Rectangle 16"/>
          <p:cNvSpPr/>
          <p:nvPr userDrawn="1"/>
        </p:nvSpPr>
        <p:spPr>
          <a:xfrm>
            <a:off x="0" y="3439937"/>
            <a:ext cx="12192000" cy="2211239"/>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2400"/>
          </a:p>
        </p:txBody>
      </p:sp>
      <p:sp>
        <p:nvSpPr>
          <p:cNvPr id="15" name="Right Triangle 14"/>
          <p:cNvSpPr/>
          <p:nvPr userDrawn="1"/>
        </p:nvSpPr>
        <p:spPr>
          <a:xfrm rot="10800000">
            <a:off x="9528653" y="1"/>
            <a:ext cx="2675984" cy="2675984"/>
          </a:xfrm>
          <a:prstGeom prst="rtTriangle">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Text Placeholder 6"/>
          <p:cNvSpPr>
            <a:spLocks noGrp="1"/>
          </p:cNvSpPr>
          <p:nvPr>
            <p:ph type="body" sz="quarter" idx="14" hasCustomPrompt="1"/>
          </p:nvPr>
        </p:nvSpPr>
        <p:spPr>
          <a:xfrm>
            <a:off x="10379978" y="287868"/>
            <a:ext cx="1401389" cy="596629"/>
          </a:xfrm>
        </p:spPr>
        <p:txBody>
          <a:bodyPr numCol="1" anchor="ctr" anchorCtr="0"/>
          <a:lstStyle>
            <a:lvl1pPr marL="0" indent="0" algn="r">
              <a:lnSpc>
                <a:spcPct val="100000"/>
              </a:lnSpc>
              <a:spcAft>
                <a:spcPts val="0"/>
              </a:spcAft>
              <a:buNone/>
              <a:defRPr sz="1333" b="1" baseline="0">
                <a:solidFill>
                  <a:srgbClr val="FFFFFF"/>
                </a:solidFill>
              </a:defRPr>
            </a:lvl1pPr>
            <a:lvl2pPr marL="300559" indent="0">
              <a:buNone/>
              <a:defRPr/>
            </a:lvl2pPr>
            <a:lvl3pPr marL="611701" indent="0">
              <a:buNone/>
              <a:defRPr/>
            </a:lvl3pPr>
            <a:lvl4pPr marL="914377" indent="0">
              <a:buNone/>
              <a:defRPr/>
            </a:lvl4pPr>
            <a:lvl5pPr marL="1214936" indent="0">
              <a:buNone/>
              <a:defRPr/>
            </a:lvl5pPr>
          </a:lstStyle>
          <a:p>
            <a:pPr lvl="0"/>
            <a:r>
              <a:rPr lang="en-US" dirty="0"/>
              <a:t>ADD GROUP/ SECTION</a:t>
            </a:r>
          </a:p>
        </p:txBody>
      </p:sp>
      <p:sp>
        <p:nvSpPr>
          <p:cNvPr id="16" name="Right Triangle 15"/>
          <p:cNvSpPr/>
          <p:nvPr userDrawn="1"/>
        </p:nvSpPr>
        <p:spPr>
          <a:xfrm rot="13500000">
            <a:off x="-2338627" y="638039"/>
            <a:ext cx="5593515" cy="5616483"/>
          </a:xfrm>
          <a:custGeom>
            <a:avLst/>
            <a:gdLst>
              <a:gd name="connsiteX0" fmla="*/ 0 w 3665921"/>
              <a:gd name="connsiteY0" fmla="*/ 3665921 h 3665921"/>
              <a:gd name="connsiteX1" fmla="*/ 0 w 3665921"/>
              <a:gd name="connsiteY1" fmla="*/ 0 h 3665921"/>
              <a:gd name="connsiteX2" fmla="*/ 3665921 w 3665921"/>
              <a:gd name="connsiteY2" fmla="*/ 3665921 h 3665921"/>
              <a:gd name="connsiteX3" fmla="*/ 0 w 3665921"/>
              <a:gd name="connsiteY3" fmla="*/ 3665921 h 3665921"/>
              <a:gd name="connsiteX0" fmla="*/ 0 w 3665921"/>
              <a:gd name="connsiteY0" fmla="*/ 3665921 h 3665921"/>
              <a:gd name="connsiteX1" fmla="*/ 0 w 3665921"/>
              <a:gd name="connsiteY1" fmla="*/ 0 h 3665921"/>
              <a:gd name="connsiteX2" fmla="*/ 2569708 w 3665921"/>
              <a:gd name="connsiteY2" fmla="*/ 2551749 h 3665921"/>
              <a:gd name="connsiteX3" fmla="*/ 3665921 w 3665921"/>
              <a:gd name="connsiteY3" fmla="*/ 3665921 h 3665921"/>
              <a:gd name="connsiteX4" fmla="*/ 0 w 3665921"/>
              <a:gd name="connsiteY4" fmla="*/ 3665921 h 3665921"/>
              <a:gd name="connsiteX0" fmla="*/ 0 w 4195136"/>
              <a:gd name="connsiteY0" fmla="*/ 3665921 h 3665921"/>
              <a:gd name="connsiteX1" fmla="*/ 0 w 4195136"/>
              <a:gd name="connsiteY1" fmla="*/ 0 h 3665921"/>
              <a:gd name="connsiteX2" fmla="*/ 4195136 w 4195136"/>
              <a:gd name="connsiteY2" fmla="*/ 3135466 h 3665921"/>
              <a:gd name="connsiteX3" fmla="*/ 3665921 w 4195136"/>
              <a:gd name="connsiteY3" fmla="*/ 3665921 h 3665921"/>
              <a:gd name="connsiteX4" fmla="*/ 0 w 4195136"/>
              <a:gd name="connsiteY4" fmla="*/ 3665921 h 3665921"/>
              <a:gd name="connsiteX0" fmla="*/ 0 w 4195136"/>
              <a:gd name="connsiteY0" fmla="*/ 3665921 h 3665921"/>
              <a:gd name="connsiteX1" fmla="*/ 0 w 4195136"/>
              <a:gd name="connsiteY1" fmla="*/ 0 h 3665921"/>
              <a:gd name="connsiteX2" fmla="*/ 629973 w 4195136"/>
              <a:gd name="connsiteY2" fmla="*/ 432408 h 3665921"/>
              <a:gd name="connsiteX3" fmla="*/ 4195136 w 4195136"/>
              <a:gd name="connsiteY3" fmla="*/ 3135466 h 3665921"/>
              <a:gd name="connsiteX4" fmla="*/ 3665921 w 4195136"/>
              <a:gd name="connsiteY4" fmla="*/ 3665921 h 3665921"/>
              <a:gd name="connsiteX5" fmla="*/ 0 w 4195136"/>
              <a:gd name="connsiteY5" fmla="*/ 3665921 h 3665921"/>
              <a:gd name="connsiteX0" fmla="*/ 0 w 4195136"/>
              <a:gd name="connsiteY0" fmla="*/ 4167460 h 4167460"/>
              <a:gd name="connsiteX1" fmla="*/ 0 w 4195136"/>
              <a:gd name="connsiteY1" fmla="*/ 501539 h 4167460"/>
              <a:gd name="connsiteX2" fmla="*/ 540171 w 4195136"/>
              <a:gd name="connsiteY2" fmla="*/ 0 h 4167460"/>
              <a:gd name="connsiteX3" fmla="*/ 4195136 w 4195136"/>
              <a:gd name="connsiteY3" fmla="*/ 3637005 h 4167460"/>
              <a:gd name="connsiteX4" fmla="*/ 3665921 w 4195136"/>
              <a:gd name="connsiteY4" fmla="*/ 4167460 h 4167460"/>
              <a:gd name="connsiteX5" fmla="*/ 0 w 4195136"/>
              <a:gd name="connsiteY5" fmla="*/ 4167460 h 4167460"/>
              <a:gd name="connsiteX0" fmla="*/ 0 w 4195136"/>
              <a:gd name="connsiteY0" fmla="*/ 4212362 h 4212362"/>
              <a:gd name="connsiteX1" fmla="*/ 0 w 4195136"/>
              <a:gd name="connsiteY1" fmla="*/ 546441 h 4212362"/>
              <a:gd name="connsiteX2" fmla="*/ 513230 w 4195136"/>
              <a:gd name="connsiteY2" fmla="*/ 0 h 4212362"/>
              <a:gd name="connsiteX3" fmla="*/ 4195136 w 4195136"/>
              <a:gd name="connsiteY3" fmla="*/ 3681907 h 4212362"/>
              <a:gd name="connsiteX4" fmla="*/ 3665921 w 4195136"/>
              <a:gd name="connsiteY4" fmla="*/ 4212362 h 4212362"/>
              <a:gd name="connsiteX5" fmla="*/ 0 w 4195136"/>
              <a:gd name="connsiteY5" fmla="*/ 4212362 h 421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5136" h="4212362">
                <a:moveTo>
                  <a:pt x="0" y="4212362"/>
                </a:moveTo>
                <a:lnTo>
                  <a:pt x="0" y="546441"/>
                </a:lnTo>
                <a:lnTo>
                  <a:pt x="513230" y="0"/>
                </a:lnTo>
                <a:lnTo>
                  <a:pt x="4195136" y="3681907"/>
                </a:lnTo>
                <a:lnTo>
                  <a:pt x="3665921" y="4212362"/>
                </a:lnTo>
                <a:lnTo>
                  <a:pt x="0" y="4212362"/>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400" dirty="0"/>
              <a:t>     </a:t>
            </a:r>
          </a:p>
        </p:txBody>
      </p:sp>
      <p:sp>
        <p:nvSpPr>
          <p:cNvPr id="18" name="Rectangle 2"/>
          <p:cNvSpPr>
            <a:spLocks noGrp="1" noChangeArrowheads="1"/>
          </p:cNvSpPr>
          <p:nvPr>
            <p:ph type="ctrTitle" hasCustomPrompt="1"/>
          </p:nvPr>
        </p:nvSpPr>
        <p:spPr>
          <a:xfrm>
            <a:off x="4421464" y="4181203"/>
            <a:ext cx="7360592" cy="627864"/>
          </a:xfrm>
          <a:prstGeom prst="rect">
            <a:avLst/>
          </a:prstGeom>
          <a:effectLst/>
        </p:spPr>
        <p:txBody>
          <a:bodyPr wrap="square" lIns="0" rIns="0" bIns="0" anchor="b">
            <a:spAutoFit/>
          </a:bodyPr>
          <a:lstStyle>
            <a:lvl1pPr algn="r">
              <a:lnSpc>
                <a:spcPct val="90000"/>
              </a:lnSpc>
              <a:defRPr sz="4533" b="1">
                <a:solidFill>
                  <a:schemeClr val="bg1"/>
                </a:solidFill>
                <a:latin typeface="Arial"/>
                <a:cs typeface="Arial"/>
              </a:defRPr>
            </a:lvl1pPr>
          </a:lstStyle>
          <a:p>
            <a:r>
              <a:rPr lang="en-US" dirty="0"/>
              <a:t>Click to add Title</a:t>
            </a:r>
          </a:p>
        </p:txBody>
      </p:sp>
      <p:sp>
        <p:nvSpPr>
          <p:cNvPr id="19" name="Text Placeholder 7"/>
          <p:cNvSpPr>
            <a:spLocks noGrp="1"/>
          </p:cNvSpPr>
          <p:nvPr>
            <p:ph type="body" sz="quarter" idx="12" hasCustomPrompt="1"/>
          </p:nvPr>
        </p:nvSpPr>
        <p:spPr>
          <a:xfrm>
            <a:off x="4421465" y="5050523"/>
            <a:ext cx="7360593" cy="443199"/>
          </a:xfrm>
        </p:spPr>
        <p:txBody>
          <a:bodyPr lIns="0" rIns="0" bIns="0" numCol="1">
            <a:spAutoFit/>
          </a:bodyPr>
          <a:lstStyle>
            <a:lvl1pPr marL="0" indent="0" algn="r">
              <a:lnSpc>
                <a:spcPct val="90000"/>
              </a:lnSpc>
              <a:spcAft>
                <a:spcPts val="0"/>
              </a:spcAft>
              <a:buNone/>
              <a:defRPr sz="3200" b="0">
                <a:solidFill>
                  <a:schemeClr val="bg1"/>
                </a:solidFill>
                <a:effectLst/>
              </a:defRPr>
            </a:lvl1pPr>
          </a:lstStyle>
          <a:p>
            <a:pPr lvl="0"/>
            <a:r>
              <a:rPr lang="en-US" dirty="0"/>
              <a:t>Click to add Subtitle</a:t>
            </a:r>
          </a:p>
        </p:txBody>
      </p:sp>
      <p:sp>
        <p:nvSpPr>
          <p:cNvPr id="4" name="Picture Placeholder 3"/>
          <p:cNvSpPr>
            <a:spLocks noGrp="1"/>
          </p:cNvSpPr>
          <p:nvPr>
            <p:ph type="pic" sz="quarter" idx="15" hasCustomPrompt="1"/>
          </p:nvPr>
        </p:nvSpPr>
        <p:spPr bwMode="auto">
          <a:xfrm>
            <a:off x="960666" y="-12699"/>
            <a:ext cx="11243971" cy="3453508"/>
          </a:xfrm>
          <a:custGeom>
            <a:avLst/>
            <a:gdLst>
              <a:gd name="connsiteX0" fmla="*/ 0 w 9153525"/>
              <a:gd name="connsiteY0" fmla="*/ 0 h 2593976"/>
              <a:gd name="connsiteX1" fmla="*/ 8721187 w 9153525"/>
              <a:gd name="connsiteY1" fmla="*/ 0 h 2593976"/>
              <a:gd name="connsiteX2" fmla="*/ 9153525 w 9153525"/>
              <a:gd name="connsiteY2" fmla="*/ 432338 h 2593976"/>
              <a:gd name="connsiteX3" fmla="*/ 9153525 w 9153525"/>
              <a:gd name="connsiteY3" fmla="*/ 2593976 h 2593976"/>
              <a:gd name="connsiteX4" fmla="*/ 9153525 w 9153525"/>
              <a:gd name="connsiteY4" fmla="*/ 2593976 h 2593976"/>
              <a:gd name="connsiteX5" fmla="*/ 432338 w 9153525"/>
              <a:gd name="connsiteY5" fmla="*/ 2593976 h 2593976"/>
              <a:gd name="connsiteX6" fmla="*/ 0 w 9153525"/>
              <a:gd name="connsiteY6" fmla="*/ 2161638 h 2593976"/>
              <a:gd name="connsiteX7" fmla="*/ 0 w 9153525"/>
              <a:gd name="connsiteY7" fmla="*/ 0 h 2593976"/>
              <a:gd name="connsiteX0" fmla="*/ 0 w 9153525"/>
              <a:gd name="connsiteY0" fmla="*/ 0 h 2593976"/>
              <a:gd name="connsiteX1" fmla="*/ 8721187 w 9153525"/>
              <a:gd name="connsiteY1" fmla="*/ 0 h 2593976"/>
              <a:gd name="connsiteX2" fmla="*/ 9153525 w 9153525"/>
              <a:gd name="connsiteY2" fmla="*/ 4323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0 w 9153525"/>
              <a:gd name="connsiteY6" fmla="*/ 2161638 h 2593976"/>
              <a:gd name="connsiteX7" fmla="*/ 0 w 9153525"/>
              <a:gd name="connsiteY7" fmla="*/ 0 h 2593976"/>
              <a:gd name="connsiteX0" fmla="*/ 0 w 9153525"/>
              <a:gd name="connsiteY0" fmla="*/ 0 h 2593976"/>
              <a:gd name="connsiteX1" fmla="*/ 8721187 w 9153525"/>
              <a:gd name="connsiteY1" fmla="*/ 0 h 2593976"/>
              <a:gd name="connsiteX2" fmla="*/ 9153525 w 9153525"/>
              <a:gd name="connsiteY2" fmla="*/ 4323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3976"/>
              <a:gd name="connsiteX1" fmla="*/ 8721187 w 9153525"/>
              <a:gd name="connsiteY1" fmla="*/ 0 h 2593976"/>
              <a:gd name="connsiteX2" fmla="*/ 9153525 w 9153525"/>
              <a:gd name="connsiteY2" fmla="*/ 20452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3976"/>
              <a:gd name="connsiteX1" fmla="*/ 7146387 w 9153525"/>
              <a:gd name="connsiteY1" fmla="*/ 25400 h 2593976"/>
              <a:gd name="connsiteX2" fmla="*/ 9153525 w 9153525"/>
              <a:gd name="connsiteY2" fmla="*/ 20452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3976"/>
              <a:gd name="connsiteX1" fmla="*/ 7141815 w 9153525"/>
              <a:gd name="connsiteY1" fmla="*/ 11684 h 2593976"/>
              <a:gd name="connsiteX2" fmla="*/ 9153525 w 9153525"/>
              <a:gd name="connsiteY2" fmla="*/ 20452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8548"/>
              <a:gd name="connsiteX1" fmla="*/ 7141815 w 9153525"/>
              <a:gd name="connsiteY1" fmla="*/ 11684 h 2598548"/>
              <a:gd name="connsiteX2" fmla="*/ 9153525 w 9153525"/>
              <a:gd name="connsiteY2" fmla="*/ 2045238 h 2598548"/>
              <a:gd name="connsiteX3" fmla="*/ 9153525 w 9153525"/>
              <a:gd name="connsiteY3" fmla="*/ 2593976 h 2598548"/>
              <a:gd name="connsiteX4" fmla="*/ 9153525 w 9153525"/>
              <a:gd name="connsiteY4" fmla="*/ 2593976 h 2598548"/>
              <a:gd name="connsiteX5" fmla="*/ 2588798 w 9153525"/>
              <a:gd name="connsiteY5" fmla="*/ 2598548 h 2598548"/>
              <a:gd name="connsiteX6" fmla="*/ 876300 w 9153525"/>
              <a:gd name="connsiteY6" fmla="*/ 891638 h 2598548"/>
              <a:gd name="connsiteX7" fmla="*/ 0 w 9153525"/>
              <a:gd name="connsiteY7" fmla="*/ 0 h 2598548"/>
              <a:gd name="connsiteX0" fmla="*/ 0 w 9148953"/>
              <a:gd name="connsiteY0" fmla="*/ 0 h 2589404"/>
              <a:gd name="connsiteX1" fmla="*/ 7137243 w 9148953"/>
              <a:gd name="connsiteY1" fmla="*/ 2540 h 2589404"/>
              <a:gd name="connsiteX2" fmla="*/ 9148953 w 9148953"/>
              <a:gd name="connsiteY2" fmla="*/ 2036094 h 2589404"/>
              <a:gd name="connsiteX3" fmla="*/ 9148953 w 9148953"/>
              <a:gd name="connsiteY3" fmla="*/ 2584832 h 2589404"/>
              <a:gd name="connsiteX4" fmla="*/ 9148953 w 9148953"/>
              <a:gd name="connsiteY4" fmla="*/ 2584832 h 2589404"/>
              <a:gd name="connsiteX5" fmla="*/ 2584226 w 9148953"/>
              <a:gd name="connsiteY5" fmla="*/ 2589404 h 2589404"/>
              <a:gd name="connsiteX6" fmla="*/ 871728 w 9148953"/>
              <a:gd name="connsiteY6" fmla="*/ 882494 h 2589404"/>
              <a:gd name="connsiteX7" fmla="*/ 0 w 9148953"/>
              <a:gd name="connsiteY7" fmla="*/ 0 h 2589404"/>
              <a:gd name="connsiteX0" fmla="*/ 0 w 8412353"/>
              <a:gd name="connsiteY0" fmla="*/ 0 h 2602104"/>
              <a:gd name="connsiteX1" fmla="*/ 6400643 w 8412353"/>
              <a:gd name="connsiteY1" fmla="*/ 15240 h 2602104"/>
              <a:gd name="connsiteX2" fmla="*/ 8412353 w 8412353"/>
              <a:gd name="connsiteY2" fmla="*/ 2048794 h 2602104"/>
              <a:gd name="connsiteX3" fmla="*/ 8412353 w 8412353"/>
              <a:gd name="connsiteY3" fmla="*/ 2597532 h 2602104"/>
              <a:gd name="connsiteX4" fmla="*/ 8412353 w 8412353"/>
              <a:gd name="connsiteY4" fmla="*/ 2597532 h 2602104"/>
              <a:gd name="connsiteX5" fmla="*/ 1847626 w 8412353"/>
              <a:gd name="connsiteY5" fmla="*/ 2602104 h 2602104"/>
              <a:gd name="connsiteX6" fmla="*/ 135128 w 8412353"/>
              <a:gd name="connsiteY6" fmla="*/ 895194 h 2602104"/>
              <a:gd name="connsiteX7" fmla="*/ 0 w 8412353"/>
              <a:gd name="connsiteY7" fmla="*/ 0 h 2602104"/>
              <a:gd name="connsiteX0" fmla="*/ 0 w 8412353"/>
              <a:gd name="connsiteY0" fmla="*/ 0 h 2602104"/>
              <a:gd name="connsiteX1" fmla="*/ 6400643 w 8412353"/>
              <a:gd name="connsiteY1" fmla="*/ 15240 h 2602104"/>
              <a:gd name="connsiteX2" fmla="*/ 8412353 w 8412353"/>
              <a:gd name="connsiteY2" fmla="*/ 2048794 h 2602104"/>
              <a:gd name="connsiteX3" fmla="*/ 8412353 w 8412353"/>
              <a:gd name="connsiteY3" fmla="*/ 2597532 h 2602104"/>
              <a:gd name="connsiteX4" fmla="*/ 8412353 w 8412353"/>
              <a:gd name="connsiteY4" fmla="*/ 2597532 h 2602104"/>
              <a:gd name="connsiteX5" fmla="*/ 1847626 w 8412353"/>
              <a:gd name="connsiteY5" fmla="*/ 2602104 h 2602104"/>
              <a:gd name="connsiteX6" fmla="*/ 820928 w 8412353"/>
              <a:gd name="connsiteY6" fmla="*/ 831694 h 2602104"/>
              <a:gd name="connsiteX7" fmla="*/ 0 w 8412353"/>
              <a:gd name="connsiteY7" fmla="*/ 0 h 2602104"/>
              <a:gd name="connsiteX0" fmla="*/ 0 w 8412353"/>
              <a:gd name="connsiteY0" fmla="*/ 0 h 2602104"/>
              <a:gd name="connsiteX1" fmla="*/ 6400643 w 8412353"/>
              <a:gd name="connsiteY1" fmla="*/ 15240 h 2602104"/>
              <a:gd name="connsiteX2" fmla="*/ 8412353 w 8412353"/>
              <a:gd name="connsiteY2" fmla="*/ 2048794 h 2602104"/>
              <a:gd name="connsiteX3" fmla="*/ 8412353 w 8412353"/>
              <a:gd name="connsiteY3" fmla="*/ 2597532 h 2602104"/>
              <a:gd name="connsiteX4" fmla="*/ 8412353 w 8412353"/>
              <a:gd name="connsiteY4" fmla="*/ 2597532 h 2602104"/>
              <a:gd name="connsiteX5" fmla="*/ 2584226 w 8412353"/>
              <a:gd name="connsiteY5" fmla="*/ 2602104 h 2602104"/>
              <a:gd name="connsiteX6" fmla="*/ 820928 w 8412353"/>
              <a:gd name="connsiteY6" fmla="*/ 831694 h 2602104"/>
              <a:gd name="connsiteX7" fmla="*/ 0 w 8412353"/>
              <a:gd name="connsiteY7" fmla="*/ 0 h 2602104"/>
              <a:gd name="connsiteX0" fmla="*/ 0 w 8412353"/>
              <a:gd name="connsiteY0" fmla="*/ 0 h 2602104"/>
              <a:gd name="connsiteX1" fmla="*/ 6400643 w 8412353"/>
              <a:gd name="connsiteY1" fmla="*/ 15240 h 2602104"/>
              <a:gd name="connsiteX2" fmla="*/ 8412353 w 8412353"/>
              <a:gd name="connsiteY2" fmla="*/ 2048794 h 2602104"/>
              <a:gd name="connsiteX3" fmla="*/ 8412353 w 8412353"/>
              <a:gd name="connsiteY3" fmla="*/ 2597532 h 2602104"/>
              <a:gd name="connsiteX4" fmla="*/ 8412353 w 8412353"/>
              <a:gd name="connsiteY4" fmla="*/ 2597532 h 2602104"/>
              <a:gd name="connsiteX5" fmla="*/ 2584226 w 8412353"/>
              <a:gd name="connsiteY5" fmla="*/ 2602104 h 2602104"/>
              <a:gd name="connsiteX6" fmla="*/ 0 w 8412353"/>
              <a:gd name="connsiteY6" fmla="*/ 0 h 2602104"/>
              <a:gd name="connsiteX0" fmla="*/ 0 w 8446729"/>
              <a:gd name="connsiteY0" fmla="*/ 0 h 2602104"/>
              <a:gd name="connsiteX1" fmla="*/ 6435019 w 8446729"/>
              <a:gd name="connsiteY1" fmla="*/ 15240 h 2602104"/>
              <a:gd name="connsiteX2" fmla="*/ 8446729 w 8446729"/>
              <a:gd name="connsiteY2" fmla="*/ 2048794 h 2602104"/>
              <a:gd name="connsiteX3" fmla="*/ 8446729 w 8446729"/>
              <a:gd name="connsiteY3" fmla="*/ 2597532 h 2602104"/>
              <a:gd name="connsiteX4" fmla="*/ 8446729 w 8446729"/>
              <a:gd name="connsiteY4" fmla="*/ 2597532 h 2602104"/>
              <a:gd name="connsiteX5" fmla="*/ 2618602 w 8446729"/>
              <a:gd name="connsiteY5" fmla="*/ 2602104 h 2602104"/>
              <a:gd name="connsiteX6" fmla="*/ 0 w 8446729"/>
              <a:gd name="connsiteY6" fmla="*/ 0 h 2602104"/>
              <a:gd name="connsiteX0" fmla="*/ 0 w 8432978"/>
              <a:gd name="connsiteY0" fmla="*/ 0 h 2588353"/>
              <a:gd name="connsiteX1" fmla="*/ 6421268 w 8432978"/>
              <a:gd name="connsiteY1" fmla="*/ 1489 h 2588353"/>
              <a:gd name="connsiteX2" fmla="*/ 8432978 w 8432978"/>
              <a:gd name="connsiteY2" fmla="*/ 2035043 h 2588353"/>
              <a:gd name="connsiteX3" fmla="*/ 8432978 w 8432978"/>
              <a:gd name="connsiteY3" fmla="*/ 2583781 h 2588353"/>
              <a:gd name="connsiteX4" fmla="*/ 8432978 w 8432978"/>
              <a:gd name="connsiteY4" fmla="*/ 2583781 h 2588353"/>
              <a:gd name="connsiteX5" fmla="*/ 2604851 w 8432978"/>
              <a:gd name="connsiteY5" fmla="*/ 2588353 h 2588353"/>
              <a:gd name="connsiteX6" fmla="*/ 0 w 8432978"/>
              <a:gd name="connsiteY6" fmla="*/ 0 h 2588353"/>
              <a:gd name="connsiteX0" fmla="*/ 0 w 8432978"/>
              <a:gd name="connsiteY0" fmla="*/ 0 h 2588353"/>
              <a:gd name="connsiteX1" fmla="*/ 6421268 w 8432978"/>
              <a:gd name="connsiteY1" fmla="*/ 1489 h 2588353"/>
              <a:gd name="connsiteX2" fmla="*/ 8432978 w 8432978"/>
              <a:gd name="connsiteY2" fmla="*/ 2021293 h 2588353"/>
              <a:gd name="connsiteX3" fmla="*/ 8432978 w 8432978"/>
              <a:gd name="connsiteY3" fmla="*/ 2583781 h 2588353"/>
              <a:gd name="connsiteX4" fmla="*/ 8432978 w 8432978"/>
              <a:gd name="connsiteY4" fmla="*/ 2583781 h 2588353"/>
              <a:gd name="connsiteX5" fmla="*/ 2604851 w 8432978"/>
              <a:gd name="connsiteY5" fmla="*/ 2588353 h 2588353"/>
              <a:gd name="connsiteX6" fmla="*/ 0 w 8432978"/>
              <a:gd name="connsiteY6" fmla="*/ 0 h 2588353"/>
              <a:gd name="connsiteX0" fmla="*/ 0 w 8432978"/>
              <a:gd name="connsiteY0" fmla="*/ 0 h 2590131"/>
              <a:gd name="connsiteX1" fmla="*/ 6421268 w 8432978"/>
              <a:gd name="connsiteY1" fmla="*/ 1489 h 2590131"/>
              <a:gd name="connsiteX2" fmla="*/ 8432978 w 8432978"/>
              <a:gd name="connsiteY2" fmla="*/ 2021293 h 2590131"/>
              <a:gd name="connsiteX3" fmla="*/ 8432978 w 8432978"/>
              <a:gd name="connsiteY3" fmla="*/ 2583781 h 2590131"/>
              <a:gd name="connsiteX4" fmla="*/ 8429803 w 8432978"/>
              <a:gd name="connsiteY4" fmla="*/ 2590131 h 2590131"/>
              <a:gd name="connsiteX5" fmla="*/ 2604851 w 8432978"/>
              <a:gd name="connsiteY5" fmla="*/ 2588353 h 2590131"/>
              <a:gd name="connsiteX6" fmla="*/ 0 w 8432978"/>
              <a:gd name="connsiteY6" fmla="*/ 0 h 2590131"/>
              <a:gd name="connsiteX0" fmla="*/ 0 w 8432978"/>
              <a:gd name="connsiteY0" fmla="*/ 0 h 2590131"/>
              <a:gd name="connsiteX1" fmla="*/ 6421268 w 8432978"/>
              <a:gd name="connsiteY1" fmla="*/ 1489 h 2590131"/>
              <a:gd name="connsiteX2" fmla="*/ 8432978 w 8432978"/>
              <a:gd name="connsiteY2" fmla="*/ 2021293 h 2590131"/>
              <a:gd name="connsiteX3" fmla="*/ 8432978 w 8432978"/>
              <a:gd name="connsiteY3" fmla="*/ 2583781 h 2590131"/>
              <a:gd name="connsiteX4" fmla="*/ 8429803 w 8432978"/>
              <a:gd name="connsiteY4" fmla="*/ 2590131 h 2590131"/>
              <a:gd name="connsiteX5" fmla="*/ 2595326 w 8432978"/>
              <a:gd name="connsiteY5" fmla="*/ 2588353 h 2590131"/>
              <a:gd name="connsiteX6" fmla="*/ 0 w 8432978"/>
              <a:gd name="connsiteY6" fmla="*/ 0 h 259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2978" h="2590131">
                <a:moveTo>
                  <a:pt x="0" y="0"/>
                </a:moveTo>
                <a:lnTo>
                  <a:pt x="6421268" y="1489"/>
                </a:lnTo>
                <a:lnTo>
                  <a:pt x="8432978" y="2021293"/>
                </a:lnTo>
                <a:lnTo>
                  <a:pt x="8432978" y="2583781"/>
                </a:lnTo>
                <a:lnTo>
                  <a:pt x="8429803" y="2590131"/>
                </a:lnTo>
                <a:lnTo>
                  <a:pt x="2595326" y="2588353"/>
                </a:lnTo>
                <a:lnTo>
                  <a:pt x="0" y="0"/>
                </a:lnTo>
                <a:close/>
              </a:path>
            </a:pathLst>
          </a:custGeom>
          <a:noFill/>
          <a:ln w="9525">
            <a:noFill/>
            <a:miter lim="800000"/>
            <a:headEnd/>
            <a:tailEnd/>
          </a:ln>
          <a:effectLst/>
        </p:spPr>
        <p:txBody>
          <a:bodyPr anchor="ctr"/>
          <a:lstStyle>
            <a:lvl1pPr algn="ctr">
              <a:defRPr/>
            </a:lvl1pPr>
          </a:lstStyle>
          <a:p>
            <a:r>
              <a:rPr lang="en-US" dirty="0"/>
              <a:t>Click to add Image </a:t>
            </a:r>
          </a:p>
          <a:p>
            <a:endParaRPr lang="en-US" dirty="0"/>
          </a:p>
          <a:p>
            <a:r>
              <a:rPr lang="en-US" dirty="0"/>
              <a:t>     </a:t>
            </a:r>
          </a:p>
        </p:txBody>
      </p:sp>
      <p:sp>
        <p:nvSpPr>
          <p:cNvPr id="13" name="Text Placeholder 4"/>
          <p:cNvSpPr>
            <a:spLocks noGrp="1"/>
          </p:cNvSpPr>
          <p:nvPr>
            <p:ph type="body" sz="quarter" idx="10" hasCustomPrompt="1"/>
          </p:nvPr>
        </p:nvSpPr>
        <p:spPr>
          <a:xfrm>
            <a:off x="274570" y="2837571"/>
            <a:ext cx="3346361" cy="328295"/>
          </a:xfrm>
        </p:spPr>
        <p:txBody>
          <a:bodyPr>
            <a:spAutoFit/>
          </a:bodyPr>
          <a:lstStyle>
            <a:lvl1pPr marL="0" indent="0">
              <a:lnSpc>
                <a:spcPct val="100000"/>
              </a:lnSpc>
              <a:spcAft>
                <a:spcPts val="0"/>
              </a:spcAft>
              <a:buFont typeface="Arial"/>
              <a:buNone/>
              <a:defRPr sz="2133" b="1" baseline="0">
                <a:solidFill>
                  <a:schemeClr val="bg1"/>
                </a:solidFill>
              </a:defRPr>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Presenters Name</a:t>
            </a:r>
          </a:p>
        </p:txBody>
      </p:sp>
      <p:sp>
        <p:nvSpPr>
          <p:cNvPr id="14" name="Text Placeholder 4"/>
          <p:cNvSpPr>
            <a:spLocks noGrp="1"/>
          </p:cNvSpPr>
          <p:nvPr>
            <p:ph type="body" sz="quarter" idx="16" hasCustomPrompt="1"/>
          </p:nvPr>
        </p:nvSpPr>
        <p:spPr>
          <a:xfrm>
            <a:off x="274570" y="3194553"/>
            <a:ext cx="3346361" cy="861775"/>
          </a:xfrm>
        </p:spPr>
        <p:txBody>
          <a:bodyPr>
            <a:spAutoFit/>
          </a:bodyPr>
          <a:lstStyle>
            <a:lvl1pPr marL="0" indent="0">
              <a:lnSpc>
                <a:spcPct val="100000"/>
              </a:lnSpc>
              <a:spcAft>
                <a:spcPts val="0"/>
              </a:spcAft>
              <a:buFont typeface="Arial"/>
              <a:buNone/>
              <a:defRPr sz="1867" b="0" baseline="0">
                <a:solidFill>
                  <a:schemeClr val="bg1"/>
                </a:solidFill>
              </a:defRPr>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Presenters Title</a:t>
            </a:r>
          </a:p>
          <a:p>
            <a:pPr lvl="0"/>
            <a:r>
              <a:rPr lang="en-US" dirty="0"/>
              <a:t>XXX-XXX-XXXX</a:t>
            </a:r>
          </a:p>
          <a:p>
            <a:pPr lvl="0"/>
            <a:r>
              <a:rPr lang="en-US" dirty="0"/>
              <a:t>John </a:t>
            </a:r>
            <a:r>
              <a:rPr lang="en-US" dirty="0" err="1"/>
              <a:t>Does@limra.com</a:t>
            </a:r>
            <a:endParaRPr lang="en-US" dirty="0"/>
          </a:p>
        </p:txBody>
      </p:sp>
      <p:grpSp>
        <p:nvGrpSpPr>
          <p:cNvPr id="3" name="Group 2"/>
          <p:cNvGrpSpPr/>
          <p:nvPr userDrawn="1"/>
        </p:nvGrpSpPr>
        <p:grpSpPr>
          <a:xfrm>
            <a:off x="3155577" y="2579707"/>
            <a:ext cx="861388" cy="1731303"/>
            <a:chOff x="2366682" y="1934780"/>
            <a:chExt cx="646041" cy="1298477"/>
          </a:xfrm>
        </p:grpSpPr>
        <p:sp>
          <p:nvSpPr>
            <p:cNvPr id="30" name="Freeform 29"/>
            <p:cNvSpPr/>
            <p:nvPr userDrawn="1"/>
          </p:nvSpPr>
          <p:spPr>
            <a:xfrm>
              <a:off x="2366682" y="2561794"/>
              <a:ext cx="479386" cy="671463"/>
            </a:xfrm>
            <a:custGeom>
              <a:avLst/>
              <a:gdLst>
                <a:gd name="connsiteX0" fmla="*/ 271434 w 460336"/>
                <a:gd name="connsiteY0" fmla="*/ 0 h 649238"/>
                <a:gd name="connsiteX1" fmla="*/ 460336 w 460336"/>
                <a:gd name="connsiteY1" fmla="*/ 188902 h 649238"/>
                <a:gd name="connsiteX2" fmla="*/ 0 w 460336"/>
                <a:gd name="connsiteY2" fmla="*/ 649238 h 649238"/>
                <a:gd name="connsiteX3" fmla="*/ 0 w 460336"/>
                <a:gd name="connsiteY3" fmla="*/ 271434 h 649238"/>
                <a:gd name="connsiteX4" fmla="*/ 271434 w 460336"/>
                <a:gd name="connsiteY4" fmla="*/ 0 h 649238"/>
                <a:gd name="connsiteX0" fmla="*/ 290484 w 460336"/>
                <a:gd name="connsiteY0" fmla="*/ 0 h 671463"/>
                <a:gd name="connsiteX1" fmla="*/ 460336 w 460336"/>
                <a:gd name="connsiteY1" fmla="*/ 211127 h 671463"/>
                <a:gd name="connsiteX2" fmla="*/ 0 w 460336"/>
                <a:gd name="connsiteY2" fmla="*/ 671463 h 671463"/>
                <a:gd name="connsiteX3" fmla="*/ 0 w 460336"/>
                <a:gd name="connsiteY3" fmla="*/ 293659 h 671463"/>
                <a:gd name="connsiteX4" fmla="*/ 290484 w 460336"/>
                <a:gd name="connsiteY4" fmla="*/ 0 h 671463"/>
                <a:gd name="connsiteX0" fmla="*/ 290484 w 501611"/>
                <a:gd name="connsiteY0" fmla="*/ 0 h 671463"/>
                <a:gd name="connsiteX1" fmla="*/ 501611 w 501611"/>
                <a:gd name="connsiteY1" fmla="*/ 169852 h 671463"/>
                <a:gd name="connsiteX2" fmla="*/ 0 w 501611"/>
                <a:gd name="connsiteY2" fmla="*/ 671463 h 671463"/>
                <a:gd name="connsiteX3" fmla="*/ 0 w 501611"/>
                <a:gd name="connsiteY3" fmla="*/ 293659 h 671463"/>
                <a:gd name="connsiteX4" fmla="*/ 290484 w 501611"/>
                <a:gd name="connsiteY4" fmla="*/ 0 h 671463"/>
                <a:gd name="connsiteX0" fmla="*/ 290484 w 492086"/>
                <a:gd name="connsiteY0" fmla="*/ 0 h 671463"/>
                <a:gd name="connsiteX1" fmla="*/ 492086 w 492086"/>
                <a:gd name="connsiteY1" fmla="*/ 173027 h 671463"/>
                <a:gd name="connsiteX2" fmla="*/ 0 w 492086"/>
                <a:gd name="connsiteY2" fmla="*/ 671463 h 671463"/>
                <a:gd name="connsiteX3" fmla="*/ 0 w 492086"/>
                <a:gd name="connsiteY3" fmla="*/ 293659 h 671463"/>
                <a:gd name="connsiteX4" fmla="*/ 290484 w 492086"/>
                <a:gd name="connsiteY4" fmla="*/ 0 h 671463"/>
                <a:gd name="connsiteX0" fmla="*/ 290484 w 479386"/>
                <a:gd name="connsiteY0" fmla="*/ 0 h 671463"/>
                <a:gd name="connsiteX1" fmla="*/ 479386 w 479386"/>
                <a:gd name="connsiteY1" fmla="*/ 188902 h 671463"/>
                <a:gd name="connsiteX2" fmla="*/ 0 w 479386"/>
                <a:gd name="connsiteY2" fmla="*/ 671463 h 671463"/>
                <a:gd name="connsiteX3" fmla="*/ 0 w 479386"/>
                <a:gd name="connsiteY3" fmla="*/ 293659 h 671463"/>
                <a:gd name="connsiteX4" fmla="*/ 290484 w 479386"/>
                <a:gd name="connsiteY4" fmla="*/ 0 h 6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386" h="671463">
                  <a:moveTo>
                    <a:pt x="290484" y="0"/>
                  </a:moveTo>
                  <a:lnTo>
                    <a:pt x="479386" y="188902"/>
                  </a:lnTo>
                  <a:lnTo>
                    <a:pt x="0" y="671463"/>
                  </a:lnTo>
                  <a:lnTo>
                    <a:pt x="0" y="293659"/>
                  </a:lnTo>
                  <a:lnTo>
                    <a:pt x="290484"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Freeform 26"/>
            <p:cNvSpPr/>
            <p:nvPr userDrawn="1"/>
          </p:nvSpPr>
          <p:spPr>
            <a:xfrm>
              <a:off x="2366682" y="1934780"/>
              <a:ext cx="488911" cy="680988"/>
            </a:xfrm>
            <a:custGeom>
              <a:avLst/>
              <a:gdLst>
                <a:gd name="connsiteX0" fmla="*/ 0 w 460336"/>
                <a:gd name="connsiteY0" fmla="*/ 0 h 649238"/>
                <a:gd name="connsiteX1" fmla="*/ 460336 w 460336"/>
                <a:gd name="connsiteY1" fmla="*/ 460336 h 649238"/>
                <a:gd name="connsiteX2" fmla="*/ 271434 w 460336"/>
                <a:gd name="connsiteY2" fmla="*/ 649238 h 649238"/>
                <a:gd name="connsiteX3" fmla="*/ 0 w 460336"/>
                <a:gd name="connsiteY3" fmla="*/ 377804 h 649238"/>
                <a:gd name="connsiteX4" fmla="*/ 0 w 460336"/>
                <a:gd name="connsiteY4" fmla="*/ 0 h 649238"/>
                <a:gd name="connsiteX0" fmla="*/ 0 w 488911"/>
                <a:gd name="connsiteY0" fmla="*/ 0 h 649238"/>
                <a:gd name="connsiteX1" fmla="*/ 488911 w 488911"/>
                <a:gd name="connsiteY1" fmla="*/ 492086 h 649238"/>
                <a:gd name="connsiteX2" fmla="*/ 271434 w 488911"/>
                <a:gd name="connsiteY2" fmla="*/ 649238 h 649238"/>
                <a:gd name="connsiteX3" fmla="*/ 0 w 488911"/>
                <a:gd name="connsiteY3" fmla="*/ 377804 h 649238"/>
                <a:gd name="connsiteX4" fmla="*/ 0 w 488911"/>
                <a:gd name="connsiteY4" fmla="*/ 0 h 649238"/>
                <a:gd name="connsiteX0" fmla="*/ 0 w 488911"/>
                <a:gd name="connsiteY0" fmla="*/ 0 h 680988"/>
                <a:gd name="connsiteX1" fmla="*/ 488911 w 488911"/>
                <a:gd name="connsiteY1" fmla="*/ 492086 h 680988"/>
                <a:gd name="connsiteX2" fmla="*/ 303184 w 488911"/>
                <a:gd name="connsiteY2" fmla="*/ 680988 h 680988"/>
                <a:gd name="connsiteX3" fmla="*/ 0 w 488911"/>
                <a:gd name="connsiteY3" fmla="*/ 377804 h 680988"/>
                <a:gd name="connsiteX4" fmla="*/ 0 w 488911"/>
                <a:gd name="connsiteY4" fmla="*/ 0 h 68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911" h="680988">
                  <a:moveTo>
                    <a:pt x="0" y="0"/>
                  </a:moveTo>
                  <a:lnTo>
                    <a:pt x="488911" y="492086"/>
                  </a:lnTo>
                  <a:lnTo>
                    <a:pt x="303184" y="680988"/>
                  </a:lnTo>
                  <a:lnTo>
                    <a:pt x="0" y="377804"/>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Diamond 20"/>
            <p:cNvSpPr/>
            <p:nvPr userDrawn="1"/>
          </p:nvSpPr>
          <p:spPr>
            <a:xfrm>
              <a:off x="2634962" y="2395519"/>
              <a:ext cx="377761" cy="37776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p>
          </p:txBody>
        </p:sp>
      </p:grpSp>
      <p:grpSp>
        <p:nvGrpSpPr>
          <p:cNvPr id="6" name="Group 5"/>
          <p:cNvGrpSpPr/>
          <p:nvPr userDrawn="1"/>
        </p:nvGrpSpPr>
        <p:grpSpPr>
          <a:xfrm>
            <a:off x="1964021" y="6189663"/>
            <a:ext cx="9669179" cy="466011"/>
            <a:chOff x="1473016" y="4642247"/>
            <a:chExt cx="7251884" cy="349508"/>
          </a:xfrm>
        </p:grpSpPr>
        <p:pic>
          <p:nvPicPr>
            <p:cNvPr id="28" name="Picture 2" descr="C:\Users\mhilla\Desktop\08LIM5-logo-2col.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73016" y="4702391"/>
              <a:ext cx="743683" cy="247894"/>
            </a:xfrm>
            <a:prstGeom prst="rect">
              <a:avLst/>
            </a:prstGeom>
            <a:noFill/>
          </p:spPr>
        </p:pic>
        <p:pic>
          <p:nvPicPr>
            <p:cNvPr id="29" name="Picture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1032" y="4642247"/>
              <a:ext cx="803868" cy="349508"/>
            </a:xfrm>
            <a:prstGeom prst="rect">
              <a:avLst/>
            </a:prstGeom>
          </p:spPr>
        </p:pic>
      </p:grpSp>
    </p:spTree>
    <p:extLst>
      <p:ext uri="{BB962C8B-B14F-4D97-AF65-F5344CB8AC3E}">
        <p14:creationId xmlns:p14="http://schemas.microsoft.com/office/powerpoint/2010/main" val="17128530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over_NoImage">
    <p:spTree>
      <p:nvGrpSpPr>
        <p:cNvPr id="1" name=""/>
        <p:cNvGrpSpPr/>
        <p:nvPr/>
      </p:nvGrpSpPr>
      <p:grpSpPr>
        <a:xfrm>
          <a:off x="0" y="0"/>
          <a:ext cx="0" cy="0"/>
          <a:chOff x="0" y="0"/>
          <a:chExt cx="0" cy="0"/>
        </a:xfrm>
      </p:grpSpPr>
      <p:sp>
        <p:nvSpPr>
          <p:cNvPr id="20" name="Text Placeholder 6"/>
          <p:cNvSpPr>
            <a:spLocks noGrp="1"/>
          </p:cNvSpPr>
          <p:nvPr userDrawn="1">
            <p:ph type="body" sz="quarter" idx="14" hasCustomPrompt="1"/>
          </p:nvPr>
        </p:nvSpPr>
        <p:spPr>
          <a:xfrm>
            <a:off x="9859434" y="287868"/>
            <a:ext cx="1983084" cy="596629"/>
          </a:xfrm>
        </p:spPr>
        <p:txBody>
          <a:bodyPr numCol="1" anchor="ctr" anchorCtr="0"/>
          <a:lstStyle>
            <a:lvl1pPr marL="0" indent="0" algn="r">
              <a:lnSpc>
                <a:spcPct val="100000"/>
              </a:lnSpc>
              <a:spcAft>
                <a:spcPts val="0"/>
              </a:spcAft>
              <a:buNone/>
              <a:defRPr sz="1333" b="1" baseline="0">
                <a:solidFill>
                  <a:schemeClr val="bg2"/>
                </a:solidFill>
              </a:defRPr>
            </a:lvl1pPr>
            <a:lvl2pPr marL="300559" indent="0">
              <a:buNone/>
              <a:defRPr/>
            </a:lvl2pPr>
            <a:lvl3pPr marL="611701" indent="0">
              <a:buNone/>
              <a:defRPr/>
            </a:lvl3pPr>
            <a:lvl4pPr marL="914377" indent="0">
              <a:buNone/>
              <a:defRPr/>
            </a:lvl4pPr>
            <a:lvl5pPr marL="1214936" indent="0">
              <a:buNone/>
              <a:defRPr/>
            </a:lvl5pPr>
          </a:lstStyle>
          <a:p>
            <a:pPr lvl="0"/>
            <a:r>
              <a:rPr lang="en-US" dirty="0"/>
              <a:t>ADD GROUP/ SECTION</a:t>
            </a:r>
          </a:p>
        </p:txBody>
      </p:sp>
      <p:sp>
        <p:nvSpPr>
          <p:cNvPr id="21" name="Rectangle 2"/>
          <p:cNvSpPr>
            <a:spLocks noGrp="1" noChangeArrowheads="1"/>
          </p:cNvSpPr>
          <p:nvPr userDrawn="1">
            <p:ph type="ctrTitle" hasCustomPrompt="1"/>
          </p:nvPr>
        </p:nvSpPr>
        <p:spPr>
          <a:xfrm>
            <a:off x="768096" y="2770723"/>
            <a:ext cx="6691653" cy="627864"/>
          </a:xfrm>
          <a:prstGeom prst="rect">
            <a:avLst/>
          </a:prstGeom>
          <a:effectLst/>
        </p:spPr>
        <p:txBody>
          <a:bodyPr wrap="square" lIns="0" rIns="0" bIns="0" anchor="b">
            <a:spAutoFit/>
          </a:bodyPr>
          <a:lstStyle>
            <a:lvl1pPr algn="l">
              <a:lnSpc>
                <a:spcPct val="90000"/>
              </a:lnSpc>
              <a:defRPr sz="4533" b="1">
                <a:solidFill>
                  <a:schemeClr val="bg1"/>
                </a:solidFill>
                <a:latin typeface="Arial"/>
                <a:cs typeface="Arial"/>
              </a:defRPr>
            </a:lvl1pPr>
          </a:lstStyle>
          <a:p>
            <a:r>
              <a:rPr lang="en-US" dirty="0"/>
              <a:t>Click to add Title</a:t>
            </a:r>
          </a:p>
        </p:txBody>
      </p:sp>
      <p:sp>
        <p:nvSpPr>
          <p:cNvPr id="22" name="Text Placeholder 7"/>
          <p:cNvSpPr>
            <a:spLocks noGrp="1"/>
          </p:cNvSpPr>
          <p:nvPr userDrawn="1">
            <p:ph type="body" sz="quarter" idx="12" hasCustomPrompt="1"/>
          </p:nvPr>
        </p:nvSpPr>
        <p:spPr>
          <a:xfrm>
            <a:off x="768097" y="3640043"/>
            <a:ext cx="6691653" cy="443199"/>
          </a:xfrm>
        </p:spPr>
        <p:txBody>
          <a:bodyPr wrap="square" lIns="0" rIns="0" bIns="0" numCol="1">
            <a:spAutoFit/>
          </a:bodyPr>
          <a:lstStyle>
            <a:lvl1pPr marL="0" indent="0" algn="l">
              <a:lnSpc>
                <a:spcPct val="90000"/>
              </a:lnSpc>
              <a:spcAft>
                <a:spcPts val="0"/>
              </a:spcAft>
              <a:buNone/>
              <a:defRPr sz="3200" b="0">
                <a:solidFill>
                  <a:schemeClr val="bg1"/>
                </a:solidFill>
                <a:effectLst/>
              </a:defRPr>
            </a:lvl1pPr>
          </a:lstStyle>
          <a:p>
            <a:pPr lvl="0"/>
            <a:r>
              <a:rPr lang="en-US" dirty="0"/>
              <a:t>Click to add Subtitle</a:t>
            </a:r>
          </a:p>
        </p:txBody>
      </p:sp>
      <p:sp>
        <p:nvSpPr>
          <p:cNvPr id="23" name="Text Placeholder 4"/>
          <p:cNvSpPr>
            <a:spLocks noGrp="1"/>
          </p:cNvSpPr>
          <p:nvPr userDrawn="1">
            <p:ph type="body" sz="quarter" idx="10" hasCustomPrompt="1"/>
          </p:nvPr>
        </p:nvSpPr>
        <p:spPr>
          <a:xfrm>
            <a:off x="767562" y="5044210"/>
            <a:ext cx="3346361" cy="328295"/>
          </a:xfrm>
        </p:spPr>
        <p:txBody>
          <a:bodyPr>
            <a:spAutoFit/>
          </a:bodyPr>
          <a:lstStyle>
            <a:lvl1pPr marL="0" indent="0">
              <a:lnSpc>
                <a:spcPct val="100000"/>
              </a:lnSpc>
              <a:spcAft>
                <a:spcPts val="0"/>
              </a:spcAft>
              <a:buFont typeface="Arial"/>
              <a:buNone/>
              <a:defRPr sz="2133" b="1" baseline="0">
                <a:solidFill>
                  <a:schemeClr val="bg1"/>
                </a:solidFill>
              </a:defRPr>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Presenters Name</a:t>
            </a:r>
          </a:p>
        </p:txBody>
      </p:sp>
      <p:sp>
        <p:nvSpPr>
          <p:cNvPr id="24" name="Text Placeholder 4"/>
          <p:cNvSpPr>
            <a:spLocks noGrp="1"/>
          </p:cNvSpPr>
          <p:nvPr userDrawn="1">
            <p:ph type="body" sz="quarter" idx="16" hasCustomPrompt="1"/>
          </p:nvPr>
        </p:nvSpPr>
        <p:spPr>
          <a:xfrm>
            <a:off x="767562" y="5401191"/>
            <a:ext cx="3346361" cy="861775"/>
          </a:xfrm>
        </p:spPr>
        <p:txBody>
          <a:bodyPr>
            <a:spAutoFit/>
          </a:bodyPr>
          <a:lstStyle>
            <a:lvl1pPr marL="0" indent="0">
              <a:lnSpc>
                <a:spcPct val="100000"/>
              </a:lnSpc>
              <a:spcAft>
                <a:spcPts val="0"/>
              </a:spcAft>
              <a:buFont typeface="Arial"/>
              <a:buNone/>
              <a:defRPr sz="1867" b="0" baseline="0">
                <a:solidFill>
                  <a:schemeClr val="bg1"/>
                </a:solidFill>
              </a:defRPr>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Presenters Title</a:t>
            </a:r>
          </a:p>
          <a:p>
            <a:pPr lvl="0"/>
            <a:r>
              <a:rPr lang="en-US" dirty="0"/>
              <a:t>XXX-XXX-XXXX</a:t>
            </a:r>
          </a:p>
          <a:p>
            <a:pPr lvl="0"/>
            <a:r>
              <a:rPr lang="en-US" dirty="0"/>
              <a:t>John </a:t>
            </a:r>
            <a:r>
              <a:rPr lang="en-US" dirty="0" err="1"/>
              <a:t>Does@limra.com</a:t>
            </a:r>
            <a:endParaRPr lang="en-US" dirty="0"/>
          </a:p>
        </p:txBody>
      </p:sp>
      <p:pic>
        <p:nvPicPr>
          <p:cNvPr id="19" name="Picture 2" descr="C:\Users\mhilla\Desktop\08LIM5-logo-2col.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137369" y="6269855"/>
            <a:ext cx="991577" cy="330525"/>
          </a:xfrm>
          <a:prstGeom prst="rect">
            <a:avLst/>
          </a:prstGeom>
          <a:noFill/>
        </p:spPr>
      </p:pic>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56599" y="6189663"/>
            <a:ext cx="1071824" cy="466011"/>
          </a:xfrm>
          <a:prstGeom prst="rect">
            <a:avLst/>
          </a:prstGeom>
        </p:spPr>
      </p:pic>
      <p:pic>
        <p:nvPicPr>
          <p:cNvPr id="6" name="Picture 5"/>
          <p:cNvPicPr>
            <a:picLocks noChangeAspect="1"/>
          </p:cNvPicPr>
          <p:nvPr userDrawn="1"/>
        </p:nvPicPr>
        <p:blipFill>
          <a:blip r:embed="rId4"/>
          <a:stretch>
            <a:fillRect/>
          </a:stretch>
        </p:blipFill>
        <p:spPr>
          <a:xfrm>
            <a:off x="9547" y="-28345"/>
            <a:ext cx="11057395" cy="6888480"/>
          </a:xfrm>
          <a:prstGeom prst="rect">
            <a:avLst/>
          </a:prstGeom>
        </p:spPr>
      </p:pic>
    </p:spTree>
    <p:extLst>
      <p:ext uri="{BB962C8B-B14F-4D97-AF65-F5344CB8AC3E}">
        <p14:creationId xmlns:p14="http://schemas.microsoft.com/office/powerpoint/2010/main" val="22455167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ection_w/Top_Picture">
    <p:spTree>
      <p:nvGrpSpPr>
        <p:cNvPr id="1" name=""/>
        <p:cNvGrpSpPr/>
        <p:nvPr/>
      </p:nvGrpSpPr>
      <p:grpSpPr>
        <a:xfrm>
          <a:off x="0" y="0"/>
          <a:ext cx="0" cy="0"/>
          <a:chOff x="0" y="0"/>
          <a:chExt cx="0" cy="0"/>
        </a:xfrm>
      </p:grpSpPr>
      <p:sp>
        <p:nvSpPr>
          <p:cNvPr id="14" name="Rectangle 13"/>
          <p:cNvSpPr/>
          <p:nvPr userDrawn="1"/>
        </p:nvSpPr>
        <p:spPr>
          <a:xfrm>
            <a:off x="0" y="3984183"/>
            <a:ext cx="12192000" cy="1666992"/>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2400"/>
          </a:p>
        </p:txBody>
      </p:sp>
      <p:sp>
        <p:nvSpPr>
          <p:cNvPr id="15" name="Right Triangle 14"/>
          <p:cNvSpPr/>
          <p:nvPr userDrawn="1"/>
        </p:nvSpPr>
        <p:spPr>
          <a:xfrm rot="13500000">
            <a:off x="-589369" y="4228306"/>
            <a:ext cx="1178740" cy="117874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12" name="Rectangle 2"/>
          <p:cNvSpPr>
            <a:spLocks noGrp="1" noChangeArrowheads="1"/>
          </p:cNvSpPr>
          <p:nvPr>
            <p:ph type="ctrTitle" hasCustomPrompt="1"/>
          </p:nvPr>
        </p:nvSpPr>
        <p:spPr>
          <a:xfrm>
            <a:off x="1105621" y="3984183"/>
            <a:ext cx="10676435" cy="1666991"/>
          </a:xfrm>
          <a:prstGeom prst="rect">
            <a:avLst/>
          </a:prstGeom>
          <a:effectLst/>
        </p:spPr>
        <p:txBody>
          <a:bodyPr lIns="0" rIns="0" bIns="0" anchor="ctr"/>
          <a:lstStyle>
            <a:lvl1pPr algn="r">
              <a:lnSpc>
                <a:spcPct val="90000"/>
              </a:lnSpc>
              <a:defRPr sz="4533" b="1">
                <a:solidFill>
                  <a:srgbClr val="FFFFFF"/>
                </a:solidFill>
                <a:latin typeface="Arial"/>
                <a:cs typeface="Arial"/>
              </a:defRPr>
            </a:lvl1pPr>
          </a:lstStyle>
          <a:p>
            <a:r>
              <a:rPr lang="en-US" dirty="0"/>
              <a:t>Click to Edit Heading</a:t>
            </a:r>
          </a:p>
        </p:txBody>
      </p:sp>
      <p:sp>
        <p:nvSpPr>
          <p:cNvPr id="3" name="Picture Placeholder 2"/>
          <p:cNvSpPr>
            <a:spLocks noGrp="1"/>
          </p:cNvSpPr>
          <p:nvPr>
            <p:ph type="pic" sz="quarter" idx="10" hasCustomPrompt="1"/>
          </p:nvPr>
        </p:nvSpPr>
        <p:spPr>
          <a:xfrm>
            <a:off x="0" y="1"/>
            <a:ext cx="12192000" cy="3983567"/>
          </a:xfrm>
          <a:solidFill>
            <a:schemeClr val="bg1">
              <a:lumMod val="85000"/>
              <a:alpha val="80000"/>
            </a:schemeClr>
          </a:solidFill>
        </p:spPr>
        <p:txBody>
          <a:bodyPr anchor="ctr"/>
          <a:lstStyle>
            <a:lvl1pPr algn="ctr">
              <a:defRPr/>
            </a:lvl1pPr>
          </a:lstStyle>
          <a:p>
            <a:r>
              <a:rPr lang="en-US" dirty="0"/>
              <a:t>Click Icon to add Image</a:t>
            </a:r>
          </a:p>
          <a:p>
            <a:endParaRPr lang="en-US" dirty="0"/>
          </a:p>
          <a:p>
            <a:endParaRPr lang="en-US" dirty="0"/>
          </a:p>
        </p:txBody>
      </p:sp>
      <p:sp>
        <p:nvSpPr>
          <p:cNvPr id="19" name="Rectangle 6"/>
          <p:cNvSpPr txBox="1">
            <a:spLocks noChangeArrowheads="1"/>
          </p:cNvSpPr>
          <p:nvPr userDrawn="1"/>
        </p:nvSpPr>
        <p:spPr bwMode="auto">
          <a:xfrm>
            <a:off x="471050" y="6231471"/>
            <a:ext cx="395111" cy="33302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800" b="0" kern="1200">
                <a:solidFill>
                  <a:srgbClr val="004C97"/>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fld id="{8162B50B-EB50-498A-B2EC-0A933EEFC76B}" type="slidenum">
              <a:rPr lang="en-US" sz="1067" smtClean="0"/>
              <a:pPr algn="l"/>
              <a:t>‹#›</a:t>
            </a:fld>
            <a:r>
              <a:rPr lang="en-US" sz="1067" dirty="0"/>
              <a:t> </a:t>
            </a:r>
          </a:p>
        </p:txBody>
      </p:sp>
      <p:grpSp>
        <p:nvGrpSpPr>
          <p:cNvPr id="13" name="Group 12"/>
          <p:cNvGrpSpPr/>
          <p:nvPr userDrawn="1"/>
        </p:nvGrpSpPr>
        <p:grpSpPr>
          <a:xfrm>
            <a:off x="762000" y="6189663"/>
            <a:ext cx="10871200" cy="466011"/>
            <a:chOff x="571500" y="4642247"/>
            <a:chExt cx="8153400" cy="349508"/>
          </a:xfrm>
        </p:grpSpPr>
        <p:pic>
          <p:nvPicPr>
            <p:cNvPr id="16" name="Picture 2" descr="C:\Users\mhilla\Desktop\08LIM5-logo-2col.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1500" y="4702391"/>
              <a:ext cx="743683" cy="247894"/>
            </a:xfrm>
            <a:prstGeom prst="rect">
              <a:avLst/>
            </a:prstGeom>
            <a:noFill/>
          </p:spPr>
        </p:pic>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1032" y="4642247"/>
              <a:ext cx="803868" cy="349508"/>
            </a:xfrm>
            <a:prstGeom prst="rect">
              <a:avLst/>
            </a:prstGeom>
          </p:spPr>
        </p:pic>
      </p:grpSp>
    </p:spTree>
    <p:extLst>
      <p:ext uri="{BB962C8B-B14F-4D97-AF65-F5344CB8AC3E}">
        <p14:creationId xmlns:p14="http://schemas.microsoft.com/office/powerpoint/2010/main" val="8631435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_w/BottomPicture">
    <p:spTree>
      <p:nvGrpSpPr>
        <p:cNvPr id="1" name=""/>
        <p:cNvGrpSpPr/>
        <p:nvPr/>
      </p:nvGrpSpPr>
      <p:grpSpPr>
        <a:xfrm>
          <a:off x="0" y="0"/>
          <a:ext cx="0" cy="0"/>
          <a:chOff x="0" y="0"/>
          <a:chExt cx="0" cy="0"/>
        </a:xfrm>
      </p:grpSpPr>
      <p:sp>
        <p:nvSpPr>
          <p:cNvPr id="14" name="Rectangle 13"/>
          <p:cNvSpPr/>
          <p:nvPr userDrawn="1"/>
        </p:nvSpPr>
        <p:spPr>
          <a:xfrm>
            <a:off x="1" y="1"/>
            <a:ext cx="12204636" cy="1666992"/>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l"/>
            <a:endParaRPr lang="en-US" sz="2400" dirty="0"/>
          </a:p>
        </p:txBody>
      </p:sp>
      <p:sp>
        <p:nvSpPr>
          <p:cNvPr id="12" name="Rectangle 2"/>
          <p:cNvSpPr>
            <a:spLocks noGrp="1" noChangeArrowheads="1"/>
          </p:cNvSpPr>
          <p:nvPr>
            <p:ph type="ctrTitle" hasCustomPrompt="1"/>
          </p:nvPr>
        </p:nvSpPr>
        <p:spPr>
          <a:xfrm>
            <a:off x="1049866" y="270933"/>
            <a:ext cx="10732191" cy="1396059"/>
          </a:xfrm>
          <a:prstGeom prst="rect">
            <a:avLst/>
          </a:prstGeom>
          <a:effectLst/>
        </p:spPr>
        <p:txBody>
          <a:bodyPr lIns="0" rIns="0" bIns="0" anchor="ctr"/>
          <a:lstStyle>
            <a:lvl1pPr algn="r">
              <a:lnSpc>
                <a:spcPct val="90000"/>
              </a:lnSpc>
              <a:defRPr sz="4533" b="1" i="0">
                <a:solidFill>
                  <a:srgbClr val="FFFFFF"/>
                </a:solidFill>
                <a:latin typeface="Arial"/>
                <a:cs typeface="Arial"/>
              </a:defRPr>
            </a:lvl1pPr>
          </a:lstStyle>
          <a:p>
            <a:r>
              <a:rPr lang="en-US" dirty="0"/>
              <a:t>Click to Edit Heading</a:t>
            </a:r>
          </a:p>
        </p:txBody>
      </p:sp>
      <p:sp>
        <p:nvSpPr>
          <p:cNvPr id="3" name="Picture Placeholder 2"/>
          <p:cNvSpPr>
            <a:spLocks noGrp="1"/>
          </p:cNvSpPr>
          <p:nvPr>
            <p:ph type="pic" sz="quarter" idx="10" hasCustomPrompt="1"/>
          </p:nvPr>
        </p:nvSpPr>
        <p:spPr>
          <a:xfrm>
            <a:off x="0" y="1666994"/>
            <a:ext cx="12192000" cy="3983567"/>
          </a:xfrm>
          <a:solidFill>
            <a:schemeClr val="bg1">
              <a:lumMod val="85000"/>
              <a:alpha val="80000"/>
            </a:schemeClr>
          </a:solidFill>
        </p:spPr>
        <p:txBody>
          <a:bodyPr anchor="ctr"/>
          <a:lstStyle>
            <a:lvl1pPr algn="ctr">
              <a:defRPr/>
            </a:lvl1pPr>
          </a:lstStyle>
          <a:p>
            <a:r>
              <a:rPr lang="en-US" dirty="0"/>
              <a:t>Click to add Image </a:t>
            </a:r>
          </a:p>
          <a:p>
            <a:endParaRPr lang="en-US" dirty="0"/>
          </a:p>
          <a:p>
            <a:endParaRPr lang="en-US" dirty="0"/>
          </a:p>
        </p:txBody>
      </p:sp>
      <p:sp>
        <p:nvSpPr>
          <p:cNvPr id="10" name="Rectangle 6"/>
          <p:cNvSpPr txBox="1">
            <a:spLocks noChangeArrowheads="1"/>
          </p:cNvSpPr>
          <p:nvPr userDrawn="1"/>
        </p:nvSpPr>
        <p:spPr bwMode="auto">
          <a:xfrm>
            <a:off x="471050" y="6231471"/>
            <a:ext cx="395111" cy="33302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800" b="0" kern="1200">
                <a:solidFill>
                  <a:srgbClr val="004C97"/>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fld id="{8162B50B-EB50-498A-B2EC-0A933EEFC76B}" type="slidenum">
              <a:rPr lang="en-US" sz="1067" smtClean="0"/>
              <a:pPr algn="l"/>
              <a:t>‹#›</a:t>
            </a:fld>
            <a:r>
              <a:rPr lang="en-US" sz="1067" dirty="0"/>
              <a:t> </a:t>
            </a:r>
          </a:p>
        </p:txBody>
      </p:sp>
      <p:sp>
        <p:nvSpPr>
          <p:cNvPr id="19" name="Right Triangle 18"/>
          <p:cNvSpPr/>
          <p:nvPr userDrawn="1"/>
        </p:nvSpPr>
        <p:spPr>
          <a:xfrm rot="13500000">
            <a:off x="-589369" y="244125"/>
            <a:ext cx="1178740" cy="117874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grpSp>
        <p:nvGrpSpPr>
          <p:cNvPr id="16" name="Group 15"/>
          <p:cNvGrpSpPr/>
          <p:nvPr userDrawn="1"/>
        </p:nvGrpSpPr>
        <p:grpSpPr>
          <a:xfrm>
            <a:off x="762000" y="6189663"/>
            <a:ext cx="10871200" cy="466011"/>
            <a:chOff x="571500" y="4642247"/>
            <a:chExt cx="8153400" cy="349508"/>
          </a:xfrm>
        </p:grpSpPr>
        <p:pic>
          <p:nvPicPr>
            <p:cNvPr id="17" name="Picture 2" descr="C:\Users\mhilla\Desktop\08LIM5-logo-2col.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1500" y="4702391"/>
              <a:ext cx="743683" cy="247894"/>
            </a:xfrm>
            <a:prstGeom prst="rect">
              <a:avLst/>
            </a:prstGeom>
            <a:noFill/>
          </p:spPr>
        </p:pic>
        <p:pic>
          <p:nvPicPr>
            <p:cNvPr id="18" name="Pictur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1032" y="4642247"/>
              <a:ext cx="803868" cy="349508"/>
            </a:xfrm>
            <a:prstGeom prst="rect">
              <a:avLst/>
            </a:prstGeom>
          </p:spPr>
        </p:pic>
      </p:grpSp>
    </p:spTree>
    <p:extLst>
      <p:ext uri="{BB962C8B-B14F-4D97-AF65-F5344CB8AC3E}">
        <p14:creationId xmlns:p14="http://schemas.microsoft.com/office/powerpoint/2010/main" val="7134708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allout_quotes">
    <p:spTree>
      <p:nvGrpSpPr>
        <p:cNvPr id="1" name=""/>
        <p:cNvGrpSpPr/>
        <p:nvPr/>
      </p:nvGrpSpPr>
      <p:grpSpPr>
        <a:xfrm>
          <a:off x="0" y="0"/>
          <a:ext cx="0" cy="0"/>
          <a:chOff x="0" y="0"/>
          <a:chExt cx="0" cy="0"/>
        </a:xfrm>
      </p:grpSpPr>
      <p:sp>
        <p:nvSpPr>
          <p:cNvPr id="15" name="Rectangle 14"/>
          <p:cNvSpPr/>
          <p:nvPr userDrawn="1"/>
        </p:nvSpPr>
        <p:spPr>
          <a:xfrm>
            <a:off x="0" y="-18105"/>
            <a:ext cx="12192000" cy="5669280"/>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2400"/>
          </a:p>
        </p:txBody>
      </p:sp>
      <p:sp>
        <p:nvSpPr>
          <p:cNvPr id="17" name="Rectangle 2"/>
          <p:cNvSpPr>
            <a:spLocks noGrp="1" noChangeArrowheads="1"/>
          </p:cNvSpPr>
          <p:nvPr>
            <p:ph type="ctrTitle" hasCustomPrompt="1"/>
          </p:nvPr>
        </p:nvSpPr>
        <p:spPr>
          <a:xfrm>
            <a:off x="3623733" y="812799"/>
            <a:ext cx="7823200" cy="3828367"/>
          </a:xfrm>
          <a:prstGeom prst="rect">
            <a:avLst/>
          </a:prstGeom>
          <a:effectLst/>
        </p:spPr>
        <p:txBody>
          <a:bodyPr wrap="square" lIns="0" rIns="0" bIns="0" anchor="ctr">
            <a:noAutofit/>
          </a:bodyPr>
          <a:lstStyle>
            <a:lvl1pPr algn="l">
              <a:lnSpc>
                <a:spcPct val="100000"/>
              </a:lnSpc>
              <a:defRPr sz="6400" b="1" i="1">
                <a:solidFill>
                  <a:schemeClr val="bg1"/>
                </a:solidFill>
                <a:latin typeface="Arial"/>
                <a:cs typeface="Arial"/>
              </a:defRPr>
            </a:lvl1pPr>
          </a:lstStyle>
          <a:p>
            <a:r>
              <a:rPr lang="en-US" dirty="0"/>
              <a:t>Click to add Quote/Callout Text</a:t>
            </a:r>
          </a:p>
        </p:txBody>
      </p:sp>
      <p:sp>
        <p:nvSpPr>
          <p:cNvPr id="20" name="Right Triangle 19"/>
          <p:cNvSpPr/>
          <p:nvPr userDrawn="1"/>
        </p:nvSpPr>
        <p:spPr>
          <a:xfrm rot="13500000">
            <a:off x="-2007292" y="813344"/>
            <a:ext cx="4014587" cy="4014587"/>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400" dirty="0"/>
              <a:t>        </a:t>
            </a:r>
          </a:p>
        </p:txBody>
      </p:sp>
      <p:sp>
        <p:nvSpPr>
          <p:cNvPr id="22" name="Rectangle 6"/>
          <p:cNvSpPr txBox="1">
            <a:spLocks noChangeArrowheads="1"/>
          </p:cNvSpPr>
          <p:nvPr userDrawn="1"/>
        </p:nvSpPr>
        <p:spPr bwMode="auto">
          <a:xfrm>
            <a:off x="471050" y="6231471"/>
            <a:ext cx="395111" cy="33302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800" b="0" kern="1200">
                <a:solidFill>
                  <a:srgbClr val="004C97"/>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fld id="{8162B50B-EB50-498A-B2EC-0A933EEFC76B}" type="slidenum">
              <a:rPr lang="en-US" sz="1067" smtClean="0"/>
              <a:pPr algn="l"/>
              <a:t>‹#›</a:t>
            </a:fld>
            <a:r>
              <a:rPr lang="en-US" sz="1067" dirty="0"/>
              <a:t> </a:t>
            </a:r>
          </a:p>
        </p:txBody>
      </p:sp>
      <p:sp>
        <p:nvSpPr>
          <p:cNvPr id="5" name="Text Placeholder 4"/>
          <p:cNvSpPr>
            <a:spLocks noGrp="1"/>
          </p:cNvSpPr>
          <p:nvPr>
            <p:ph type="body" sz="quarter" idx="10" hasCustomPrompt="1"/>
          </p:nvPr>
        </p:nvSpPr>
        <p:spPr>
          <a:xfrm>
            <a:off x="3623733" y="4649372"/>
            <a:ext cx="7823200" cy="728133"/>
          </a:xfrm>
        </p:spPr>
        <p:txBody>
          <a:bodyPr/>
          <a:lstStyle>
            <a:lvl1pPr algn="r">
              <a:defRPr sz="3200" b="1" i="1" baseline="0">
                <a:solidFill>
                  <a:srgbClr val="004C97"/>
                </a:solidFill>
              </a:defRPr>
            </a:lvl1pPr>
          </a:lstStyle>
          <a:p>
            <a:pPr lvl="0"/>
            <a:r>
              <a:rPr lang="en-US" dirty="0"/>
              <a:t>Click to edit name or source</a:t>
            </a:r>
          </a:p>
        </p:txBody>
      </p:sp>
      <p:grpSp>
        <p:nvGrpSpPr>
          <p:cNvPr id="12" name="Group 11"/>
          <p:cNvGrpSpPr/>
          <p:nvPr userDrawn="1"/>
        </p:nvGrpSpPr>
        <p:grpSpPr>
          <a:xfrm>
            <a:off x="762000" y="6189663"/>
            <a:ext cx="10871200" cy="466011"/>
            <a:chOff x="571500" y="4642247"/>
            <a:chExt cx="8153400" cy="349508"/>
          </a:xfrm>
        </p:grpSpPr>
        <p:pic>
          <p:nvPicPr>
            <p:cNvPr id="13" name="Picture 2" descr="C:\Users\mhilla\Desktop\08LIM5-logo-2col.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1500" y="4702391"/>
              <a:ext cx="743683" cy="247894"/>
            </a:xfrm>
            <a:prstGeom prst="rect">
              <a:avLst/>
            </a:prstGeom>
            <a:noFill/>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1032" y="4642247"/>
              <a:ext cx="803868" cy="349508"/>
            </a:xfrm>
            <a:prstGeom prst="rect">
              <a:avLst/>
            </a:prstGeom>
          </p:spPr>
        </p:pic>
      </p:grpSp>
    </p:spTree>
    <p:extLst>
      <p:ext uri="{BB962C8B-B14F-4D97-AF65-F5344CB8AC3E}">
        <p14:creationId xmlns:p14="http://schemas.microsoft.com/office/powerpoint/2010/main" val="1131851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allout_Data">
    <p:spTree>
      <p:nvGrpSpPr>
        <p:cNvPr id="1" name=""/>
        <p:cNvGrpSpPr/>
        <p:nvPr/>
      </p:nvGrpSpPr>
      <p:grpSpPr>
        <a:xfrm>
          <a:off x="0" y="0"/>
          <a:ext cx="0" cy="0"/>
          <a:chOff x="0" y="0"/>
          <a:chExt cx="0" cy="0"/>
        </a:xfrm>
      </p:grpSpPr>
      <p:sp>
        <p:nvSpPr>
          <p:cNvPr id="15" name="Rectangle 14"/>
          <p:cNvSpPr/>
          <p:nvPr userDrawn="1"/>
        </p:nvSpPr>
        <p:spPr>
          <a:xfrm>
            <a:off x="0" y="-18105"/>
            <a:ext cx="12192000" cy="5669280"/>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2400"/>
          </a:p>
        </p:txBody>
      </p:sp>
      <p:sp>
        <p:nvSpPr>
          <p:cNvPr id="17" name="Rectangle 2"/>
          <p:cNvSpPr>
            <a:spLocks noGrp="1" noChangeArrowheads="1"/>
          </p:cNvSpPr>
          <p:nvPr>
            <p:ph type="ctrTitle" hasCustomPrompt="1"/>
          </p:nvPr>
        </p:nvSpPr>
        <p:spPr>
          <a:xfrm>
            <a:off x="3420533" y="3979333"/>
            <a:ext cx="6553200" cy="1100667"/>
          </a:xfrm>
          <a:prstGeom prst="rect">
            <a:avLst/>
          </a:prstGeom>
          <a:effectLst/>
        </p:spPr>
        <p:txBody>
          <a:bodyPr wrap="square" lIns="0" rIns="0" bIns="0" anchor="t">
            <a:noAutofit/>
          </a:bodyPr>
          <a:lstStyle>
            <a:lvl1pPr algn="l">
              <a:lnSpc>
                <a:spcPct val="100000"/>
              </a:lnSpc>
              <a:defRPr sz="3200" b="1" i="0">
                <a:solidFill>
                  <a:schemeClr val="bg1"/>
                </a:solidFill>
                <a:latin typeface="Arial"/>
                <a:cs typeface="Arial"/>
              </a:defRPr>
            </a:lvl1pPr>
          </a:lstStyle>
          <a:p>
            <a:r>
              <a:rPr lang="en-US" dirty="0"/>
              <a:t>Click to add description of fact</a:t>
            </a:r>
          </a:p>
        </p:txBody>
      </p:sp>
      <p:sp>
        <p:nvSpPr>
          <p:cNvPr id="20" name="Right Triangle 19"/>
          <p:cNvSpPr/>
          <p:nvPr userDrawn="1"/>
        </p:nvSpPr>
        <p:spPr>
          <a:xfrm rot="13500000">
            <a:off x="-2007292" y="813344"/>
            <a:ext cx="4014587" cy="4014587"/>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400" dirty="0"/>
              <a:t>        </a:t>
            </a:r>
          </a:p>
        </p:txBody>
      </p:sp>
      <p:sp>
        <p:nvSpPr>
          <p:cNvPr id="22" name="Rectangle 6"/>
          <p:cNvSpPr txBox="1">
            <a:spLocks noChangeArrowheads="1"/>
          </p:cNvSpPr>
          <p:nvPr userDrawn="1"/>
        </p:nvSpPr>
        <p:spPr bwMode="auto">
          <a:xfrm>
            <a:off x="471050" y="6231471"/>
            <a:ext cx="395111" cy="33302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800" b="0" kern="1200">
                <a:solidFill>
                  <a:srgbClr val="004C97"/>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fld id="{8162B50B-EB50-498A-B2EC-0A933EEFC76B}" type="slidenum">
              <a:rPr lang="en-US" sz="1067" smtClean="0"/>
              <a:pPr algn="l"/>
              <a:t>‹#›</a:t>
            </a:fld>
            <a:r>
              <a:rPr lang="en-US" sz="1067" dirty="0"/>
              <a:t> </a:t>
            </a:r>
          </a:p>
        </p:txBody>
      </p:sp>
      <p:sp>
        <p:nvSpPr>
          <p:cNvPr id="3" name="Text Placeholder 2"/>
          <p:cNvSpPr>
            <a:spLocks noGrp="1"/>
          </p:cNvSpPr>
          <p:nvPr>
            <p:ph type="body" sz="quarter" idx="10" hasCustomPrompt="1"/>
          </p:nvPr>
        </p:nvSpPr>
        <p:spPr>
          <a:xfrm>
            <a:off x="3420533" y="1320800"/>
            <a:ext cx="6553200" cy="2455333"/>
          </a:xfrm>
        </p:spPr>
        <p:txBody>
          <a:bodyPr/>
          <a:lstStyle>
            <a:lvl1pPr>
              <a:lnSpc>
                <a:spcPct val="100000"/>
              </a:lnSpc>
              <a:defRPr sz="16666" b="1" i="1">
                <a:solidFill>
                  <a:schemeClr val="bg1"/>
                </a:solidFill>
              </a:defRPr>
            </a:lvl1pPr>
          </a:lstStyle>
          <a:p>
            <a:pPr lvl="0"/>
            <a:r>
              <a:rPr lang="en-US" dirty="0"/>
              <a:t>XX%</a:t>
            </a:r>
          </a:p>
        </p:txBody>
      </p:sp>
      <p:grpSp>
        <p:nvGrpSpPr>
          <p:cNvPr id="12" name="Group 11"/>
          <p:cNvGrpSpPr/>
          <p:nvPr userDrawn="1"/>
        </p:nvGrpSpPr>
        <p:grpSpPr>
          <a:xfrm>
            <a:off x="762000" y="6189663"/>
            <a:ext cx="10871200" cy="466011"/>
            <a:chOff x="571500" y="4642247"/>
            <a:chExt cx="8153400" cy="349508"/>
          </a:xfrm>
        </p:grpSpPr>
        <p:pic>
          <p:nvPicPr>
            <p:cNvPr id="13" name="Picture 2" descr="C:\Users\mhilla\Desktop\08LIM5-logo-2col.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1500" y="4702391"/>
              <a:ext cx="743683" cy="247894"/>
            </a:xfrm>
            <a:prstGeom prst="rect">
              <a:avLst/>
            </a:prstGeom>
            <a:noFill/>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1032" y="4642247"/>
              <a:ext cx="803868" cy="349508"/>
            </a:xfrm>
            <a:prstGeom prst="rect">
              <a:avLst/>
            </a:prstGeom>
          </p:spPr>
        </p:pic>
      </p:grpSp>
    </p:spTree>
    <p:extLst>
      <p:ext uri="{BB962C8B-B14F-4D97-AF65-F5344CB8AC3E}">
        <p14:creationId xmlns:p14="http://schemas.microsoft.com/office/powerpoint/2010/main" val="35962274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ColumnCopy">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6" y="1377696"/>
            <a:ext cx="10668000" cy="4425696"/>
          </a:xfrm>
        </p:spPr>
        <p:txBody>
          <a:bodyPr lIns="0" tIns="0" rIns="0" numCol="1" anchor="ctr"/>
          <a:lstStyle>
            <a:lvl1pPr marL="0" indent="0" algn="ctr">
              <a:lnSpc>
                <a:spcPct val="100000"/>
              </a:lnSpc>
              <a:spcBef>
                <a:spcPts val="0"/>
              </a:spcBef>
              <a:spcAft>
                <a:spcPts val="2400"/>
              </a:spcAft>
              <a:buClr>
                <a:schemeClr val="accent1"/>
              </a:buClr>
              <a:buSzPct val="90000"/>
              <a:buFont typeface="Arial"/>
              <a:buNone/>
              <a:defRPr sz="4667"/>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2" name="TextBox 1"/>
          <p:cNvSpPr txBox="1"/>
          <p:nvPr userDrawn="1"/>
        </p:nvSpPr>
        <p:spPr>
          <a:xfrm>
            <a:off x="11247350" y="-1111937"/>
            <a:ext cx="269626" cy="461665"/>
          </a:xfrm>
          <a:prstGeom prst="rect">
            <a:avLst/>
          </a:prstGeom>
          <a:noFill/>
        </p:spPr>
        <p:txBody>
          <a:bodyPr wrap="none" rtlCol="0">
            <a:spAutoFit/>
          </a:bodyPr>
          <a:lstStyle/>
          <a:p>
            <a:r>
              <a:rPr lang="en-US" sz="2400" dirty="0"/>
              <a:t> </a:t>
            </a:r>
          </a:p>
        </p:txBody>
      </p:sp>
      <p:sp>
        <p:nvSpPr>
          <p:cNvPr id="22" name="Title Placeholder 37"/>
          <p:cNvSpPr>
            <a:spLocks noGrp="1"/>
          </p:cNvSpPr>
          <p:nvPr>
            <p:ph type="title" hasCustomPrompt="1"/>
          </p:nvPr>
        </p:nvSpPr>
        <p:spPr>
          <a:xfrm>
            <a:off x="471051" y="-60960"/>
            <a:ext cx="11311005"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
        <p:nvSpPr>
          <p:cNvPr id="23" name="Text Placeholder 22"/>
          <p:cNvSpPr>
            <a:spLocks noGrp="1"/>
          </p:cNvSpPr>
          <p:nvPr>
            <p:ph type="body" sz="quarter" idx="10"/>
          </p:nvPr>
        </p:nvSpPr>
        <p:spPr>
          <a:xfrm>
            <a:off x="2116329" y="6062133"/>
            <a:ext cx="7973568"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14326187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Image/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6" y="1377696"/>
            <a:ext cx="5035296" cy="4521200"/>
          </a:xfrm>
        </p:spPr>
        <p:txBody>
          <a:bodyPr lIns="0" tIns="0" rIns="0" numCol="1" spcCol="457200"/>
          <a:lstStyle>
            <a:lvl1pPr marL="0" indent="0">
              <a:lnSpc>
                <a:spcPct val="100000"/>
              </a:lnSpc>
              <a:spcBef>
                <a:spcPts val="0"/>
              </a:spcBef>
              <a:spcAft>
                <a:spcPts val="2400"/>
              </a:spcAft>
              <a:buClr>
                <a:schemeClr val="accent1"/>
              </a:buClr>
              <a:buSzPct val="90000"/>
              <a:buFont typeface="Arial"/>
              <a:buNone/>
              <a:defRPr sz="3733"/>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2" name="TextBox 1"/>
          <p:cNvSpPr txBox="1"/>
          <p:nvPr userDrawn="1"/>
        </p:nvSpPr>
        <p:spPr>
          <a:xfrm>
            <a:off x="11247350" y="-1111937"/>
            <a:ext cx="269626" cy="461665"/>
          </a:xfrm>
          <a:prstGeom prst="rect">
            <a:avLst/>
          </a:prstGeom>
          <a:noFill/>
        </p:spPr>
        <p:txBody>
          <a:bodyPr wrap="none" rtlCol="0">
            <a:spAutoFit/>
          </a:bodyPr>
          <a:lstStyle/>
          <a:p>
            <a:r>
              <a:rPr lang="en-US" sz="2400" dirty="0"/>
              <a:t> </a:t>
            </a:r>
          </a:p>
        </p:txBody>
      </p:sp>
      <p:sp>
        <p:nvSpPr>
          <p:cNvPr id="9" name="Content Placeholder 2"/>
          <p:cNvSpPr>
            <a:spLocks noGrp="1"/>
          </p:cNvSpPr>
          <p:nvPr>
            <p:ph idx="16" hasCustomPrompt="1"/>
          </p:nvPr>
        </p:nvSpPr>
        <p:spPr>
          <a:xfrm>
            <a:off x="6400800" y="1377696"/>
            <a:ext cx="5035296" cy="4521200"/>
          </a:xfrm>
        </p:spPr>
        <p:txBody>
          <a:bodyPr lIns="0" tIns="0" rIns="0" numCol="1" spcCol="457200"/>
          <a:lstStyle>
            <a:lvl1pPr marL="0" indent="0">
              <a:lnSpc>
                <a:spcPct val="100000"/>
              </a:lnSpc>
              <a:spcBef>
                <a:spcPts val="0"/>
              </a:spcBef>
              <a:spcAft>
                <a:spcPts val="2400"/>
              </a:spcAft>
              <a:buClr>
                <a:schemeClr val="accent1"/>
              </a:buClr>
              <a:buSzPct val="90000"/>
              <a:buFont typeface="Arial"/>
              <a:buNone/>
              <a:defRPr sz="2667"/>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add a image or graphic</a:t>
            </a:r>
          </a:p>
        </p:txBody>
      </p:sp>
      <p:sp>
        <p:nvSpPr>
          <p:cNvPr id="11" name="Title Placeholder 37"/>
          <p:cNvSpPr>
            <a:spLocks noGrp="1"/>
          </p:cNvSpPr>
          <p:nvPr>
            <p:ph type="title" hasCustomPrompt="1"/>
          </p:nvPr>
        </p:nvSpPr>
        <p:spPr>
          <a:xfrm>
            <a:off x="471051" y="-60960"/>
            <a:ext cx="11311005"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
        <p:nvSpPr>
          <p:cNvPr id="13" name="Text Placeholder 22"/>
          <p:cNvSpPr>
            <a:spLocks noGrp="1"/>
          </p:cNvSpPr>
          <p:nvPr>
            <p:ph type="body" sz="quarter" idx="10"/>
          </p:nvPr>
        </p:nvSpPr>
        <p:spPr>
          <a:xfrm>
            <a:off x="2116333" y="6062133"/>
            <a:ext cx="7973568"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6151781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ubhead +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6" y="1377696"/>
            <a:ext cx="5035296" cy="4521200"/>
          </a:xfrm>
        </p:spPr>
        <p:txBody>
          <a:bodyPr lIns="0" tIns="0" rIns="0" numCol="1" spcCol="457200" anchor="t"/>
          <a:lstStyle>
            <a:lvl1pPr marL="0" indent="0">
              <a:lnSpc>
                <a:spcPct val="100000"/>
              </a:lnSpc>
              <a:spcBef>
                <a:spcPts val="0"/>
              </a:spcBef>
              <a:spcAft>
                <a:spcPts val="2400"/>
              </a:spcAft>
              <a:buClr>
                <a:schemeClr val="accent1"/>
              </a:buClr>
              <a:buSzPct val="90000"/>
              <a:buFont typeface="Arial"/>
              <a:buNone/>
              <a:defRPr sz="4000" b="1" i="1">
                <a:solidFill>
                  <a:schemeClr val="accent1"/>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subhead</a:t>
            </a:r>
          </a:p>
        </p:txBody>
      </p:sp>
      <p:sp>
        <p:nvSpPr>
          <p:cNvPr id="2" name="TextBox 1"/>
          <p:cNvSpPr txBox="1"/>
          <p:nvPr userDrawn="1"/>
        </p:nvSpPr>
        <p:spPr>
          <a:xfrm>
            <a:off x="11247350" y="-1111937"/>
            <a:ext cx="269626" cy="461665"/>
          </a:xfrm>
          <a:prstGeom prst="rect">
            <a:avLst/>
          </a:prstGeom>
          <a:noFill/>
        </p:spPr>
        <p:txBody>
          <a:bodyPr wrap="none" rtlCol="0">
            <a:spAutoFit/>
          </a:bodyPr>
          <a:lstStyle/>
          <a:p>
            <a:r>
              <a:rPr lang="en-US" sz="2400" dirty="0"/>
              <a:t> </a:t>
            </a:r>
          </a:p>
        </p:txBody>
      </p:sp>
      <p:sp>
        <p:nvSpPr>
          <p:cNvPr id="9" name="Content Placeholder 2"/>
          <p:cNvSpPr>
            <a:spLocks noGrp="1"/>
          </p:cNvSpPr>
          <p:nvPr>
            <p:ph idx="16" hasCustomPrompt="1"/>
          </p:nvPr>
        </p:nvSpPr>
        <p:spPr>
          <a:xfrm>
            <a:off x="6400800" y="1377696"/>
            <a:ext cx="5035296" cy="4521200"/>
          </a:xfrm>
        </p:spPr>
        <p:txBody>
          <a:bodyPr lIns="0" tIns="0" rIns="0" numCol="1" spcCol="457200" anchor="t"/>
          <a:lstStyle>
            <a:lvl1pPr marL="0" indent="0">
              <a:lnSpc>
                <a:spcPct val="100000"/>
              </a:lnSpc>
              <a:spcBef>
                <a:spcPts val="0"/>
              </a:spcBef>
              <a:spcAft>
                <a:spcPts val="2400"/>
              </a:spcAft>
              <a:buClr>
                <a:schemeClr val="accent1"/>
              </a:buClr>
              <a:buSzPct val="90000"/>
              <a:buFont typeface="Arial"/>
              <a:buNone/>
              <a:defRPr sz="4000" baseline="0"/>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11" name="Title Placeholder 37"/>
          <p:cNvSpPr>
            <a:spLocks noGrp="1"/>
          </p:cNvSpPr>
          <p:nvPr>
            <p:ph type="title" hasCustomPrompt="1"/>
          </p:nvPr>
        </p:nvSpPr>
        <p:spPr>
          <a:xfrm>
            <a:off x="471051" y="-60960"/>
            <a:ext cx="11311005"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
        <p:nvSpPr>
          <p:cNvPr id="13" name="Text Placeholder 22"/>
          <p:cNvSpPr>
            <a:spLocks noGrp="1"/>
          </p:cNvSpPr>
          <p:nvPr>
            <p:ph type="body" sz="quarter" idx="10"/>
          </p:nvPr>
        </p:nvSpPr>
        <p:spPr>
          <a:xfrm>
            <a:off x="2116328" y="6062133"/>
            <a:ext cx="7973568"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10984804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Column_char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6" y="1377696"/>
            <a:ext cx="6801104" cy="4521200"/>
          </a:xfrm>
        </p:spPr>
        <p:txBody>
          <a:bodyPr lIns="0" tIns="0" rIns="0" numCol="1" spcCol="457200" anchor="ctr"/>
          <a:lstStyle>
            <a:lvl1pPr marL="0" indent="0" algn="ctr">
              <a:lnSpc>
                <a:spcPct val="110000"/>
              </a:lnSpc>
              <a:spcBef>
                <a:spcPts val="0"/>
              </a:spcBef>
              <a:spcAft>
                <a:spcPts val="2400"/>
              </a:spcAft>
              <a:buClr>
                <a:schemeClr val="accent1"/>
              </a:buClr>
              <a:buSzPct val="90000"/>
              <a:buFont typeface="Arial"/>
              <a:buNone/>
              <a:defRPr sz="1867" baseline="0"/>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Chart icon to add a Chart on this side</a:t>
            </a:r>
          </a:p>
        </p:txBody>
      </p:sp>
      <p:sp>
        <p:nvSpPr>
          <p:cNvPr id="2" name="TextBox 1"/>
          <p:cNvSpPr txBox="1"/>
          <p:nvPr userDrawn="1"/>
        </p:nvSpPr>
        <p:spPr>
          <a:xfrm>
            <a:off x="11247350" y="-1111937"/>
            <a:ext cx="269626" cy="461665"/>
          </a:xfrm>
          <a:prstGeom prst="rect">
            <a:avLst/>
          </a:prstGeom>
          <a:noFill/>
        </p:spPr>
        <p:txBody>
          <a:bodyPr wrap="none" rtlCol="0">
            <a:spAutoFit/>
          </a:bodyPr>
          <a:lstStyle/>
          <a:p>
            <a:r>
              <a:rPr lang="en-US" sz="2400" dirty="0"/>
              <a:t> </a:t>
            </a:r>
          </a:p>
        </p:txBody>
      </p:sp>
      <p:sp>
        <p:nvSpPr>
          <p:cNvPr id="9" name="Content Placeholder 2"/>
          <p:cNvSpPr>
            <a:spLocks noGrp="1"/>
          </p:cNvSpPr>
          <p:nvPr>
            <p:ph idx="16" hasCustomPrompt="1"/>
          </p:nvPr>
        </p:nvSpPr>
        <p:spPr>
          <a:xfrm>
            <a:off x="8015890" y="1377696"/>
            <a:ext cx="3420207" cy="4521200"/>
          </a:xfrm>
        </p:spPr>
        <p:txBody>
          <a:bodyPr lIns="0" tIns="0" rIns="0" numCol="1" spcCol="457200" anchor="ctr"/>
          <a:lstStyle>
            <a:lvl1pPr marL="0" indent="0">
              <a:lnSpc>
                <a:spcPct val="100000"/>
              </a:lnSpc>
              <a:spcBef>
                <a:spcPts val="0"/>
              </a:spcBef>
              <a:spcAft>
                <a:spcPts val="2400"/>
              </a:spcAft>
              <a:buClr>
                <a:schemeClr val="accent1"/>
              </a:buClr>
              <a:buSzPct val="90000"/>
              <a:buFont typeface="Arial"/>
              <a:buNone/>
              <a:defRPr sz="4000" b="1" i="1">
                <a:solidFill>
                  <a:schemeClr val="accent1"/>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11" name="Title Placeholder 37"/>
          <p:cNvSpPr>
            <a:spLocks noGrp="1"/>
          </p:cNvSpPr>
          <p:nvPr>
            <p:ph type="title" hasCustomPrompt="1"/>
          </p:nvPr>
        </p:nvSpPr>
        <p:spPr>
          <a:xfrm>
            <a:off x="471051" y="-60960"/>
            <a:ext cx="11311005"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
        <p:nvSpPr>
          <p:cNvPr id="13" name="Text Placeholder 22"/>
          <p:cNvSpPr>
            <a:spLocks noGrp="1"/>
          </p:cNvSpPr>
          <p:nvPr>
            <p:ph type="body" sz="quarter" idx="10"/>
          </p:nvPr>
        </p:nvSpPr>
        <p:spPr>
          <a:xfrm>
            <a:off x="2116337" y="6062133"/>
            <a:ext cx="7973568"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1752311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_2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1377696"/>
            <a:ext cx="5035296" cy="4521200"/>
          </a:xfrm>
        </p:spPr>
        <p:txBody>
          <a:bodyPr lIns="0" tIns="0" rIns="0" numCol="1" spcCol="457200"/>
          <a:lstStyle>
            <a:lvl1pPr marL="0" indent="0">
              <a:lnSpc>
                <a:spcPct val="110000"/>
              </a:lnSpc>
              <a:spcBef>
                <a:spcPts val="0"/>
              </a:spcBef>
              <a:spcAft>
                <a:spcPts val="2400"/>
              </a:spcAft>
              <a:buClr>
                <a:schemeClr val="accent1"/>
              </a:buClr>
              <a:buSzPct val="90000"/>
              <a:buFont typeface="Arial"/>
              <a:buNone/>
              <a:defRPr sz="1867"/>
            </a:lvl1pPr>
            <a:lvl2pPr marL="300552" indent="0">
              <a:lnSpc>
                <a:spcPct val="120000"/>
              </a:lnSpc>
              <a:spcBef>
                <a:spcPts val="0"/>
              </a:spcBef>
              <a:spcAft>
                <a:spcPts val="1600"/>
              </a:spcAft>
              <a:buClr>
                <a:schemeClr val="accent1"/>
              </a:buClr>
              <a:buSzPct val="90000"/>
              <a:buFont typeface="Arial"/>
              <a:buNone/>
              <a:defRPr sz="2133"/>
            </a:lvl2pPr>
            <a:lvl3pPr marL="611685" indent="0">
              <a:lnSpc>
                <a:spcPct val="120000"/>
              </a:lnSpc>
              <a:spcBef>
                <a:spcPts val="0"/>
              </a:spcBef>
              <a:spcAft>
                <a:spcPts val="1600"/>
              </a:spcAft>
              <a:buClr>
                <a:schemeClr val="accent1"/>
              </a:buClr>
              <a:buSzPct val="90000"/>
              <a:buFont typeface="Arial"/>
              <a:buNone/>
              <a:defRPr sz="1867"/>
            </a:lvl3pPr>
            <a:lvl4pPr marL="914354" indent="0">
              <a:lnSpc>
                <a:spcPct val="120000"/>
              </a:lnSpc>
              <a:spcBef>
                <a:spcPts val="0"/>
              </a:spcBef>
              <a:spcAft>
                <a:spcPts val="1600"/>
              </a:spcAft>
              <a:buClr>
                <a:schemeClr val="accent1"/>
              </a:buClr>
              <a:buSzPct val="90000"/>
              <a:buFont typeface="Arial"/>
              <a:buNone/>
              <a:defRPr sz="1867"/>
            </a:lvl4pPr>
            <a:lvl5pPr marL="1214907" indent="0">
              <a:lnSpc>
                <a:spcPct val="120000"/>
              </a:lnSpc>
              <a:spcBef>
                <a:spcPts val="0"/>
              </a:spcBef>
              <a:spcAft>
                <a:spcPts val="1600"/>
              </a:spcAft>
              <a:buClr>
                <a:schemeClr val="accent1"/>
              </a:buClr>
              <a:buSzPct val="90000"/>
              <a:buFont typeface="Arial"/>
              <a:buNone/>
              <a:defRPr sz="1600"/>
            </a:lvl5pPr>
          </a:lstStyle>
          <a:p>
            <a:pPr lvl="0"/>
            <a:r>
              <a:rPr lang="en-US"/>
              <a:t>Edit Master text styles</a:t>
            </a:r>
          </a:p>
        </p:txBody>
      </p:sp>
      <p:sp>
        <p:nvSpPr>
          <p:cNvPr id="2" name="TextBox 1"/>
          <p:cNvSpPr txBox="1"/>
          <p:nvPr/>
        </p:nvSpPr>
        <p:spPr>
          <a:xfrm>
            <a:off x="11247350" y="-1111937"/>
            <a:ext cx="269626" cy="461665"/>
          </a:xfrm>
          <a:prstGeom prst="rect">
            <a:avLst/>
          </a:prstGeom>
          <a:noFill/>
        </p:spPr>
        <p:txBody>
          <a:bodyPr wrap="none" rtlCol="0">
            <a:spAutoFit/>
          </a:bodyPr>
          <a:lstStyle/>
          <a:p>
            <a:r>
              <a:rPr lang="en-US" sz="2400" dirty="0"/>
              <a:t> </a:t>
            </a:r>
          </a:p>
        </p:txBody>
      </p:sp>
      <p:sp>
        <p:nvSpPr>
          <p:cNvPr id="9" name="Content Placeholder 2"/>
          <p:cNvSpPr>
            <a:spLocks noGrp="1"/>
          </p:cNvSpPr>
          <p:nvPr>
            <p:ph idx="16"/>
          </p:nvPr>
        </p:nvSpPr>
        <p:spPr>
          <a:xfrm>
            <a:off x="6400800" y="1377696"/>
            <a:ext cx="5035296" cy="4521200"/>
          </a:xfrm>
        </p:spPr>
        <p:txBody>
          <a:bodyPr lIns="0" tIns="0" rIns="0" numCol="1" spcCol="457200"/>
          <a:lstStyle>
            <a:lvl1pPr marL="0" indent="0">
              <a:lnSpc>
                <a:spcPct val="110000"/>
              </a:lnSpc>
              <a:spcBef>
                <a:spcPts val="0"/>
              </a:spcBef>
              <a:spcAft>
                <a:spcPts val="2400"/>
              </a:spcAft>
              <a:buClr>
                <a:schemeClr val="accent1"/>
              </a:buClr>
              <a:buSzPct val="90000"/>
              <a:buFont typeface="Arial"/>
              <a:buNone/>
              <a:defRPr sz="1867"/>
            </a:lvl1pPr>
            <a:lvl2pPr marL="300552" indent="0">
              <a:lnSpc>
                <a:spcPct val="120000"/>
              </a:lnSpc>
              <a:spcBef>
                <a:spcPts val="0"/>
              </a:spcBef>
              <a:spcAft>
                <a:spcPts val="1600"/>
              </a:spcAft>
              <a:buClr>
                <a:schemeClr val="accent1"/>
              </a:buClr>
              <a:buSzPct val="90000"/>
              <a:buFont typeface="Arial"/>
              <a:buNone/>
              <a:defRPr sz="2133"/>
            </a:lvl2pPr>
            <a:lvl3pPr marL="611685" indent="0">
              <a:lnSpc>
                <a:spcPct val="120000"/>
              </a:lnSpc>
              <a:spcBef>
                <a:spcPts val="0"/>
              </a:spcBef>
              <a:spcAft>
                <a:spcPts val="1600"/>
              </a:spcAft>
              <a:buClr>
                <a:schemeClr val="accent1"/>
              </a:buClr>
              <a:buSzPct val="90000"/>
              <a:buFont typeface="Arial"/>
              <a:buNone/>
              <a:defRPr sz="1867"/>
            </a:lvl3pPr>
            <a:lvl4pPr marL="914354" indent="0">
              <a:lnSpc>
                <a:spcPct val="120000"/>
              </a:lnSpc>
              <a:spcBef>
                <a:spcPts val="0"/>
              </a:spcBef>
              <a:spcAft>
                <a:spcPts val="1600"/>
              </a:spcAft>
              <a:buClr>
                <a:schemeClr val="accent1"/>
              </a:buClr>
              <a:buSzPct val="90000"/>
              <a:buFont typeface="Arial"/>
              <a:buNone/>
              <a:defRPr sz="1867"/>
            </a:lvl4pPr>
            <a:lvl5pPr marL="1214907" indent="0">
              <a:lnSpc>
                <a:spcPct val="120000"/>
              </a:lnSpc>
              <a:spcBef>
                <a:spcPts val="0"/>
              </a:spcBef>
              <a:spcAft>
                <a:spcPts val="1600"/>
              </a:spcAft>
              <a:buClr>
                <a:schemeClr val="accent1"/>
              </a:buClr>
              <a:buSzPct val="90000"/>
              <a:buFont typeface="Arial"/>
              <a:buNone/>
              <a:defRPr sz="1600"/>
            </a:lvl5pPr>
          </a:lstStyle>
          <a:p>
            <a:pPr lvl="0"/>
            <a:r>
              <a:rPr lang="en-US"/>
              <a:t>Edit Master text styles</a:t>
            </a:r>
          </a:p>
        </p:txBody>
      </p:sp>
      <p:sp>
        <p:nvSpPr>
          <p:cNvPr id="11" name="Title Placeholder 37"/>
          <p:cNvSpPr>
            <a:spLocks noGrp="1"/>
          </p:cNvSpPr>
          <p:nvPr>
            <p:ph type="title"/>
          </p:nvPr>
        </p:nvSpPr>
        <p:spPr>
          <a:xfrm>
            <a:off x="471063" y="355619"/>
            <a:ext cx="11311007" cy="430108"/>
          </a:xfrm>
          <a:prstGeom prst="rect">
            <a:avLst/>
          </a:prstGeom>
        </p:spPr>
        <p:txBody>
          <a:bodyPr vert="horz" wrap="none" lIns="0" tIns="0" rIns="0" bIns="0" rtlCol="0" anchor="b">
            <a:normAutofit/>
          </a:bodyPr>
          <a:lstStyle>
            <a:lvl1pPr algn="l">
              <a:defRPr/>
            </a:lvl1pPr>
          </a:lstStyle>
          <a:p>
            <a:r>
              <a:rPr lang="en-US"/>
              <a:t>Click to edit Master title style</a:t>
            </a:r>
            <a:endParaRPr lang="en-US" dirty="0"/>
          </a:p>
        </p:txBody>
      </p:sp>
      <p:sp>
        <p:nvSpPr>
          <p:cNvPr id="13" name="Text Placeholder 22"/>
          <p:cNvSpPr>
            <a:spLocks noGrp="1"/>
          </p:cNvSpPr>
          <p:nvPr>
            <p:ph type="body" sz="quarter" idx="10"/>
          </p:nvPr>
        </p:nvSpPr>
        <p:spPr>
          <a:xfrm>
            <a:off x="768353" y="6062133"/>
            <a:ext cx="8900583"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18143294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Column_chart_B">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34992" y="1377696"/>
            <a:ext cx="6801104" cy="4521200"/>
          </a:xfrm>
        </p:spPr>
        <p:txBody>
          <a:bodyPr lIns="0" tIns="0" rIns="0" numCol="1" spcCol="457200" anchor="ctr"/>
          <a:lstStyle>
            <a:lvl1pPr marL="0" indent="0" algn="ctr">
              <a:lnSpc>
                <a:spcPct val="110000"/>
              </a:lnSpc>
              <a:spcBef>
                <a:spcPts val="0"/>
              </a:spcBef>
              <a:spcAft>
                <a:spcPts val="2400"/>
              </a:spcAft>
              <a:buClr>
                <a:schemeClr val="accent1"/>
              </a:buClr>
              <a:buSzPct val="90000"/>
              <a:buFont typeface="Arial"/>
              <a:buNone/>
              <a:defRPr sz="1867" baseline="0"/>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Chart icon to add a Chart on this side</a:t>
            </a:r>
          </a:p>
        </p:txBody>
      </p:sp>
      <p:sp>
        <p:nvSpPr>
          <p:cNvPr id="2" name="TextBox 1"/>
          <p:cNvSpPr txBox="1"/>
          <p:nvPr userDrawn="1"/>
        </p:nvSpPr>
        <p:spPr>
          <a:xfrm>
            <a:off x="11247350" y="-1111937"/>
            <a:ext cx="269626" cy="461665"/>
          </a:xfrm>
          <a:prstGeom prst="rect">
            <a:avLst/>
          </a:prstGeom>
          <a:noFill/>
        </p:spPr>
        <p:txBody>
          <a:bodyPr wrap="none" rtlCol="0">
            <a:spAutoFit/>
          </a:bodyPr>
          <a:lstStyle/>
          <a:p>
            <a:r>
              <a:rPr lang="en-US" sz="2400" dirty="0"/>
              <a:t> </a:t>
            </a:r>
          </a:p>
        </p:txBody>
      </p:sp>
      <p:sp>
        <p:nvSpPr>
          <p:cNvPr id="9" name="Content Placeholder 2"/>
          <p:cNvSpPr>
            <a:spLocks noGrp="1"/>
          </p:cNvSpPr>
          <p:nvPr>
            <p:ph idx="16" hasCustomPrompt="1"/>
          </p:nvPr>
        </p:nvSpPr>
        <p:spPr>
          <a:xfrm>
            <a:off x="769027" y="1377696"/>
            <a:ext cx="3393068" cy="4521200"/>
          </a:xfrm>
        </p:spPr>
        <p:txBody>
          <a:bodyPr lIns="0" tIns="0" rIns="0" numCol="1" spcCol="457200" anchor="ctr"/>
          <a:lstStyle>
            <a:lvl1pPr marL="0" indent="0">
              <a:lnSpc>
                <a:spcPct val="100000"/>
              </a:lnSpc>
              <a:spcBef>
                <a:spcPts val="0"/>
              </a:spcBef>
              <a:spcAft>
                <a:spcPts val="2400"/>
              </a:spcAft>
              <a:buClr>
                <a:schemeClr val="accent1"/>
              </a:buClr>
              <a:buSzPct val="90000"/>
              <a:buFont typeface="Arial"/>
              <a:buNone/>
              <a:defRPr sz="4000" b="1" i="1" baseline="0">
                <a:solidFill>
                  <a:schemeClr val="accent1"/>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11" name="Title Placeholder 37"/>
          <p:cNvSpPr>
            <a:spLocks noGrp="1"/>
          </p:cNvSpPr>
          <p:nvPr>
            <p:ph type="title" hasCustomPrompt="1"/>
          </p:nvPr>
        </p:nvSpPr>
        <p:spPr>
          <a:xfrm>
            <a:off x="471051" y="-60960"/>
            <a:ext cx="11311005" cy="987552"/>
          </a:xfrm>
          <a:prstGeom prst="rect">
            <a:avLst/>
          </a:prstGeom>
        </p:spPr>
        <p:txBody>
          <a:bodyPr vert="horz" wrap="none" lIns="0" tIns="0" rIns="0" bIns="0" rtlCol="0" anchor="b">
            <a:normAutofit/>
          </a:bodyPr>
          <a:lstStyle>
            <a:lvl1pPr>
              <a:defRPr baseline="0"/>
            </a:lvl1pPr>
          </a:lstStyle>
          <a:p>
            <a:r>
              <a:rPr lang="en-US" dirty="0"/>
              <a:t>Click to edit slide heading</a:t>
            </a:r>
          </a:p>
        </p:txBody>
      </p:sp>
      <p:sp>
        <p:nvSpPr>
          <p:cNvPr id="13" name="Text Placeholder 22"/>
          <p:cNvSpPr>
            <a:spLocks noGrp="1"/>
          </p:cNvSpPr>
          <p:nvPr>
            <p:ph type="body" sz="quarter" idx="10"/>
          </p:nvPr>
        </p:nvSpPr>
        <p:spPr>
          <a:xfrm>
            <a:off x="2116336" y="6062133"/>
            <a:ext cx="7973568"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9793667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Column_graphic">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7" y="3925975"/>
            <a:ext cx="3253863" cy="455083"/>
          </a:xfrm>
        </p:spPr>
        <p:txBody>
          <a:bodyPr lIns="0" tIns="0" rIns="0" numCol="1" spcCol="457200" anchor="b"/>
          <a:lstStyle>
            <a:lvl1pPr marL="0" indent="0" algn="ctr">
              <a:lnSpc>
                <a:spcPct val="110000"/>
              </a:lnSpc>
              <a:spcBef>
                <a:spcPts val="0"/>
              </a:spcBef>
              <a:spcAft>
                <a:spcPts val="3200"/>
              </a:spcAft>
              <a:buClr>
                <a:schemeClr val="accent1"/>
              </a:buClr>
              <a:buSzPct val="90000"/>
              <a:buFont typeface="Arial"/>
              <a:buNone/>
              <a:defRPr sz="3467" b="1" baseline="0">
                <a:solidFill>
                  <a:schemeClr val="tx2"/>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a:t>Edit Master text styles</a:t>
            </a:r>
          </a:p>
        </p:txBody>
      </p:sp>
      <p:sp>
        <p:nvSpPr>
          <p:cNvPr id="2" name="TextBox 1"/>
          <p:cNvSpPr txBox="1"/>
          <p:nvPr userDrawn="1"/>
        </p:nvSpPr>
        <p:spPr>
          <a:xfrm>
            <a:off x="11247350" y="-1111937"/>
            <a:ext cx="269626" cy="461665"/>
          </a:xfrm>
          <a:prstGeom prst="rect">
            <a:avLst/>
          </a:prstGeom>
          <a:noFill/>
        </p:spPr>
        <p:txBody>
          <a:bodyPr wrap="none" rtlCol="0">
            <a:spAutoFit/>
          </a:bodyPr>
          <a:lstStyle/>
          <a:p>
            <a:r>
              <a:rPr lang="en-US" sz="2400" dirty="0"/>
              <a:t> </a:t>
            </a:r>
          </a:p>
        </p:txBody>
      </p:sp>
      <p:sp>
        <p:nvSpPr>
          <p:cNvPr id="5" name="Content Placeholder 4"/>
          <p:cNvSpPr>
            <a:spLocks noGrp="1"/>
          </p:cNvSpPr>
          <p:nvPr>
            <p:ph sz="quarter" idx="18" hasCustomPrompt="1"/>
          </p:nvPr>
        </p:nvSpPr>
        <p:spPr>
          <a:xfrm>
            <a:off x="768097" y="1235845"/>
            <a:ext cx="3253863" cy="2485187"/>
          </a:xfrm>
          <a:noFill/>
          <a:ln>
            <a:solidFill>
              <a:schemeClr val="bg1"/>
            </a:solidFill>
          </a:ln>
        </p:spPr>
        <p:txBody>
          <a:bodyPr anchor="ctr"/>
          <a:lstStyle>
            <a:lvl1pPr marL="0" indent="0" algn="ctr">
              <a:buFont typeface="Arial"/>
              <a:buNone/>
              <a:defRPr b="1" baseline="0"/>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Click to Insert Icon, graphic, image</a:t>
            </a:r>
          </a:p>
        </p:txBody>
      </p:sp>
      <p:sp>
        <p:nvSpPr>
          <p:cNvPr id="15" name="Content Placeholder 2"/>
          <p:cNvSpPr>
            <a:spLocks noGrp="1"/>
          </p:cNvSpPr>
          <p:nvPr>
            <p:ph idx="21" hasCustomPrompt="1"/>
          </p:nvPr>
        </p:nvSpPr>
        <p:spPr>
          <a:xfrm>
            <a:off x="768097" y="4491130"/>
            <a:ext cx="3253863" cy="1282553"/>
          </a:xfrm>
        </p:spPr>
        <p:txBody>
          <a:bodyPr lIns="0" tIns="0" rIns="0" numCol="1" spcCol="457200"/>
          <a:lstStyle>
            <a:lvl1pPr marL="0" indent="0" algn="ctr">
              <a:lnSpc>
                <a:spcPct val="100000"/>
              </a:lnSpc>
              <a:spcBef>
                <a:spcPts val="0"/>
              </a:spcBef>
              <a:spcAft>
                <a:spcPts val="1600"/>
              </a:spcAft>
              <a:buClr>
                <a:schemeClr val="accent1"/>
              </a:buClr>
              <a:buSzPct val="90000"/>
              <a:buFont typeface="Arial"/>
              <a:buNone/>
              <a:defRPr sz="2667"/>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27" name="Title Placeholder 37"/>
          <p:cNvSpPr>
            <a:spLocks noGrp="1"/>
          </p:cNvSpPr>
          <p:nvPr>
            <p:ph type="title" hasCustomPrompt="1"/>
          </p:nvPr>
        </p:nvSpPr>
        <p:spPr>
          <a:xfrm>
            <a:off x="475488" y="-60960"/>
            <a:ext cx="11311005"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
        <p:nvSpPr>
          <p:cNvPr id="28" name="Text Placeholder 22"/>
          <p:cNvSpPr>
            <a:spLocks noGrp="1"/>
          </p:cNvSpPr>
          <p:nvPr>
            <p:ph type="body" sz="quarter" idx="10"/>
          </p:nvPr>
        </p:nvSpPr>
        <p:spPr>
          <a:xfrm>
            <a:off x="2116328" y="6062133"/>
            <a:ext cx="7973568" cy="508000"/>
          </a:xfrm>
        </p:spPr>
        <p:txBody>
          <a:bodyPr anchor="b"/>
          <a:lstStyle>
            <a:lvl1pPr>
              <a:defRPr sz="1067"/>
            </a:lvl1pPr>
          </a:lstStyle>
          <a:p>
            <a:pPr lvl="0"/>
            <a:r>
              <a:rPr lang="en-US"/>
              <a:t>Edit Master text styles</a:t>
            </a:r>
          </a:p>
        </p:txBody>
      </p:sp>
      <p:sp>
        <p:nvSpPr>
          <p:cNvPr id="14" name="Content Placeholder 2"/>
          <p:cNvSpPr>
            <a:spLocks noGrp="1"/>
          </p:cNvSpPr>
          <p:nvPr>
            <p:ph idx="22"/>
          </p:nvPr>
        </p:nvSpPr>
        <p:spPr>
          <a:xfrm>
            <a:off x="4498952" y="3925975"/>
            <a:ext cx="3255264" cy="455083"/>
          </a:xfrm>
        </p:spPr>
        <p:txBody>
          <a:bodyPr lIns="0" tIns="0" rIns="0" numCol="1" spcCol="457200" anchor="b"/>
          <a:lstStyle>
            <a:lvl1pPr marL="0" indent="0" algn="ctr">
              <a:lnSpc>
                <a:spcPct val="110000"/>
              </a:lnSpc>
              <a:spcBef>
                <a:spcPts val="0"/>
              </a:spcBef>
              <a:spcAft>
                <a:spcPts val="3200"/>
              </a:spcAft>
              <a:buClr>
                <a:schemeClr val="accent1"/>
              </a:buClr>
              <a:buSzPct val="90000"/>
              <a:buFont typeface="Arial"/>
              <a:buNone/>
              <a:defRPr sz="3467" b="1" baseline="0">
                <a:solidFill>
                  <a:schemeClr val="tx2"/>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a:t>Edit Master text styles</a:t>
            </a:r>
          </a:p>
        </p:txBody>
      </p:sp>
      <p:sp>
        <p:nvSpPr>
          <p:cNvPr id="16" name="Content Placeholder 4"/>
          <p:cNvSpPr>
            <a:spLocks noGrp="1"/>
          </p:cNvSpPr>
          <p:nvPr>
            <p:ph sz="quarter" idx="23" hasCustomPrompt="1"/>
          </p:nvPr>
        </p:nvSpPr>
        <p:spPr>
          <a:xfrm>
            <a:off x="4498952" y="1235846"/>
            <a:ext cx="3255264" cy="2459781"/>
          </a:xfrm>
          <a:noFill/>
          <a:ln>
            <a:solidFill>
              <a:schemeClr val="bg1"/>
            </a:solidFill>
          </a:ln>
        </p:spPr>
        <p:txBody>
          <a:bodyPr anchor="ctr"/>
          <a:lstStyle>
            <a:lvl1pPr marL="0" indent="0" algn="ctr">
              <a:buFont typeface="Arial"/>
              <a:buNone/>
              <a:defRPr b="1" baseline="0"/>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Click to Insert Icon, graphic, image</a:t>
            </a:r>
          </a:p>
        </p:txBody>
      </p:sp>
      <p:sp>
        <p:nvSpPr>
          <p:cNvPr id="17" name="Content Placeholder 2"/>
          <p:cNvSpPr>
            <a:spLocks noGrp="1"/>
          </p:cNvSpPr>
          <p:nvPr>
            <p:ph idx="24" hasCustomPrompt="1"/>
          </p:nvPr>
        </p:nvSpPr>
        <p:spPr>
          <a:xfrm>
            <a:off x="4498952" y="4491130"/>
            <a:ext cx="3255264" cy="1282553"/>
          </a:xfrm>
        </p:spPr>
        <p:txBody>
          <a:bodyPr lIns="0" tIns="0" rIns="0" numCol="1" spcCol="457200"/>
          <a:lstStyle>
            <a:lvl1pPr marL="0" indent="0" algn="ctr">
              <a:lnSpc>
                <a:spcPct val="100000"/>
              </a:lnSpc>
              <a:spcBef>
                <a:spcPts val="0"/>
              </a:spcBef>
              <a:spcAft>
                <a:spcPts val="1600"/>
              </a:spcAft>
              <a:buClr>
                <a:schemeClr val="accent1"/>
              </a:buClr>
              <a:buSzPct val="90000"/>
              <a:buFont typeface="Arial"/>
              <a:buNone/>
              <a:defRPr sz="2667"/>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18" name="Content Placeholder 2"/>
          <p:cNvSpPr>
            <a:spLocks noGrp="1"/>
          </p:cNvSpPr>
          <p:nvPr>
            <p:ph idx="25"/>
          </p:nvPr>
        </p:nvSpPr>
        <p:spPr>
          <a:xfrm>
            <a:off x="8238307" y="3925975"/>
            <a:ext cx="3255264" cy="455083"/>
          </a:xfrm>
        </p:spPr>
        <p:txBody>
          <a:bodyPr lIns="0" tIns="0" rIns="0" numCol="1" spcCol="457200" anchor="b"/>
          <a:lstStyle>
            <a:lvl1pPr marL="0" indent="0" algn="ctr">
              <a:lnSpc>
                <a:spcPct val="110000"/>
              </a:lnSpc>
              <a:spcBef>
                <a:spcPts val="0"/>
              </a:spcBef>
              <a:spcAft>
                <a:spcPts val="3200"/>
              </a:spcAft>
              <a:buClr>
                <a:schemeClr val="accent1"/>
              </a:buClr>
              <a:buSzPct val="90000"/>
              <a:buFont typeface="Arial"/>
              <a:buNone/>
              <a:defRPr sz="3467" b="1" baseline="0">
                <a:solidFill>
                  <a:schemeClr val="tx2"/>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a:t>Edit Master text styles</a:t>
            </a:r>
          </a:p>
        </p:txBody>
      </p:sp>
      <p:sp>
        <p:nvSpPr>
          <p:cNvPr id="19" name="Content Placeholder 4"/>
          <p:cNvSpPr>
            <a:spLocks noGrp="1"/>
          </p:cNvSpPr>
          <p:nvPr>
            <p:ph sz="quarter" idx="26" hasCustomPrompt="1"/>
          </p:nvPr>
        </p:nvSpPr>
        <p:spPr>
          <a:xfrm>
            <a:off x="8234758" y="1235845"/>
            <a:ext cx="3258813" cy="2485187"/>
          </a:xfrm>
          <a:noFill/>
          <a:ln>
            <a:solidFill>
              <a:schemeClr val="bg1"/>
            </a:solidFill>
          </a:ln>
        </p:spPr>
        <p:txBody>
          <a:bodyPr anchor="ctr"/>
          <a:lstStyle>
            <a:lvl1pPr marL="0" indent="0" algn="ctr">
              <a:buFont typeface="Arial"/>
              <a:buNone/>
              <a:defRPr b="1" baseline="0"/>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Click to Insert Icon, graphic, image</a:t>
            </a:r>
          </a:p>
        </p:txBody>
      </p:sp>
      <p:sp>
        <p:nvSpPr>
          <p:cNvPr id="26" name="Content Placeholder 2"/>
          <p:cNvSpPr>
            <a:spLocks noGrp="1"/>
          </p:cNvSpPr>
          <p:nvPr>
            <p:ph idx="27" hasCustomPrompt="1"/>
          </p:nvPr>
        </p:nvSpPr>
        <p:spPr>
          <a:xfrm>
            <a:off x="8238307" y="4491130"/>
            <a:ext cx="3255264" cy="1282553"/>
          </a:xfrm>
        </p:spPr>
        <p:txBody>
          <a:bodyPr lIns="0" tIns="0" rIns="0" numCol="1" spcCol="457200"/>
          <a:lstStyle>
            <a:lvl1pPr marL="0" indent="0" algn="ctr">
              <a:lnSpc>
                <a:spcPct val="100000"/>
              </a:lnSpc>
              <a:spcBef>
                <a:spcPts val="0"/>
              </a:spcBef>
              <a:spcAft>
                <a:spcPts val="1600"/>
              </a:spcAft>
              <a:buClr>
                <a:schemeClr val="accent1"/>
              </a:buClr>
              <a:buSzPct val="90000"/>
              <a:buFont typeface="Arial"/>
              <a:buNone/>
              <a:defRPr sz="2667"/>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Tree>
    <p:extLst>
      <p:ext uri="{BB962C8B-B14F-4D97-AF65-F5344CB8AC3E}">
        <p14:creationId xmlns:p14="http://schemas.microsoft.com/office/powerpoint/2010/main" val="10431753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Column_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5" y="4554483"/>
            <a:ext cx="4998719" cy="1247227"/>
          </a:xfrm>
        </p:spPr>
        <p:txBody>
          <a:bodyPr lIns="0" tIns="0" rIns="0" numCol="1" spcCol="457200" anchor="t"/>
          <a:lstStyle>
            <a:lvl1pPr marL="0" indent="0" algn="ctr">
              <a:lnSpc>
                <a:spcPct val="100000"/>
              </a:lnSpc>
              <a:spcBef>
                <a:spcPts val="0"/>
              </a:spcBef>
              <a:spcAft>
                <a:spcPts val="3200"/>
              </a:spcAft>
              <a:buClr>
                <a:schemeClr val="accent1"/>
              </a:buClr>
              <a:buSzPct val="90000"/>
              <a:buFont typeface="Arial"/>
              <a:buNone/>
              <a:defRPr sz="3467" b="1" baseline="0">
                <a:solidFill>
                  <a:schemeClr val="tx2"/>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2" name="TextBox 1"/>
          <p:cNvSpPr txBox="1"/>
          <p:nvPr userDrawn="1"/>
        </p:nvSpPr>
        <p:spPr>
          <a:xfrm>
            <a:off x="11247350" y="-1111937"/>
            <a:ext cx="269626" cy="461665"/>
          </a:xfrm>
          <a:prstGeom prst="rect">
            <a:avLst/>
          </a:prstGeom>
          <a:noFill/>
        </p:spPr>
        <p:txBody>
          <a:bodyPr wrap="none" rtlCol="0">
            <a:spAutoFit/>
          </a:bodyPr>
          <a:lstStyle/>
          <a:p>
            <a:r>
              <a:rPr lang="en-US" sz="2400" dirty="0"/>
              <a:t> </a:t>
            </a:r>
          </a:p>
        </p:txBody>
      </p:sp>
      <p:sp>
        <p:nvSpPr>
          <p:cNvPr id="5" name="Content Placeholder 4"/>
          <p:cNvSpPr>
            <a:spLocks noGrp="1"/>
          </p:cNvSpPr>
          <p:nvPr>
            <p:ph sz="quarter" idx="18" hasCustomPrompt="1"/>
          </p:nvPr>
        </p:nvSpPr>
        <p:spPr>
          <a:xfrm>
            <a:off x="768097" y="1235846"/>
            <a:ext cx="4998719" cy="3002157"/>
          </a:xfrm>
          <a:noFill/>
          <a:ln>
            <a:solidFill>
              <a:schemeClr val="bg1"/>
            </a:solidFill>
          </a:ln>
        </p:spPr>
        <p:txBody>
          <a:bodyPr anchor="ctr"/>
          <a:lstStyle>
            <a:lvl1pPr marL="0" indent="0" algn="ctr">
              <a:buFont typeface="Arial"/>
              <a:buNone/>
              <a:defRPr b="1" baseline="0"/>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Click to Insert Icon, graphic, image</a:t>
            </a:r>
          </a:p>
        </p:txBody>
      </p:sp>
      <p:sp>
        <p:nvSpPr>
          <p:cNvPr id="27" name="Title Placeholder 37"/>
          <p:cNvSpPr>
            <a:spLocks noGrp="1"/>
          </p:cNvSpPr>
          <p:nvPr>
            <p:ph type="title" hasCustomPrompt="1"/>
          </p:nvPr>
        </p:nvSpPr>
        <p:spPr>
          <a:xfrm>
            <a:off x="471051" y="-60960"/>
            <a:ext cx="11311005"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
        <p:nvSpPr>
          <p:cNvPr id="28" name="Text Placeholder 22"/>
          <p:cNvSpPr>
            <a:spLocks noGrp="1"/>
          </p:cNvSpPr>
          <p:nvPr>
            <p:ph type="body" sz="quarter" idx="10"/>
          </p:nvPr>
        </p:nvSpPr>
        <p:spPr>
          <a:xfrm>
            <a:off x="2116328" y="6062133"/>
            <a:ext cx="7973568" cy="508000"/>
          </a:xfrm>
        </p:spPr>
        <p:txBody>
          <a:bodyPr anchor="b"/>
          <a:lstStyle>
            <a:lvl1pPr>
              <a:defRPr sz="1067"/>
            </a:lvl1pPr>
          </a:lstStyle>
          <a:p>
            <a:pPr lvl="0"/>
            <a:r>
              <a:rPr lang="en-US"/>
              <a:t>Edit Master text styles</a:t>
            </a:r>
          </a:p>
        </p:txBody>
      </p:sp>
      <p:sp>
        <p:nvSpPr>
          <p:cNvPr id="20" name="Content Placeholder 2"/>
          <p:cNvSpPr>
            <a:spLocks noGrp="1"/>
          </p:cNvSpPr>
          <p:nvPr>
            <p:ph idx="19" hasCustomPrompt="1"/>
          </p:nvPr>
        </p:nvSpPr>
        <p:spPr>
          <a:xfrm>
            <a:off x="6494851" y="4554483"/>
            <a:ext cx="4998719" cy="1247227"/>
          </a:xfrm>
        </p:spPr>
        <p:txBody>
          <a:bodyPr lIns="0" tIns="0" rIns="0" numCol="1" spcCol="457200" anchor="t"/>
          <a:lstStyle>
            <a:lvl1pPr marL="0" indent="0" algn="ctr">
              <a:lnSpc>
                <a:spcPct val="100000"/>
              </a:lnSpc>
              <a:spcBef>
                <a:spcPts val="0"/>
              </a:spcBef>
              <a:spcAft>
                <a:spcPts val="3200"/>
              </a:spcAft>
              <a:buClr>
                <a:schemeClr val="accent1"/>
              </a:buClr>
              <a:buSzPct val="90000"/>
              <a:buFont typeface="Arial"/>
              <a:buNone/>
              <a:defRPr sz="3467" b="1" baseline="0">
                <a:solidFill>
                  <a:schemeClr val="tx2"/>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21" name="Content Placeholder 4"/>
          <p:cNvSpPr>
            <a:spLocks noGrp="1"/>
          </p:cNvSpPr>
          <p:nvPr>
            <p:ph sz="quarter" idx="20" hasCustomPrompt="1"/>
          </p:nvPr>
        </p:nvSpPr>
        <p:spPr>
          <a:xfrm>
            <a:off x="6494853" y="1235846"/>
            <a:ext cx="4998719" cy="3002157"/>
          </a:xfrm>
          <a:noFill/>
          <a:ln>
            <a:solidFill>
              <a:schemeClr val="bg1"/>
            </a:solidFill>
          </a:ln>
        </p:spPr>
        <p:txBody>
          <a:bodyPr anchor="ctr"/>
          <a:lstStyle>
            <a:lvl1pPr marL="0" indent="0" algn="ctr">
              <a:buFont typeface="Arial"/>
              <a:buNone/>
              <a:defRPr b="1" baseline="0"/>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Click to Insert Icon, graphic, image</a:t>
            </a:r>
          </a:p>
        </p:txBody>
      </p:sp>
    </p:spTree>
    <p:extLst>
      <p:ext uri="{BB962C8B-B14F-4D97-AF65-F5344CB8AC3E}">
        <p14:creationId xmlns:p14="http://schemas.microsoft.com/office/powerpoint/2010/main" val="41775310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ColumnLis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1377696"/>
            <a:ext cx="10668000" cy="4425696"/>
          </a:xfrm>
        </p:spPr>
        <p:txBody>
          <a:bodyPr lIns="0" tIns="0" rIns="0" numCol="1" anchor="ctr"/>
          <a:lstStyle>
            <a:lvl1pPr marL="380990" indent="-380990">
              <a:lnSpc>
                <a:spcPct val="100000"/>
              </a:lnSpc>
              <a:spcBef>
                <a:spcPts val="0"/>
              </a:spcBef>
              <a:spcAft>
                <a:spcPts val="2400"/>
              </a:spcAft>
              <a:buClr>
                <a:schemeClr val="accent1"/>
              </a:buClr>
              <a:buSzPct val="90000"/>
              <a:buFont typeface="Arial"/>
              <a:buChar char="•"/>
              <a:defRPr sz="3467"/>
            </a:lvl1pPr>
            <a:lvl2pPr marL="380990" indent="-380990">
              <a:lnSpc>
                <a:spcPct val="110000"/>
              </a:lnSpc>
              <a:spcBef>
                <a:spcPts val="0"/>
              </a:spcBef>
              <a:spcAft>
                <a:spcPts val="2400"/>
              </a:spcAft>
              <a:buClr>
                <a:schemeClr val="accent1"/>
              </a:buClr>
              <a:buSzPct val="90000"/>
              <a:buFont typeface="Arial"/>
              <a:buChar char="•"/>
              <a:defRPr sz="3200"/>
            </a:lvl2pPr>
            <a:lvl3pPr marL="380990" indent="-380990">
              <a:lnSpc>
                <a:spcPct val="100000"/>
              </a:lnSpc>
              <a:spcBef>
                <a:spcPts val="0"/>
              </a:spcBef>
              <a:spcAft>
                <a:spcPts val="2400"/>
              </a:spcAft>
              <a:buClr>
                <a:schemeClr val="accent1"/>
              </a:buClr>
              <a:buSzPct val="90000"/>
              <a:buFont typeface="Arial"/>
              <a:buChar char="•"/>
              <a:defRPr sz="3200"/>
            </a:lvl3pPr>
            <a:lvl4pPr marL="380990" indent="-380990">
              <a:lnSpc>
                <a:spcPct val="100000"/>
              </a:lnSpc>
              <a:spcBef>
                <a:spcPts val="0"/>
              </a:spcBef>
              <a:spcAft>
                <a:spcPts val="2400"/>
              </a:spcAft>
              <a:buClr>
                <a:schemeClr val="accent1"/>
              </a:buClr>
              <a:buSzPct val="90000"/>
              <a:buFont typeface="Arial"/>
              <a:buChar char="•"/>
              <a:defRPr sz="3200"/>
            </a:lvl4pPr>
            <a:lvl5pPr marL="380990" indent="-380990">
              <a:lnSpc>
                <a:spcPct val="100000"/>
              </a:lnSpc>
              <a:spcBef>
                <a:spcPts val="0"/>
              </a:spcBef>
              <a:spcAft>
                <a:spcPts val="2400"/>
              </a:spcAft>
              <a:buClr>
                <a:schemeClr val="accent1"/>
              </a:buClr>
              <a:buSzPct val="90000"/>
              <a:buFont typeface="Arial"/>
              <a:buChar char="•"/>
              <a:defRPr sz="3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p:cNvSpPr txBox="1"/>
          <p:nvPr userDrawn="1"/>
        </p:nvSpPr>
        <p:spPr>
          <a:xfrm>
            <a:off x="11247350" y="-1111937"/>
            <a:ext cx="269626" cy="461665"/>
          </a:xfrm>
          <a:prstGeom prst="rect">
            <a:avLst/>
          </a:prstGeom>
          <a:noFill/>
        </p:spPr>
        <p:txBody>
          <a:bodyPr wrap="none" rtlCol="0">
            <a:spAutoFit/>
          </a:bodyPr>
          <a:lstStyle/>
          <a:p>
            <a:r>
              <a:rPr lang="en-US" sz="2400" dirty="0"/>
              <a:t> </a:t>
            </a:r>
          </a:p>
        </p:txBody>
      </p:sp>
      <p:sp>
        <p:nvSpPr>
          <p:cNvPr id="8" name="Title Placeholder 37"/>
          <p:cNvSpPr>
            <a:spLocks noGrp="1"/>
          </p:cNvSpPr>
          <p:nvPr>
            <p:ph type="title" hasCustomPrompt="1"/>
          </p:nvPr>
        </p:nvSpPr>
        <p:spPr>
          <a:xfrm>
            <a:off x="471051" y="-60960"/>
            <a:ext cx="11311005" cy="987552"/>
          </a:xfrm>
          <a:prstGeom prst="rect">
            <a:avLst/>
          </a:prstGeom>
        </p:spPr>
        <p:txBody>
          <a:bodyPr vert="horz" wrap="none" lIns="0" tIns="0" rIns="0" bIns="0" rtlCol="0" anchor="b">
            <a:normAutofit/>
          </a:bodyPr>
          <a:lstStyle/>
          <a:p>
            <a:r>
              <a:rPr lang="en-US" dirty="0"/>
              <a:t>Click to edit slide heading</a:t>
            </a:r>
          </a:p>
        </p:txBody>
      </p:sp>
      <p:sp>
        <p:nvSpPr>
          <p:cNvPr id="9" name="Text Placeholder 22"/>
          <p:cNvSpPr>
            <a:spLocks noGrp="1"/>
          </p:cNvSpPr>
          <p:nvPr>
            <p:ph type="body" sz="quarter" idx="10"/>
          </p:nvPr>
        </p:nvSpPr>
        <p:spPr>
          <a:xfrm>
            <a:off x="2116339" y="6062133"/>
            <a:ext cx="7973568"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10131661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ColumnLis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1377696"/>
            <a:ext cx="5035296" cy="4425696"/>
          </a:xfrm>
        </p:spPr>
        <p:txBody>
          <a:bodyPr lIns="0" tIns="0" rIns="0" numCol="1" spcCol="457200"/>
          <a:lstStyle>
            <a:lvl1pPr marL="304792" indent="-304792">
              <a:lnSpc>
                <a:spcPct val="100000"/>
              </a:lnSpc>
              <a:spcBef>
                <a:spcPts val="0"/>
              </a:spcBef>
              <a:spcAft>
                <a:spcPts val="2400"/>
              </a:spcAft>
              <a:buClr>
                <a:schemeClr val="accent1"/>
              </a:buClr>
              <a:buSzPct val="90000"/>
              <a:buFont typeface="Arial"/>
              <a:buChar char="•"/>
              <a:defRPr sz="3467"/>
            </a:lvl1pPr>
            <a:lvl2pPr marL="304792" indent="-304792">
              <a:lnSpc>
                <a:spcPct val="100000"/>
              </a:lnSpc>
              <a:spcBef>
                <a:spcPts val="0"/>
              </a:spcBef>
              <a:spcAft>
                <a:spcPts val="2400"/>
              </a:spcAft>
              <a:buClr>
                <a:schemeClr val="accent1"/>
              </a:buClr>
              <a:buSzPct val="90000"/>
              <a:buFont typeface="Arial"/>
              <a:buChar char="•"/>
              <a:defRPr sz="3467"/>
            </a:lvl2pPr>
            <a:lvl3pPr marL="304792" indent="-304792">
              <a:lnSpc>
                <a:spcPct val="100000"/>
              </a:lnSpc>
              <a:spcBef>
                <a:spcPts val="0"/>
              </a:spcBef>
              <a:spcAft>
                <a:spcPts val="2400"/>
              </a:spcAft>
              <a:buClr>
                <a:schemeClr val="accent1"/>
              </a:buClr>
              <a:buSzPct val="90000"/>
              <a:buFont typeface="Arial"/>
              <a:buChar char="•"/>
              <a:defRPr sz="3467"/>
            </a:lvl3pPr>
            <a:lvl4pPr marL="304792" indent="-304792">
              <a:lnSpc>
                <a:spcPct val="100000"/>
              </a:lnSpc>
              <a:spcBef>
                <a:spcPts val="0"/>
              </a:spcBef>
              <a:spcAft>
                <a:spcPts val="2400"/>
              </a:spcAft>
              <a:buClr>
                <a:schemeClr val="accent1"/>
              </a:buClr>
              <a:buSzPct val="90000"/>
              <a:buFont typeface="Arial"/>
              <a:buChar char="•"/>
              <a:defRPr sz="3467"/>
            </a:lvl4pPr>
            <a:lvl5pPr marL="304792" indent="-304792">
              <a:lnSpc>
                <a:spcPct val="100000"/>
              </a:lnSpc>
              <a:spcBef>
                <a:spcPts val="0"/>
              </a:spcBef>
              <a:spcAft>
                <a:spcPts val="2400"/>
              </a:spcAft>
              <a:buClr>
                <a:schemeClr val="accent1"/>
              </a:buClr>
              <a:buSzPct val="90000"/>
              <a:buFont typeface="Arial"/>
              <a:buChar char="•"/>
              <a:defRPr sz="34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p:cNvSpPr txBox="1"/>
          <p:nvPr userDrawn="1"/>
        </p:nvSpPr>
        <p:spPr>
          <a:xfrm>
            <a:off x="11247350" y="-1111937"/>
            <a:ext cx="269626" cy="461665"/>
          </a:xfrm>
          <a:prstGeom prst="rect">
            <a:avLst/>
          </a:prstGeom>
          <a:noFill/>
        </p:spPr>
        <p:txBody>
          <a:bodyPr wrap="none" rtlCol="0">
            <a:spAutoFit/>
          </a:bodyPr>
          <a:lstStyle/>
          <a:p>
            <a:r>
              <a:rPr lang="en-US" sz="2400" dirty="0"/>
              <a:t> </a:t>
            </a:r>
          </a:p>
        </p:txBody>
      </p:sp>
      <p:sp>
        <p:nvSpPr>
          <p:cNvPr id="10" name="Content Placeholder 2"/>
          <p:cNvSpPr>
            <a:spLocks noGrp="1"/>
          </p:cNvSpPr>
          <p:nvPr>
            <p:ph idx="16"/>
          </p:nvPr>
        </p:nvSpPr>
        <p:spPr>
          <a:xfrm>
            <a:off x="6400800" y="1377696"/>
            <a:ext cx="5035296" cy="4425696"/>
          </a:xfrm>
        </p:spPr>
        <p:txBody>
          <a:bodyPr lIns="0" tIns="0" rIns="0" numCol="1" spcCol="457200"/>
          <a:lstStyle>
            <a:lvl1pPr marL="304792" indent="-304792">
              <a:lnSpc>
                <a:spcPct val="100000"/>
              </a:lnSpc>
              <a:spcBef>
                <a:spcPts val="0"/>
              </a:spcBef>
              <a:spcAft>
                <a:spcPts val="2400"/>
              </a:spcAft>
              <a:buClr>
                <a:schemeClr val="accent1"/>
              </a:buClr>
              <a:buSzPct val="90000"/>
              <a:buFont typeface="Arial"/>
              <a:buChar char="•"/>
              <a:defRPr sz="3467"/>
            </a:lvl1pPr>
            <a:lvl2pPr marL="304792" indent="-304792">
              <a:lnSpc>
                <a:spcPct val="100000"/>
              </a:lnSpc>
              <a:spcBef>
                <a:spcPts val="0"/>
              </a:spcBef>
              <a:spcAft>
                <a:spcPts val="2400"/>
              </a:spcAft>
              <a:buClr>
                <a:schemeClr val="accent1"/>
              </a:buClr>
              <a:buSzPct val="90000"/>
              <a:buFont typeface="Arial"/>
              <a:buChar char="•"/>
              <a:defRPr sz="3467"/>
            </a:lvl2pPr>
            <a:lvl3pPr marL="304792" indent="-304792">
              <a:lnSpc>
                <a:spcPct val="100000"/>
              </a:lnSpc>
              <a:spcBef>
                <a:spcPts val="0"/>
              </a:spcBef>
              <a:spcAft>
                <a:spcPts val="2400"/>
              </a:spcAft>
              <a:buClr>
                <a:schemeClr val="accent1"/>
              </a:buClr>
              <a:buSzPct val="90000"/>
              <a:buFont typeface="Arial"/>
              <a:buChar char="•"/>
              <a:defRPr sz="3467"/>
            </a:lvl3pPr>
            <a:lvl4pPr marL="304792" indent="-304792">
              <a:lnSpc>
                <a:spcPct val="100000"/>
              </a:lnSpc>
              <a:spcBef>
                <a:spcPts val="0"/>
              </a:spcBef>
              <a:spcAft>
                <a:spcPts val="2400"/>
              </a:spcAft>
              <a:buClr>
                <a:schemeClr val="accent1"/>
              </a:buClr>
              <a:buSzPct val="90000"/>
              <a:buFont typeface="Arial"/>
              <a:buChar char="•"/>
              <a:defRPr sz="3467"/>
            </a:lvl4pPr>
            <a:lvl5pPr marL="304792" indent="-304792">
              <a:lnSpc>
                <a:spcPct val="100000"/>
              </a:lnSpc>
              <a:spcBef>
                <a:spcPts val="0"/>
              </a:spcBef>
              <a:spcAft>
                <a:spcPts val="2400"/>
              </a:spcAft>
              <a:buClr>
                <a:schemeClr val="accent1"/>
              </a:buClr>
              <a:buSzPct val="90000"/>
              <a:buFont typeface="Arial"/>
              <a:buChar char="•"/>
              <a:defRPr sz="34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37"/>
          <p:cNvSpPr>
            <a:spLocks noGrp="1"/>
          </p:cNvSpPr>
          <p:nvPr>
            <p:ph type="title" hasCustomPrompt="1"/>
          </p:nvPr>
        </p:nvSpPr>
        <p:spPr>
          <a:xfrm>
            <a:off x="471051" y="-60960"/>
            <a:ext cx="11311005" cy="987552"/>
          </a:xfrm>
          <a:prstGeom prst="rect">
            <a:avLst/>
          </a:prstGeom>
        </p:spPr>
        <p:txBody>
          <a:bodyPr vert="horz" wrap="none" lIns="0" tIns="0" rIns="0" bIns="0" rtlCol="0" anchor="b">
            <a:normAutofit/>
          </a:bodyPr>
          <a:lstStyle/>
          <a:p>
            <a:r>
              <a:rPr lang="en-US" dirty="0"/>
              <a:t>Click to edit slide heading</a:t>
            </a:r>
          </a:p>
        </p:txBody>
      </p:sp>
      <p:sp>
        <p:nvSpPr>
          <p:cNvPr id="12" name="Text Placeholder 22"/>
          <p:cNvSpPr>
            <a:spLocks noGrp="1"/>
          </p:cNvSpPr>
          <p:nvPr>
            <p:ph type="body" sz="quarter" idx="10"/>
          </p:nvPr>
        </p:nvSpPr>
        <p:spPr>
          <a:xfrm>
            <a:off x="2116333" y="6062133"/>
            <a:ext cx="7973568"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20657830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Welcome">
    <p:spTree>
      <p:nvGrpSpPr>
        <p:cNvPr id="1" name=""/>
        <p:cNvGrpSpPr/>
        <p:nvPr/>
      </p:nvGrpSpPr>
      <p:grpSpPr>
        <a:xfrm>
          <a:off x="0" y="0"/>
          <a:ext cx="0" cy="0"/>
          <a:chOff x="0" y="0"/>
          <a:chExt cx="0" cy="0"/>
        </a:xfrm>
      </p:grpSpPr>
      <p:sp>
        <p:nvSpPr>
          <p:cNvPr id="16" name="Pentagon 15"/>
          <p:cNvSpPr/>
          <p:nvPr userDrawn="1"/>
        </p:nvSpPr>
        <p:spPr>
          <a:xfrm>
            <a:off x="0" y="0"/>
            <a:ext cx="11494189" cy="6858000"/>
          </a:xfrm>
          <a:prstGeom prst="homePlat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Pentagon 1"/>
          <p:cNvSpPr/>
          <p:nvPr userDrawn="1"/>
        </p:nvSpPr>
        <p:spPr>
          <a:xfrm>
            <a:off x="1" y="0"/>
            <a:ext cx="11263275" cy="6858000"/>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Rectangle 2"/>
          <p:cNvSpPr>
            <a:spLocks noGrp="1" noChangeArrowheads="1"/>
          </p:cNvSpPr>
          <p:nvPr>
            <p:ph type="ctrTitle" hasCustomPrompt="1"/>
          </p:nvPr>
        </p:nvSpPr>
        <p:spPr>
          <a:xfrm>
            <a:off x="768096" y="1915052"/>
            <a:ext cx="7518400" cy="1117600"/>
          </a:xfrm>
          <a:prstGeom prst="rect">
            <a:avLst/>
          </a:prstGeom>
          <a:effectLst/>
        </p:spPr>
        <p:txBody>
          <a:bodyPr wrap="square" lIns="0" rIns="0" bIns="0" anchor="ctr">
            <a:noAutofit/>
          </a:bodyPr>
          <a:lstStyle>
            <a:lvl1pPr algn="l">
              <a:lnSpc>
                <a:spcPct val="90000"/>
              </a:lnSpc>
              <a:defRPr sz="10000" b="1" i="0">
                <a:solidFill>
                  <a:schemeClr val="bg1"/>
                </a:solidFill>
                <a:latin typeface="Arial"/>
                <a:cs typeface="Arial"/>
              </a:defRPr>
            </a:lvl1pPr>
          </a:lstStyle>
          <a:p>
            <a:r>
              <a:rPr lang="en-US" dirty="0"/>
              <a:t>Welcome</a:t>
            </a:r>
          </a:p>
        </p:txBody>
      </p:sp>
      <p:sp>
        <p:nvSpPr>
          <p:cNvPr id="5" name="Text Placeholder 4"/>
          <p:cNvSpPr>
            <a:spLocks noGrp="1"/>
          </p:cNvSpPr>
          <p:nvPr>
            <p:ph type="body" sz="quarter" idx="10" hasCustomPrompt="1"/>
          </p:nvPr>
        </p:nvSpPr>
        <p:spPr>
          <a:xfrm>
            <a:off x="768096" y="3706392"/>
            <a:ext cx="3386667" cy="491067"/>
          </a:xfrm>
        </p:spPr>
        <p:txBody>
          <a:bodyPr/>
          <a:lstStyle>
            <a:lvl1pPr marL="0" indent="0">
              <a:lnSpc>
                <a:spcPct val="100000"/>
              </a:lnSpc>
              <a:spcAft>
                <a:spcPts val="0"/>
              </a:spcAft>
              <a:buFont typeface="Arial"/>
              <a:buNone/>
              <a:defRPr sz="2667" b="1" baseline="0">
                <a:solidFill>
                  <a:srgbClr val="FFFFFF"/>
                </a:solidFill>
              </a:defRPr>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Presenters Name</a:t>
            </a:r>
          </a:p>
        </p:txBody>
      </p:sp>
      <p:sp>
        <p:nvSpPr>
          <p:cNvPr id="9" name="Text Placeholder 4"/>
          <p:cNvSpPr>
            <a:spLocks noGrp="1"/>
          </p:cNvSpPr>
          <p:nvPr>
            <p:ph type="body" sz="quarter" idx="12" hasCustomPrompt="1"/>
          </p:nvPr>
        </p:nvSpPr>
        <p:spPr>
          <a:xfrm>
            <a:off x="768096" y="4243075"/>
            <a:ext cx="3386667" cy="1237267"/>
          </a:xfrm>
        </p:spPr>
        <p:txBody>
          <a:bodyPr/>
          <a:lstStyle>
            <a:lvl1pPr marL="0" indent="0">
              <a:lnSpc>
                <a:spcPct val="100000"/>
              </a:lnSpc>
              <a:spcAft>
                <a:spcPts val="0"/>
              </a:spcAft>
              <a:buFont typeface="Arial"/>
              <a:buNone/>
              <a:defRPr sz="2133" b="0" baseline="0">
                <a:solidFill>
                  <a:srgbClr val="FFFFFF"/>
                </a:solidFill>
              </a:defRPr>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Presenters Title</a:t>
            </a:r>
          </a:p>
          <a:p>
            <a:pPr lvl="0"/>
            <a:r>
              <a:rPr lang="en-US" dirty="0"/>
              <a:t>XXX-XXX-XXXX</a:t>
            </a:r>
          </a:p>
          <a:p>
            <a:pPr lvl="0"/>
            <a:r>
              <a:rPr lang="en-US" dirty="0"/>
              <a:t>John </a:t>
            </a:r>
            <a:r>
              <a:rPr lang="en-US" dirty="0" err="1"/>
              <a:t>Does@limra.com</a:t>
            </a:r>
            <a:endParaRPr lang="en-US" dirty="0"/>
          </a:p>
        </p:txBody>
      </p:sp>
      <p:sp>
        <p:nvSpPr>
          <p:cNvPr id="10" name="Text Placeholder 4"/>
          <p:cNvSpPr>
            <a:spLocks noGrp="1"/>
          </p:cNvSpPr>
          <p:nvPr>
            <p:ph type="body" sz="quarter" idx="13" hasCustomPrompt="1"/>
          </p:nvPr>
        </p:nvSpPr>
        <p:spPr>
          <a:xfrm>
            <a:off x="4668449" y="3706392"/>
            <a:ext cx="3386667" cy="491067"/>
          </a:xfrm>
        </p:spPr>
        <p:txBody>
          <a:bodyPr/>
          <a:lstStyle>
            <a:lvl1pPr marL="0" indent="0">
              <a:lnSpc>
                <a:spcPct val="100000"/>
              </a:lnSpc>
              <a:spcAft>
                <a:spcPts val="0"/>
              </a:spcAft>
              <a:buFont typeface="Arial"/>
              <a:buNone/>
              <a:defRPr sz="2667" b="1" baseline="0">
                <a:solidFill>
                  <a:srgbClr val="FFFFFF"/>
                </a:solidFill>
              </a:defRPr>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Presenters Name</a:t>
            </a:r>
          </a:p>
        </p:txBody>
      </p:sp>
      <p:sp>
        <p:nvSpPr>
          <p:cNvPr id="11" name="Text Placeholder 4"/>
          <p:cNvSpPr>
            <a:spLocks noGrp="1"/>
          </p:cNvSpPr>
          <p:nvPr>
            <p:ph type="body" sz="quarter" idx="14" hasCustomPrompt="1"/>
          </p:nvPr>
        </p:nvSpPr>
        <p:spPr>
          <a:xfrm>
            <a:off x="4668449" y="4243075"/>
            <a:ext cx="3386667" cy="1237267"/>
          </a:xfrm>
        </p:spPr>
        <p:txBody>
          <a:bodyPr/>
          <a:lstStyle>
            <a:lvl1pPr marL="0" indent="0">
              <a:lnSpc>
                <a:spcPct val="100000"/>
              </a:lnSpc>
              <a:spcAft>
                <a:spcPts val="0"/>
              </a:spcAft>
              <a:buFont typeface="Arial"/>
              <a:buNone/>
              <a:defRPr sz="2133" b="0" baseline="0">
                <a:solidFill>
                  <a:srgbClr val="FFFFFF"/>
                </a:solidFill>
              </a:defRPr>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Presenters Title</a:t>
            </a:r>
          </a:p>
          <a:p>
            <a:pPr lvl="0"/>
            <a:r>
              <a:rPr lang="en-US" dirty="0"/>
              <a:t>XXX-XXX-XXXX</a:t>
            </a:r>
          </a:p>
          <a:p>
            <a:pPr lvl="0"/>
            <a:r>
              <a:rPr lang="en-US" dirty="0"/>
              <a:t>John </a:t>
            </a:r>
            <a:r>
              <a:rPr lang="en-US" dirty="0" err="1"/>
              <a:t>Does@limra.com</a:t>
            </a:r>
            <a:endParaRPr lang="en-US" dirty="0"/>
          </a:p>
        </p:txBody>
      </p:sp>
      <p:grpSp>
        <p:nvGrpSpPr>
          <p:cNvPr id="6" name="Group 5"/>
          <p:cNvGrpSpPr/>
          <p:nvPr userDrawn="1"/>
        </p:nvGrpSpPr>
        <p:grpSpPr>
          <a:xfrm>
            <a:off x="6619037" y="1"/>
            <a:ext cx="4682067" cy="6866119"/>
            <a:chOff x="5473638" y="0"/>
            <a:chExt cx="3511550" cy="5149589"/>
          </a:xfrm>
        </p:grpSpPr>
        <p:sp>
          <p:nvSpPr>
            <p:cNvPr id="26" name="Freeform 25"/>
            <p:cNvSpPr/>
            <p:nvPr userDrawn="1"/>
          </p:nvSpPr>
          <p:spPr>
            <a:xfrm>
              <a:off x="5473638" y="0"/>
              <a:ext cx="3060824" cy="2604192"/>
            </a:xfrm>
            <a:custGeom>
              <a:avLst/>
              <a:gdLst>
                <a:gd name="connsiteX0" fmla="*/ 0 w 3048124"/>
                <a:gd name="connsiteY0" fmla="*/ 0 h 2585142"/>
                <a:gd name="connsiteX1" fmla="*/ 925965 w 3048124"/>
                <a:gd name="connsiteY1" fmla="*/ 0 h 2585142"/>
                <a:gd name="connsiteX2" fmla="*/ 3048124 w 3048124"/>
                <a:gd name="connsiteY2" fmla="*/ 2122159 h 2585142"/>
                <a:gd name="connsiteX3" fmla="*/ 2585142 w 3048124"/>
                <a:gd name="connsiteY3" fmla="*/ 2585142 h 2585142"/>
                <a:gd name="connsiteX4" fmla="*/ 0 w 3048124"/>
                <a:gd name="connsiteY4" fmla="*/ 0 h 2585142"/>
                <a:gd name="connsiteX0" fmla="*/ 0 w 3048124"/>
                <a:gd name="connsiteY0" fmla="*/ 0 h 2604192"/>
                <a:gd name="connsiteX1" fmla="*/ 925965 w 3048124"/>
                <a:gd name="connsiteY1" fmla="*/ 0 h 2604192"/>
                <a:gd name="connsiteX2" fmla="*/ 3048124 w 3048124"/>
                <a:gd name="connsiteY2" fmla="*/ 2122159 h 2604192"/>
                <a:gd name="connsiteX3" fmla="*/ 2604192 w 3048124"/>
                <a:gd name="connsiteY3" fmla="*/ 2604192 h 2604192"/>
                <a:gd name="connsiteX4" fmla="*/ 0 w 3048124"/>
                <a:gd name="connsiteY4" fmla="*/ 0 h 2604192"/>
                <a:gd name="connsiteX0" fmla="*/ 0 w 3063999"/>
                <a:gd name="connsiteY0" fmla="*/ 0 h 2604192"/>
                <a:gd name="connsiteX1" fmla="*/ 925965 w 3063999"/>
                <a:gd name="connsiteY1" fmla="*/ 0 h 2604192"/>
                <a:gd name="connsiteX2" fmla="*/ 3063999 w 3063999"/>
                <a:gd name="connsiteY2" fmla="*/ 2134859 h 2604192"/>
                <a:gd name="connsiteX3" fmla="*/ 2604192 w 3063999"/>
                <a:gd name="connsiteY3" fmla="*/ 2604192 h 2604192"/>
                <a:gd name="connsiteX4" fmla="*/ 0 w 3063999"/>
                <a:gd name="connsiteY4" fmla="*/ 0 h 2604192"/>
                <a:gd name="connsiteX0" fmla="*/ 0 w 3063999"/>
                <a:gd name="connsiteY0" fmla="*/ 0 h 2604192"/>
                <a:gd name="connsiteX1" fmla="*/ 925965 w 3063999"/>
                <a:gd name="connsiteY1" fmla="*/ 0 h 2604192"/>
                <a:gd name="connsiteX2" fmla="*/ 3063999 w 3063999"/>
                <a:gd name="connsiteY2" fmla="*/ 2141209 h 2604192"/>
                <a:gd name="connsiteX3" fmla="*/ 2604192 w 3063999"/>
                <a:gd name="connsiteY3" fmla="*/ 2604192 h 2604192"/>
                <a:gd name="connsiteX4" fmla="*/ 0 w 3063999"/>
                <a:gd name="connsiteY4" fmla="*/ 0 h 2604192"/>
                <a:gd name="connsiteX0" fmla="*/ 0 w 3060824"/>
                <a:gd name="connsiteY0" fmla="*/ 0 h 2604192"/>
                <a:gd name="connsiteX1" fmla="*/ 925965 w 3060824"/>
                <a:gd name="connsiteY1" fmla="*/ 0 h 2604192"/>
                <a:gd name="connsiteX2" fmla="*/ 3060824 w 3060824"/>
                <a:gd name="connsiteY2" fmla="*/ 2134859 h 2604192"/>
                <a:gd name="connsiteX3" fmla="*/ 2604192 w 3060824"/>
                <a:gd name="connsiteY3" fmla="*/ 2604192 h 2604192"/>
                <a:gd name="connsiteX4" fmla="*/ 0 w 3060824"/>
                <a:gd name="connsiteY4" fmla="*/ 0 h 2604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824" h="2604192">
                  <a:moveTo>
                    <a:pt x="0" y="0"/>
                  </a:moveTo>
                  <a:lnTo>
                    <a:pt x="925965" y="0"/>
                  </a:lnTo>
                  <a:lnTo>
                    <a:pt x="3060824" y="2134859"/>
                  </a:lnTo>
                  <a:lnTo>
                    <a:pt x="2604192" y="2604192"/>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Freeform 32"/>
            <p:cNvSpPr/>
            <p:nvPr userDrawn="1"/>
          </p:nvSpPr>
          <p:spPr>
            <a:xfrm>
              <a:off x="5494333" y="2578791"/>
              <a:ext cx="3040129" cy="2570798"/>
            </a:xfrm>
            <a:custGeom>
              <a:avLst/>
              <a:gdLst>
                <a:gd name="connsiteX0" fmla="*/ 2564447 w 3027429"/>
                <a:gd name="connsiteY0" fmla="*/ 0 h 2564448"/>
                <a:gd name="connsiteX1" fmla="*/ 3027429 w 3027429"/>
                <a:gd name="connsiteY1" fmla="*/ 462983 h 2564448"/>
                <a:gd name="connsiteX2" fmla="*/ 925964 w 3027429"/>
                <a:gd name="connsiteY2" fmla="*/ 2564448 h 2564448"/>
                <a:gd name="connsiteX3" fmla="*/ 0 w 3027429"/>
                <a:gd name="connsiteY3" fmla="*/ 2564448 h 2564448"/>
                <a:gd name="connsiteX4" fmla="*/ 2564447 w 3027429"/>
                <a:gd name="connsiteY4" fmla="*/ 0 h 2564448"/>
                <a:gd name="connsiteX0" fmla="*/ 2573972 w 3027429"/>
                <a:gd name="connsiteY0" fmla="*/ 0 h 2570798"/>
                <a:gd name="connsiteX1" fmla="*/ 3027429 w 3027429"/>
                <a:gd name="connsiteY1" fmla="*/ 469333 h 2570798"/>
                <a:gd name="connsiteX2" fmla="*/ 925964 w 3027429"/>
                <a:gd name="connsiteY2" fmla="*/ 2570798 h 2570798"/>
                <a:gd name="connsiteX3" fmla="*/ 0 w 3027429"/>
                <a:gd name="connsiteY3" fmla="*/ 2570798 h 2570798"/>
                <a:gd name="connsiteX4" fmla="*/ 2573972 w 3027429"/>
                <a:gd name="connsiteY4" fmla="*/ 0 h 2570798"/>
                <a:gd name="connsiteX0" fmla="*/ 2573972 w 3040129"/>
                <a:gd name="connsiteY0" fmla="*/ 0 h 2570798"/>
                <a:gd name="connsiteX1" fmla="*/ 3040129 w 3040129"/>
                <a:gd name="connsiteY1" fmla="*/ 456633 h 2570798"/>
                <a:gd name="connsiteX2" fmla="*/ 925964 w 3040129"/>
                <a:gd name="connsiteY2" fmla="*/ 2570798 h 2570798"/>
                <a:gd name="connsiteX3" fmla="*/ 0 w 3040129"/>
                <a:gd name="connsiteY3" fmla="*/ 2570798 h 2570798"/>
                <a:gd name="connsiteX4" fmla="*/ 2573972 w 3040129"/>
                <a:gd name="connsiteY4" fmla="*/ 0 h 257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129" h="2570798">
                  <a:moveTo>
                    <a:pt x="2573972" y="0"/>
                  </a:moveTo>
                  <a:lnTo>
                    <a:pt x="3040129" y="456633"/>
                  </a:lnTo>
                  <a:lnTo>
                    <a:pt x="925964" y="2570798"/>
                  </a:lnTo>
                  <a:lnTo>
                    <a:pt x="0" y="2570798"/>
                  </a:lnTo>
                  <a:lnTo>
                    <a:pt x="2573972"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Diamond 13"/>
            <p:cNvSpPr/>
            <p:nvPr userDrawn="1"/>
          </p:nvSpPr>
          <p:spPr>
            <a:xfrm>
              <a:off x="8058337" y="2121716"/>
              <a:ext cx="926851" cy="92685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p>
          </p:txBody>
        </p:sp>
      </p:grpSp>
      <p:grpSp>
        <p:nvGrpSpPr>
          <p:cNvPr id="3" name="Group 2"/>
          <p:cNvGrpSpPr/>
          <p:nvPr userDrawn="1"/>
        </p:nvGrpSpPr>
        <p:grpSpPr>
          <a:xfrm>
            <a:off x="9137368" y="6189663"/>
            <a:ext cx="2500581" cy="466011"/>
            <a:chOff x="6853026" y="4642247"/>
            <a:chExt cx="1875436" cy="349508"/>
          </a:xfrm>
        </p:grpSpPr>
        <p:pic>
          <p:nvPicPr>
            <p:cNvPr id="21" name="Picture 2" descr="C:\Users\mhilla\Desktop\08LIM5-logo-2col.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53026" y="4702391"/>
              <a:ext cx="743683" cy="247894"/>
            </a:xfrm>
            <a:prstGeom prst="rect">
              <a:avLst/>
            </a:prstGeom>
            <a:noFill/>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594" y="4642247"/>
              <a:ext cx="803868" cy="349508"/>
            </a:xfrm>
            <a:prstGeom prst="rect">
              <a:avLst/>
            </a:prstGeom>
          </p:spPr>
        </p:pic>
      </p:grpSp>
    </p:spTree>
    <p:extLst>
      <p:ext uri="{BB962C8B-B14F-4D97-AF65-F5344CB8AC3E}">
        <p14:creationId xmlns:p14="http://schemas.microsoft.com/office/powerpoint/2010/main" val="38257824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losing Slide_New 10-30-17">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08474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3Column_graphic__No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7" y="3835660"/>
            <a:ext cx="3253863" cy="455083"/>
          </a:xfrm>
        </p:spPr>
        <p:txBody>
          <a:bodyPr lIns="0" tIns="0" rIns="0" numCol="1" spcCol="457200" anchor="b"/>
          <a:lstStyle>
            <a:lvl1pPr marL="0" indent="0" algn="ctr">
              <a:lnSpc>
                <a:spcPct val="100000"/>
              </a:lnSpc>
              <a:spcBef>
                <a:spcPts val="0"/>
              </a:spcBef>
              <a:spcAft>
                <a:spcPts val="3200"/>
              </a:spcAft>
              <a:buClr>
                <a:schemeClr val="accent1"/>
              </a:buClr>
              <a:buSzPct val="90000"/>
              <a:buFont typeface="Arial"/>
              <a:buNone/>
              <a:defRPr sz="3467" b="1" baseline="0">
                <a:solidFill>
                  <a:schemeClr val="tx2"/>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a:t>
            </a:r>
            <a:r>
              <a:rPr lang="en-US"/>
              <a:t>to edit</a:t>
            </a:r>
            <a:endParaRPr lang="en-US" dirty="0"/>
          </a:p>
        </p:txBody>
      </p:sp>
      <p:sp>
        <p:nvSpPr>
          <p:cNvPr id="2" name="TextBox 1"/>
          <p:cNvSpPr txBox="1"/>
          <p:nvPr userDrawn="1"/>
        </p:nvSpPr>
        <p:spPr>
          <a:xfrm>
            <a:off x="11247350" y="-1111937"/>
            <a:ext cx="269626" cy="461665"/>
          </a:xfrm>
          <a:prstGeom prst="rect">
            <a:avLst/>
          </a:prstGeom>
          <a:noFill/>
        </p:spPr>
        <p:txBody>
          <a:bodyPr wrap="none" rtlCol="0">
            <a:spAutoFit/>
          </a:bodyPr>
          <a:lstStyle/>
          <a:p>
            <a:r>
              <a:rPr lang="en-US" sz="2400" dirty="0"/>
              <a:t> </a:t>
            </a:r>
          </a:p>
        </p:txBody>
      </p:sp>
      <p:sp>
        <p:nvSpPr>
          <p:cNvPr id="5" name="Content Placeholder 4"/>
          <p:cNvSpPr>
            <a:spLocks noGrp="1"/>
          </p:cNvSpPr>
          <p:nvPr>
            <p:ph sz="quarter" idx="18" hasCustomPrompt="1"/>
          </p:nvPr>
        </p:nvSpPr>
        <p:spPr>
          <a:xfrm>
            <a:off x="768097" y="451553"/>
            <a:ext cx="3253863" cy="3195772"/>
          </a:xfrm>
          <a:noFill/>
          <a:ln>
            <a:solidFill>
              <a:schemeClr val="bg1"/>
            </a:solidFill>
          </a:ln>
        </p:spPr>
        <p:txBody>
          <a:bodyPr anchor="ctr"/>
          <a:lstStyle>
            <a:lvl1pPr marL="0" indent="0" algn="ctr">
              <a:buFont typeface="Arial"/>
              <a:buNone/>
              <a:defRPr b="1" baseline="0"/>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Click to Insert Icon, graphic, image</a:t>
            </a:r>
          </a:p>
        </p:txBody>
      </p:sp>
      <p:sp>
        <p:nvSpPr>
          <p:cNvPr id="15" name="Content Placeholder 2"/>
          <p:cNvSpPr>
            <a:spLocks noGrp="1"/>
          </p:cNvSpPr>
          <p:nvPr>
            <p:ph idx="21" hasCustomPrompt="1"/>
          </p:nvPr>
        </p:nvSpPr>
        <p:spPr>
          <a:xfrm>
            <a:off x="768097" y="4400816"/>
            <a:ext cx="3253863" cy="1282553"/>
          </a:xfrm>
        </p:spPr>
        <p:txBody>
          <a:bodyPr lIns="0" tIns="0" rIns="0" numCol="1" spcCol="457200"/>
          <a:lstStyle>
            <a:lvl1pPr marL="0" indent="0" algn="ctr">
              <a:lnSpc>
                <a:spcPct val="100000"/>
              </a:lnSpc>
              <a:spcBef>
                <a:spcPts val="0"/>
              </a:spcBef>
              <a:spcAft>
                <a:spcPts val="1600"/>
              </a:spcAft>
              <a:buClr>
                <a:schemeClr val="accent1"/>
              </a:buClr>
              <a:buSzPct val="90000"/>
              <a:buFont typeface="Arial"/>
              <a:buNone/>
              <a:defRPr sz="2667"/>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28" name="Text Placeholder 22"/>
          <p:cNvSpPr>
            <a:spLocks noGrp="1"/>
          </p:cNvSpPr>
          <p:nvPr>
            <p:ph type="body" sz="quarter" idx="10"/>
          </p:nvPr>
        </p:nvSpPr>
        <p:spPr>
          <a:xfrm>
            <a:off x="2116329" y="6062133"/>
            <a:ext cx="7973568" cy="508000"/>
          </a:xfrm>
        </p:spPr>
        <p:txBody>
          <a:bodyPr anchor="b"/>
          <a:lstStyle>
            <a:lvl1pPr algn="l">
              <a:defRPr sz="1067"/>
            </a:lvl1pPr>
          </a:lstStyle>
          <a:p>
            <a:pPr lvl="0"/>
            <a:r>
              <a:rPr lang="en-US" dirty="0"/>
              <a:t>Click to edit Master text styles</a:t>
            </a:r>
          </a:p>
        </p:txBody>
      </p:sp>
      <p:sp>
        <p:nvSpPr>
          <p:cNvPr id="14" name="Content Placeholder 2"/>
          <p:cNvSpPr>
            <a:spLocks noGrp="1"/>
          </p:cNvSpPr>
          <p:nvPr>
            <p:ph idx="22"/>
          </p:nvPr>
        </p:nvSpPr>
        <p:spPr>
          <a:xfrm>
            <a:off x="4498952" y="3835660"/>
            <a:ext cx="3255264" cy="455083"/>
          </a:xfrm>
        </p:spPr>
        <p:txBody>
          <a:bodyPr lIns="0" tIns="0" rIns="0" numCol="1" spcCol="457200" anchor="b"/>
          <a:lstStyle>
            <a:lvl1pPr marL="0" indent="0" algn="ctr">
              <a:lnSpc>
                <a:spcPct val="100000"/>
              </a:lnSpc>
              <a:spcBef>
                <a:spcPts val="0"/>
              </a:spcBef>
              <a:spcAft>
                <a:spcPts val="3200"/>
              </a:spcAft>
              <a:buClr>
                <a:schemeClr val="accent1"/>
              </a:buClr>
              <a:buSzPct val="90000"/>
              <a:buFont typeface="Arial"/>
              <a:buNone/>
              <a:defRPr sz="3467" b="1" baseline="0">
                <a:solidFill>
                  <a:schemeClr val="tx2"/>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a:t>
            </a:r>
          </a:p>
        </p:txBody>
      </p:sp>
      <p:sp>
        <p:nvSpPr>
          <p:cNvPr id="16" name="Content Placeholder 4"/>
          <p:cNvSpPr>
            <a:spLocks noGrp="1"/>
          </p:cNvSpPr>
          <p:nvPr>
            <p:ph sz="quarter" idx="23" hasCustomPrompt="1"/>
          </p:nvPr>
        </p:nvSpPr>
        <p:spPr>
          <a:xfrm>
            <a:off x="4498952" y="451553"/>
            <a:ext cx="3255264" cy="3163103"/>
          </a:xfrm>
          <a:noFill/>
          <a:ln>
            <a:solidFill>
              <a:schemeClr val="bg1"/>
            </a:solidFill>
          </a:ln>
        </p:spPr>
        <p:txBody>
          <a:bodyPr anchor="ctr"/>
          <a:lstStyle>
            <a:lvl1pPr marL="0" indent="0" algn="ctr">
              <a:buFont typeface="Arial"/>
              <a:buNone/>
              <a:defRPr b="1" baseline="0"/>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Click to Insert Icon, graphic, image</a:t>
            </a:r>
          </a:p>
        </p:txBody>
      </p:sp>
      <p:sp>
        <p:nvSpPr>
          <p:cNvPr id="17" name="Content Placeholder 2"/>
          <p:cNvSpPr>
            <a:spLocks noGrp="1"/>
          </p:cNvSpPr>
          <p:nvPr>
            <p:ph idx="24" hasCustomPrompt="1"/>
          </p:nvPr>
        </p:nvSpPr>
        <p:spPr>
          <a:xfrm>
            <a:off x="4498952" y="4400816"/>
            <a:ext cx="3255264" cy="1282553"/>
          </a:xfrm>
        </p:spPr>
        <p:txBody>
          <a:bodyPr lIns="0" tIns="0" rIns="0" numCol="1" spcCol="457200"/>
          <a:lstStyle>
            <a:lvl1pPr marL="0" indent="0" algn="ctr">
              <a:lnSpc>
                <a:spcPct val="100000"/>
              </a:lnSpc>
              <a:spcBef>
                <a:spcPts val="0"/>
              </a:spcBef>
              <a:spcAft>
                <a:spcPts val="1600"/>
              </a:spcAft>
              <a:buClr>
                <a:schemeClr val="accent1"/>
              </a:buClr>
              <a:buSzPct val="90000"/>
              <a:buFont typeface="Arial"/>
              <a:buNone/>
              <a:defRPr sz="2667"/>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18" name="Content Placeholder 2"/>
          <p:cNvSpPr>
            <a:spLocks noGrp="1"/>
          </p:cNvSpPr>
          <p:nvPr>
            <p:ph idx="25"/>
          </p:nvPr>
        </p:nvSpPr>
        <p:spPr>
          <a:xfrm>
            <a:off x="8238307" y="3835660"/>
            <a:ext cx="3255264" cy="455083"/>
          </a:xfrm>
        </p:spPr>
        <p:txBody>
          <a:bodyPr lIns="0" tIns="0" rIns="0" numCol="1" spcCol="457200" anchor="b"/>
          <a:lstStyle>
            <a:lvl1pPr marL="0" indent="0" algn="ctr">
              <a:lnSpc>
                <a:spcPct val="100000"/>
              </a:lnSpc>
              <a:spcBef>
                <a:spcPts val="0"/>
              </a:spcBef>
              <a:spcAft>
                <a:spcPts val="3200"/>
              </a:spcAft>
              <a:buClr>
                <a:schemeClr val="accent1"/>
              </a:buClr>
              <a:buSzPct val="90000"/>
              <a:buFont typeface="Arial"/>
              <a:buNone/>
              <a:defRPr sz="3467" b="1" baseline="0">
                <a:solidFill>
                  <a:schemeClr val="tx2"/>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a:t>
            </a:r>
            <a:r>
              <a:rPr lang="en-US"/>
              <a:t>to edit</a:t>
            </a:r>
            <a:endParaRPr lang="en-US" dirty="0"/>
          </a:p>
        </p:txBody>
      </p:sp>
      <p:sp>
        <p:nvSpPr>
          <p:cNvPr id="19" name="Content Placeholder 4"/>
          <p:cNvSpPr>
            <a:spLocks noGrp="1"/>
          </p:cNvSpPr>
          <p:nvPr>
            <p:ph sz="quarter" idx="26" hasCustomPrompt="1"/>
          </p:nvPr>
        </p:nvSpPr>
        <p:spPr>
          <a:xfrm>
            <a:off x="8234758" y="438006"/>
            <a:ext cx="3258813" cy="3195772"/>
          </a:xfrm>
          <a:noFill/>
          <a:ln>
            <a:solidFill>
              <a:schemeClr val="bg1"/>
            </a:solidFill>
          </a:ln>
        </p:spPr>
        <p:txBody>
          <a:bodyPr anchor="ctr"/>
          <a:lstStyle>
            <a:lvl1pPr marL="0" indent="0" algn="ctr">
              <a:buFont typeface="Arial"/>
              <a:buNone/>
              <a:defRPr b="1" baseline="0"/>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Click to Insert Icon, graphic, image</a:t>
            </a:r>
          </a:p>
        </p:txBody>
      </p:sp>
      <p:sp>
        <p:nvSpPr>
          <p:cNvPr id="26" name="Content Placeholder 2"/>
          <p:cNvSpPr>
            <a:spLocks noGrp="1"/>
          </p:cNvSpPr>
          <p:nvPr>
            <p:ph idx="27" hasCustomPrompt="1"/>
          </p:nvPr>
        </p:nvSpPr>
        <p:spPr>
          <a:xfrm>
            <a:off x="8238307" y="4400816"/>
            <a:ext cx="3255264" cy="1282553"/>
          </a:xfrm>
        </p:spPr>
        <p:txBody>
          <a:bodyPr lIns="0" tIns="0" rIns="0" numCol="1" spcCol="457200"/>
          <a:lstStyle>
            <a:lvl1pPr marL="0" indent="0" algn="ctr">
              <a:lnSpc>
                <a:spcPct val="100000"/>
              </a:lnSpc>
              <a:spcBef>
                <a:spcPts val="0"/>
              </a:spcBef>
              <a:spcAft>
                <a:spcPts val="1600"/>
              </a:spcAft>
              <a:buClr>
                <a:schemeClr val="accent1"/>
              </a:buClr>
              <a:buSzPct val="90000"/>
              <a:buFont typeface="Arial"/>
              <a:buNone/>
              <a:defRPr sz="2667"/>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Tree>
    <p:extLst>
      <p:ext uri="{BB962C8B-B14F-4D97-AF65-F5344CB8AC3E}">
        <p14:creationId xmlns:p14="http://schemas.microsoft.com/office/powerpoint/2010/main" val="229681637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Cover_image">
    <p:bg>
      <p:bgPr>
        <a:solidFill>
          <a:schemeClr val="bg1">
            <a:alpha val="0"/>
          </a:schemeClr>
        </a:solidFill>
        <a:effectLst/>
      </p:bgPr>
    </p:bg>
    <p:spTree>
      <p:nvGrpSpPr>
        <p:cNvPr id="1" name=""/>
        <p:cNvGrpSpPr/>
        <p:nvPr/>
      </p:nvGrpSpPr>
      <p:grpSpPr>
        <a:xfrm>
          <a:off x="0" y="0"/>
          <a:ext cx="0" cy="0"/>
          <a:chOff x="0" y="0"/>
          <a:chExt cx="0" cy="0"/>
        </a:xfrm>
      </p:grpSpPr>
      <p:sp>
        <p:nvSpPr>
          <p:cNvPr id="17" name="Rectangle 16"/>
          <p:cNvSpPr/>
          <p:nvPr/>
        </p:nvSpPr>
        <p:spPr>
          <a:xfrm>
            <a:off x="0" y="3429001"/>
            <a:ext cx="12192000" cy="22112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a:p>
        </p:txBody>
      </p:sp>
      <p:sp>
        <p:nvSpPr>
          <p:cNvPr id="15" name="Right Triangle 14"/>
          <p:cNvSpPr/>
          <p:nvPr/>
        </p:nvSpPr>
        <p:spPr>
          <a:xfrm rot="10800000">
            <a:off x="9528653" y="1"/>
            <a:ext cx="2675984" cy="2675984"/>
          </a:xfrm>
          <a:prstGeom prst="rtTriangle">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4" hasCustomPrompt="1"/>
          </p:nvPr>
        </p:nvSpPr>
        <p:spPr>
          <a:xfrm>
            <a:off x="10379978" y="287868"/>
            <a:ext cx="1401389" cy="596629"/>
          </a:xfrm>
        </p:spPr>
        <p:txBody>
          <a:bodyPr numCol="1" anchor="ctr" anchorCtr="0"/>
          <a:lstStyle>
            <a:lvl1pPr marL="0" indent="0" algn="r">
              <a:lnSpc>
                <a:spcPct val="100000"/>
              </a:lnSpc>
              <a:spcAft>
                <a:spcPts val="0"/>
              </a:spcAft>
              <a:buNone/>
              <a:defRPr sz="1333" b="1" baseline="0">
                <a:solidFill>
                  <a:srgbClr val="FFFFFF"/>
                </a:solidFill>
              </a:defRPr>
            </a:lvl1pPr>
            <a:lvl2pPr marL="300559" indent="0">
              <a:buNone/>
              <a:defRPr/>
            </a:lvl2pPr>
            <a:lvl3pPr marL="611701" indent="0">
              <a:buNone/>
              <a:defRPr/>
            </a:lvl3pPr>
            <a:lvl4pPr marL="914377" indent="0">
              <a:buNone/>
              <a:defRPr/>
            </a:lvl4pPr>
            <a:lvl5pPr marL="1214936" indent="0">
              <a:buNone/>
              <a:defRPr/>
            </a:lvl5pPr>
          </a:lstStyle>
          <a:p>
            <a:pPr lvl="0"/>
            <a:r>
              <a:rPr lang="en-US" dirty="0"/>
              <a:t>ADD GROUP/ SECTION</a:t>
            </a:r>
          </a:p>
        </p:txBody>
      </p:sp>
      <p:sp>
        <p:nvSpPr>
          <p:cNvPr id="16" name="Right Triangle 15"/>
          <p:cNvSpPr/>
          <p:nvPr/>
        </p:nvSpPr>
        <p:spPr>
          <a:xfrm rot="13500000">
            <a:off x="-2441578" y="994213"/>
            <a:ext cx="4887895" cy="4887895"/>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a:t>          </a:t>
            </a:r>
          </a:p>
        </p:txBody>
      </p:sp>
      <p:sp>
        <p:nvSpPr>
          <p:cNvPr id="18" name="Rectangle 2"/>
          <p:cNvSpPr>
            <a:spLocks noGrp="1" noChangeArrowheads="1"/>
          </p:cNvSpPr>
          <p:nvPr>
            <p:ph type="ctrTitle" hasCustomPrompt="1"/>
          </p:nvPr>
        </p:nvSpPr>
        <p:spPr>
          <a:xfrm>
            <a:off x="3458634" y="4181203"/>
            <a:ext cx="8323423" cy="627864"/>
          </a:xfrm>
          <a:prstGeom prst="rect">
            <a:avLst/>
          </a:prstGeom>
          <a:effectLst/>
        </p:spPr>
        <p:txBody>
          <a:bodyPr wrap="square" lIns="0" rIns="0" bIns="0" anchor="b">
            <a:spAutoFit/>
          </a:bodyPr>
          <a:lstStyle>
            <a:lvl1pPr algn="r">
              <a:lnSpc>
                <a:spcPct val="90000"/>
              </a:lnSpc>
              <a:defRPr sz="4533" b="1">
                <a:solidFill>
                  <a:schemeClr val="bg1"/>
                </a:solidFill>
                <a:latin typeface="Arial"/>
                <a:cs typeface="Arial"/>
              </a:defRPr>
            </a:lvl1pPr>
          </a:lstStyle>
          <a:p>
            <a:r>
              <a:rPr lang="en-US" dirty="0"/>
              <a:t>Click to add Title</a:t>
            </a:r>
          </a:p>
        </p:txBody>
      </p:sp>
      <p:sp>
        <p:nvSpPr>
          <p:cNvPr id="19" name="Text Placeholder 7"/>
          <p:cNvSpPr>
            <a:spLocks noGrp="1"/>
          </p:cNvSpPr>
          <p:nvPr>
            <p:ph type="body" sz="quarter" idx="12" hasCustomPrompt="1"/>
          </p:nvPr>
        </p:nvSpPr>
        <p:spPr>
          <a:xfrm>
            <a:off x="3458633" y="5050523"/>
            <a:ext cx="8323424" cy="443199"/>
          </a:xfrm>
        </p:spPr>
        <p:txBody>
          <a:bodyPr wrap="square" lIns="0" rIns="0" bIns="0" numCol="1">
            <a:spAutoFit/>
          </a:bodyPr>
          <a:lstStyle>
            <a:lvl1pPr marL="0" indent="0" algn="r">
              <a:lnSpc>
                <a:spcPct val="90000"/>
              </a:lnSpc>
              <a:spcAft>
                <a:spcPts val="0"/>
              </a:spcAft>
              <a:buNone/>
              <a:defRPr sz="3200" b="0">
                <a:solidFill>
                  <a:schemeClr val="bg1"/>
                </a:solidFill>
                <a:effectLst/>
              </a:defRPr>
            </a:lvl1pPr>
          </a:lstStyle>
          <a:p>
            <a:pPr lvl="0"/>
            <a:r>
              <a:rPr lang="en-US" dirty="0"/>
              <a:t>Click to add Subtitle</a:t>
            </a:r>
          </a:p>
        </p:txBody>
      </p:sp>
      <p:sp>
        <p:nvSpPr>
          <p:cNvPr id="4" name="Picture Placeholder 3"/>
          <p:cNvSpPr>
            <a:spLocks noGrp="1"/>
          </p:cNvSpPr>
          <p:nvPr>
            <p:ph type="pic" sz="quarter" idx="15" hasCustomPrompt="1"/>
          </p:nvPr>
        </p:nvSpPr>
        <p:spPr bwMode="auto">
          <a:xfrm>
            <a:off x="6097" y="-6859"/>
            <a:ext cx="12198604" cy="3448305"/>
          </a:xfrm>
          <a:custGeom>
            <a:avLst/>
            <a:gdLst>
              <a:gd name="connsiteX0" fmla="*/ 0 w 9153525"/>
              <a:gd name="connsiteY0" fmla="*/ 0 h 2593976"/>
              <a:gd name="connsiteX1" fmla="*/ 8721187 w 9153525"/>
              <a:gd name="connsiteY1" fmla="*/ 0 h 2593976"/>
              <a:gd name="connsiteX2" fmla="*/ 9153525 w 9153525"/>
              <a:gd name="connsiteY2" fmla="*/ 432338 h 2593976"/>
              <a:gd name="connsiteX3" fmla="*/ 9153525 w 9153525"/>
              <a:gd name="connsiteY3" fmla="*/ 2593976 h 2593976"/>
              <a:gd name="connsiteX4" fmla="*/ 9153525 w 9153525"/>
              <a:gd name="connsiteY4" fmla="*/ 2593976 h 2593976"/>
              <a:gd name="connsiteX5" fmla="*/ 432338 w 9153525"/>
              <a:gd name="connsiteY5" fmla="*/ 2593976 h 2593976"/>
              <a:gd name="connsiteX6" fmla="*/ 0 w 9153525"/>
              <a:gd name="connsiteY6" fmla="*/ 2161638 h 2593976"/>
              <a:gd name="connsiteX7" fmla="*/ 0 w 9153525"/>
              <a:gd name="connsiteY7" fmla="*/ 0 h 2593976"/>
              <a:gd name="connsiteX0" fmla="*/ 0 w 9153525"/>
              <a:gd name="connsiteY0" fmla="*/ 0 h 2593976"/>
              <a:gd name="connsiteX1" fmla="*/ 8721187 w 9153525"/>
              <a:gd name="connsiteY1" fmla="*/ 0 h 2593976"/>
              <a:gd name="connsiteX2" fmla="*/ 9153525 w 9153525"/>
              <a:gd name="connsiteY2" fmla="*/ 4323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0 w 9153525"/>
              <a:gd name="connsiteY6" fmla="*/ 2161638 h 2593976"/>
              <a:gd name="connsiteX7" fmla="*/ 0 w 9153525"/>
              <a:gd name="connsiteY7" fmla="*/ 0 h 2593976"/>
              <a:gd name="connsiteX0" fmla="*/ 0 w 9153525"/>
              <a:gd name="connsiteY0" fmla="*/ 0 h 2593976"/>
              <a:gd name="connsiteX1" fmla="*/ 8721187 w 9153525"/>
              <a:gd name="connsiteY1" fmla="*/ 0 h 2593976"/>
              <a:gd name="connsiteX2" fmla="*/ 9153525 w 9153525"/>
              <a:gd name="connsiteY2" fmla="*/ 4323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3976"/>
              <a:gd name="connsiteX1" fmla="*/ 8721187 w 9153525"/>
              <a:gd name="connsiteY1" fmla="*/ 0 h 2593976"/>
              <a:gd name="connsiteX2" fmla="*/ 9153525 w 9153525"/>
              <a:gd name="connsiteY2" fmla="*/ 20452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3976"/>
              <a:gd name="connsiteX1" fmla="*/ 7146387 w 9153525"/>
              <a:gd name="connsiteY1" fmla="*/ 25400 h 2593976"/>
              <a:gd name="connsiteX2" fmla="*/ 9153525 w 9153525"/>
              <a:gd name="connsiteY2" fmla="*/ 20452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3976"/>
              <a:gd name="connsiteX1" fmla="*/ 7141815 w 9153525"/>
              <a:gd name="connsiteY1" fmla="*/ 11684 h 2593976"/>
              <a:gd name="connsiteX2" fmla="*/ 9153525 w 9153525"/>
              <a:gd name="connsiteY2" fmla="*/ 20452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8548"/>
              <a:gd name="connsiteX1" fmla="*/ 7141815 w 9153525"/>
              <a:gd name="connsiteY1" fmla="*/ 11684 h 2598548"/>
              <a:gd name="connsiteX2" fmla="*/ 9153525 w 9153525"/>
              <a:gd name="connsiteY2" fmla="*/ 2045238 h 2598548"/>
              <a:gd name="connsiteX3" fmla="*/ 9153525 w 9153525"/>
              <a:gd name="connsiteY3" fmla="*/ 2593976 h 2598548"/>
              <a:gd name="connsiteX4" fmla="*/ 9153525 w 9153525"/>
              <a:gd name="connsiteY4" fmla="*/ 2593976 h 2598548"/>
              <a:gd name="connsiteX5" fmla="*/ 2588798 w 9153525"/>
              <a:gd name="connsiteY5" fmla="*/ 2598548 h 2598548"/>
              <a:gd name="connsiteX6" fmla="*/ 876300 w 9153525"/>
              <a:gd name="connsiteY6" fmla="*/ 891638 h 2598548"/>
              <a:gd name="connsiteX7" fmla="*/ 0 w 9153525"/>
              <a:gd name="connsiteY7" fmla="*/ 0 h 2598548"/>
              <a:gd name="connsiteX0" fmla="*/ 0 w 9148953"/>
              <a:gd name="connsiteY0" fmla="*/ 0 h 2589404"/>
              <a:gd name="connsiteX1" fmla="*/ 7137243 w 9148953"/>
              <a:gd name="connsiteY1" fmla="*/ 2540 h 2589404"/>
              <a:gd name="connsiteX2" fmla="*/ 9148953 w 9148953"/>
              <a:gd name="connsiteY2" fmla="*/ 2036094 h 2589404"/>
              <a:gd name="connsiteX3" fmla="*/ 9148953 w 9148953"/>
              <a:gd name="connsiteY3" fmla="*/ 2584832 h 2589404"/>
              <a:gd name="connsiteX4" fmla="*/ 9148953 w 9148953"/>
              <a:gd name="connsiteY4" fmla="*/ 2584832 h 2589404"/>
              <a:gd name="connsiteX5" fmla="*/ 2584226 w 9148953"/>
              <a:gd name="connsiteY5" fmla="*/ 2589404 h 2589404"/>
              <a:gd name="connsiteX6" fmla="*/ 871728 w 9148953"/>
              <a:gd name="connsiteY6" fmla="*/ 882494 h 2589404"/>
              <a:gd name="connsiteX7" fmla="*/ 0 w 9148953"/>
              <a:gd name="connsiteY7" fmla="*/ 0 h 2589404"/>
              <a:gd name="connsiteX0" fmla="*/ 0 w 9148953"/>
              <a:gd name="connsiteY0" fmla="*/ 0 h 2586229"/>
              <a:gd name="connsiteX1" fmla="*/ 7137243 w 9148953"/>
              <a:gd name="connsiteY1" fmla="*/ 2540 h 2586229"/>
              <a:gd name="connsiteX2" fmla="*/ 9148953 w 9148953"/>
              <a:gd name="connsiteY2" fmla="*/ 2036094 h 2586229"/>
              <a:gd name="connsiteX3" fmla="*/ 9148953 w 9148953"/>
              <a:gd name="connsiteY3" fmla="*/ 2584832 h 2586229"/>
              <a:gd name="connsiteX4" fmla="*/ 9148953 w 9148953"/>
              <a:gd name="connsiteY4" fmla="*/ 2584832 h 2586229"/>
              <a:gd name="connsiteX5" fmla="*/ 2581051 w 9148953"/>
              <a:gd name="connsiteY5" fmla="*/ 2586229 h 2586229"/>
              <a:gd name="connsiteX6" fmla="*/ 871728 w 9148953"/>
              <a:gd name="connsiteY6" fmla="*/ 882494 h 2586229"/>
              <a:gd name="connsiteX7" fmla="*/ 0 w 9148953"/>
              <a:gd name="connsiteY7" fmla="*/ 0 h 2586229"/>
              <a:gd name="connsiteX0" fmla="*/ 0 w 9148953"/>
              <a:gd name="connsiteY0" fmla="*/ 0 h 2586229"/>
              <a:gd name="connsiteX1" fmla="*/ 7137243 w 9148953"/>
              <a:gd name="connsiteY1" fmla="*/ 2540 h 2586229"/>
              <a:gd name="connsiteX2" fmla="*/ 9148953 w 9148953"/>
              <a:gd name="connsiteY2" fmla="*/ 2036094 h 2586229"/>
              <a:gd name="connsiteX3" fmla="*/ 9148953 w 9148953"/>
              <a:gd name="connsiteY3" fmla="*/ 2584832 h 2586229"/>
              <a:gd name="connsiteX4" fmla="*/ 9148953 w 9148953"/>
              <a:gd name="connsiteY4" fmla="*/ 2584832 h 2586229"/>
              <a:gd name="connsiteX5" fmla="*/ 2581051 w 9148953"/>
              <a:gd name="connsiteY5" fmla="*/ 2586229 h 2586229"/>
              <a:gd name="connsiteX6" fmla="*/ 0 w 9148953"/>
              <a:gd name="connsiteY6" fmla="*/ 0 h 2586229"/>
              <a:gd name="connsiteX0" fmla="*/ 0 w 9148953"/>
              <a:gd name="connsiteY0" fmla="*/ 0 h 2586229"/>
              <a:gd name="connsiteX1" fmla="*/ 7137243 w 9148953"/>
              <a:gd name="connsiteY1" fmla="*/ 2540 h 2586229"/>
              <a:gd name="connsiteX2" fmla="*/ 9148953 w 9148953"/>
              <a:gd name="connsiteY2" fmla="*/ 2013869 h 2586229"/>
              <a:gd name="connsiteX3" fmla="*/ 9148953 w 9148953"/>
              <a:gd name="connsiteY3" fmla="*/ 2584832 h 2586229"/>
              <a:gd name="connsiteX4" fmla="*/ 9148953 w 9148953"/>
              <a:gd name="connsiteY4" fmla="*/ 2584832 h 2586229"/>
              <a:gd name="connsiteX5" fmla="*/ 2581051 w 9148953"/>
              <a:gd name="connsiteY5" fmla="*/ 2586229 h 2586229"/>
              <a:gd name="connsiteX6" fmla="*/ 0 w 9148953"/>
              <a:gd name="connsiteY6" fmla="*/ 0 h 258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8953" h="2586229">
                <a:moveTo>
                  <a:pt x="0" y="0"/>
                </a:moveTo>
                <a:lnTo>
                  <a:pt x="7137243" y="2540"/>
                </a:lnTo>
                <a:lnTo>
                  <a:pt x="9148953" y="2013869"/>
                </a:lnTo>
                <a:lnTo>
                  <a:pt x="9148953" y="2584832"/>
                </a:lnTo>
                <a:lnTo>
                  <a:pt x="9148953" y="2584832"/>
                </a:lnTo>
                <a:lnTo>
                  <a:pt x="2581051" y="2586229"/>
                </a:lnTo>
                <a:lnTo>
                  <a:pt x="0" y="0"/>
                </a:lnTo>
                <a:close/>
              </a:path>
            </a:pathLst>
          </a:custGeom>
          <a:noFill/>
          <a:ln w="9525">
            <a:noFill/>
            <a:miter lim="800000"/>
            <a:headEnd/>
            <a:tailEnd/>
          </a:ln>
          <a:effectLst/>
        </p:spPr>
        <p:txBody>
          <a:bodyPr anchor="ctr"/>
          <a:lstStyle>
            <a:lvl1pPr algn="ctr">
              <a:defRPr/>
            </a:lvl1pPr>
          </a:lstStyle>
          <a:p>
            <a:r>
              <a:rPr lang="en-US" dirty="0"/>
              <a:t>Click to add Image </a:t>
            </a:r>
          </a:p>
          <a:p>
            <a:endParaRPr lang="en-US" dirty="0"/>
          </a:p>
          <a:p>
            <a:endParaRPr lang="en-US" dirty="0"/>
          </a:p>
        </p:txBody>
      </p:sp>
      <p:grpSp>
        <p:nvGrpSpPr>
          <p:cNvPr id="3" name="Group 2"/>
          <p:cNvGrpSpPr/>
          <p:nvPr/>
        </p:nvGrpSpPr>
        <p:grpSpPr>
          <a:xfrm>
            <a:off x="1" y="562526"/>
            <a:ext cx="2884921" cy="5768660"/>
            <a:chOff x="0" y="421894"/>
            <a:chExt cx="2163691" cy="4326495"/>
          </a:xfrm>
        </p:grpSpPr>
        <p:sp>
          <p:nvSpPr>
            <p:cNvPr id="28" name="Freeform 27"/>
            <p:cNvSpPr/>
            <p:nvPr userDrawn="1"/>
          </p:nvSpPr>
          <p:spPr>
            <a:xfrm>
              <a:off x="0" y="2578791"/>
              <a:ext cx="1712965" cy="2169598"/>
            </a:xfrm>
            <a:custGeom>
              <a:avLst/>
              <a:gdLst>
                <a:gd name="connsiteX0" fmla="*/ 1246808 w 1712965"/>
                <a:gd name="connsiteY0" fmla="*/ 0 h 2169598"/>
                <a:gd name="connsiteX1" fmla="*/ 1712965 w 1712965"/>
                <a:gd name="connsiteY1" fmla="*/ 456633 h 2169598"/>
                <a:gd name="connsiteX2" fmla="*/ 0 w 1712965"/>
                <a:gd name="connsiteY2" fmla="*/ 2169598 h 2169598"/>
                <a:gd name="connsiteX3" fmla="*/ 0 w 1712965"/>
                <a:gd name="connsiteY3" fmla="*/ 1245271 h 2169598"/>
                <a:gd name="connsiteX4" fmla="*/ 1246808 w 1712965"/>
                <a:gd name="connsiteY4" fmla="*/ 0 h 2169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965" h="2169598">
                  <a:moveTo>
                    <a:pt x="1246808" y="0"/>
                  </a:moveTo>
                  <a:lnTo>
                    <a:pt x="1712965" y="456633"/>
                  </a:lnTo>
                  <a:lnTo>
                    <a:pt x="0" y="2169598"/>
                  </a:lnTo>
                  <a:lnTo>
                    <a:pt x="0" y="1245271"/>
                  </a:lnTo>
                  <a:lnTo>
                    <a:pt x="1246808"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userDrawn="1"/>
          </p:nvSpPr>
          <p:spPr>
            <a:xfrm>
              <a:off x="0" y="421894"/>
              <a:ext cx="1712965" cy="2182298"/>
            </a:xfrm>
            <a:custGeom>
              <a:avLst/>
              <a:gdLst>
                <a:gd name="connsiteX0" fmla="*/ 0 w 1712965"/>
                <a:gd name="connsiteY0" fmla="*/ 0 h 2182298"/>
                <a:gd name="connsiteX1" fmla="*/ 1712965 w 1712965"/>
                <a:gd name="connsiteY1" fmla="*/ 1712965 h 2182298"/>
                <a:gd name="connsiteX2" fmla="*/ 1256333 w 1712965"/>
                <a:gd name="connsiteY2" fmla="*/ 2182298 h 2182298"/>
                <a:gd name="connsiteX3" fmla="*/ 0 w 1712965"/>
                <a:gd name="connsiteY3" fmla="*/ 925965 h 2182298"/>
                <a:gd name="connsiteX4" fmla="*/ 0 w 1712965"/>
                <a:gd name="connsiteY4" fmla="*/ 0 h 2182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965" h="2182298">
                  <a:moveTo>
                    <a:pt x="0" y="0"/>
                  </a:moveTo>
                  <a:lnTo>
                    <a:pt x="1712965" y="1712965"/>
                  </a:lnTo>
                  <a:lnTo>
                    <a:pt x="1256333" y="2182298"/>
                  </a:lnTo>
                  <a:lnTo>
                    <a:pt x="0" y="925965"/>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p:cNvSpPr/>
            <p:nvPr userDrawn="1"/>
          </p:nvSpPr>
          <p:spPr>
            <a:xfrm>
              <a:off x="1236840" y="2121716"/>
              <a:ext cx="926851" cy="92685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grpSp>
        <p:nvGrpSpPr>
          <p:cNvPr id="20" name="Group 19"/>
          <p:cNvGrpSpPr/>
          <p:nvPr/>
        </p:nvGrpSpPr>
        <p:grpSpPr>
          <a:xfrm>
            <a:off x="760948" y="6189663"/>
            <a:ext cx="10884953" cy="466011"/>
            <a:chOff x="570710" y="4642247"/>
            <a:chExt cx="8163715" cy="349508"/>
          </a:xfrm>
        </p:grpSpPr>
        <p:pic>
          <p:nvPicPr>
            <p:cNvPr id="26" name="Picture 2" descr="C:\Users\mhilla\Desktop\08LIM5-logo-2col.jpg"/>
            <p:cNvPicPr>
              <a:picLocks noChangeAspect="1" noChangeArrowheads="1"/>
            </p:cNvPicPr>
            <p:nvPr userDrawn="1"/>
          </p:nvPicPr>
          <p:blipFill>
            <a:blip r:embed="rId2" cstate="print"/>
            <a:srcRect/>
            <a:stretch>
              <a:fillRect/>
            </a:stretch>
          </p:blipFill>
          <p:spPr bwMode="auto">
            <a:xfrm>
              <a:off x="7990742" y="4702391"/>
              <a:ext cx="743683" cy="247894"/>
            </a:xfrm>
            <a:prstGeom prst="rect">
              <a:avLst/>
            </a:prstGeom>
            <a:noFill/>
          </p:spPr>
        </p:pic>
        <p:pic>
          <p:nvPicPr>
            <p:cNvPr id="27" name="Picture 2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0710" y="4642247"/>
              <a:ext cx="803868" cy="349508"/>
            </a:xfrm>
            <a:prstGeom prst="rect">
              <a:avLst/>
            </a:prstGeom>
          </p:spPr>
        </p:pic>
      </p:grpSp>
    </p:spTree>
    <p:extLst>
      <p:ext uri="{BB962C8B-B14F-4D97-AF65-F5344CB8AC3E}">
        <p14:creationId xmlns:p14="http://schemas.microsoft.com/office/powerpoint/2010/main" val="27030880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Cover_Author+Image">
    <p:bg>
      <p:bgPr>
        <a:solidFill>
          <a:schemeClr val="bg1">
            <a:alpha val="0"/>
          </a:schemeClr>
        </a:solidFill>
        <a:effectLst/>
      </p:bgPr>
    </p:bg>
    <p:spTree>
      <p:nvGrpSpPr>
        <p:cNvPr id="1" name=""/>
        <p:cNvGrpSpPr/>
        <p:nvPr/>
      </p:nvGrpSpPr>
      <p:grpSpPr>
        <a:xfrm>
          <a:off x="0" y="0"/>
          <a:ext cx="0" cy="0"/>
          <a:chOff x="0" y="0"/>
          <a:chExt cx="0" cy="0"/>
        </a:xfrm>
      </p:grpSpPr>
      <p:sp>
        <p:nvSpPr>
          <p:cNvPr id="17" name="Rectangle 16"/>
          <p:cNvSpPr/>
          <p:nvPr/>
        </p:nvSpPr>
        <p:spPr>
          <a:xfrm>
            <a:off x="0" y="3439937"/>
            <a:ext cx="12192000" cy="2211239"/>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a:p>
        </p:txBody>
      </p:sp>
      <p:sp>
        <p:nvSpPr>
          <p:cNvPr id="15" name="Right Triangle 14"/>
          <p:cNvSpPr/>
          <p:nvPr/>
        </p:nvSpPr>
        <p:spPr>
          <a:xfrm rot="10800000">
            <a:off x="9528653" y="1"/>
            <a:ext cx="2675984" cy="2675984"/>
          </a:xfrm>
          <a:prstGeom prst="rtTriangle">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4" hasCustomPrompt="1"/>
          </p:nvPr>
        </p:nvSpPr>
        <p:spPr>
          <a:xfrm>
            <a:off x="10379978" y="287868"/>
            <a:ext cx="1401389" cy="596629"/>
          </a:xfrm>
        </p:spPr>
        <p:txBody>
          <a:bodyPr numCol="1" anchor="ctr" anchorCtr="0"/>
          <a:lstStyle>
            <a:lvl1pPr marL="0" indent="0" algn="r">
              <a:lnSpc>
                <a:spcPct val="100000"/>
              </a:lnSpc>
              <a:spcAft>
                <a:spcPts val="0"/>
              </a:spcAft>
              <a:buNone/>
              <a:defRPr sz="1333" b="1" baseline="0">
                <a:solidFill>
                  <a:srgbClr val="FFFFFF"/>
                </a:solidFill>
              </a:defRPr>
            </a:lvl1pPr>
            <a:lvl2pPr marL="300559" indent="0">
              <a:buNone/>
              <a:defRPr/>
            </a:lvl2pPr>
            <a:lvl3pPr marL="611701" indent="0">
              <a:buNone/>
              <a:defRPr/>
            </a:lvl3pPr>
            <a:lvl4pPr marL="914377" indent="0">
              <a:buNone/>
              <a:defRPr/>
            </a:lvl4pPr>
            <a:lvl5pPr marL="1214936" indent="0">
              <a:buNone/>
              <a:defRPr/>
            </a:lvl5pPr>
          </a:lstStyle>
          <a:p>
            <a:pPr lvl="0"/>
            <a:r>
              <a:rPr lang="en-US" dirty="0"/>
              <a:t>ADD GROUP/ SECTION</a:t>
            </a:r>
          </a:p>
        </p:txBody>
      </p:sp>
      <p:sp>
        <p:nvSpPr>
          <p:cNvPr id="16" name="Right Triangle 15"/>
          <p:cNvSpPr/>
          <p:nvPr/>
        </p:nvSpPr>
        <p:spPr>
          <a:xfrm rot="13500000">
            <a:off x="-2338627" y="638039"/>
            <a:ext cx="5593515" cy="5616483"/>
          </a:xfrm>
          <a:custGeom>
            <a:avLst/>
            <a:gdLst>
              <a:gd name="connsiteX0" fmla="*/ 0 w 3665921"/>
              <a:gd name="connsiteY0" fmla="*/ 3665921 h 3665921"/>
              <a:gd name="connsiteX1" fmla="*/ 0 w 3665921"/>
              <a:gd name="connsiteY1" fmla="*/ 0 h 3665921"/>
              <a:gd name="connsiteX2" fmla="*/ 3665921 w 3665921"/>
              <a:gd name="connsiteY2" fmla="*/ 3665921 h 3665921"/>
              <a:gd name="connsiteX3" fmla="*/ 0 w 3665921"/>
              <a:gd name="connsiteY3" fmla="*/ 3665921 h 3665921"/>
              <a:gd name="connsiteX0" fmla="*/ 0 w 3665921"/>
              <a:gd name="connsiteY0" fmla="*/ 3665921 h 3665921"/>
              <a:gd name="connsiteX1" fmla="*/ 0 w 3665921"/>
              <a:gd name="connsiteY1" fmla="*/ 0 h 3665921"/>
              <a:gd name="connsiteX2" fmla="*/ 2569708 w 3665921"/>
              <a:gd name="connsiteY2" fmla="*/ 2551749 h 3665921"/>
              <a:gd name="connsiteX3" fmla="*/ 3665921 w 3665921"/>
              <a:gd name="connsiteY3" fmla="*/ 3665921 h 3665921"/>
              <a:gd name="connsiteX4" fmla="*/ 0 w 3665921"/>
              <a:gd name="connsiteY4" fmla="*/ 3665921 h 3665921"/>
              <a:gd name="connsiteX0" fmla="*/ 0 w 4195136"/>
              <a:gd name="connsiteY0" fmla="*/ 3665921 h 3665921"/>
              <a:gd name="connsiteX1" fmla="*/ 0 w 4195136"/>
              <a:gd name="connsiteY1" fmla="*/ 0 h 3665921"/>
              <a:gd name="connsiteX2" fmla="*/ 4195136 w 4195136"/>
              <a:gd name="connsiteY2" fmla="*/ 3135466 h 3665921"/>
              <a:gd name="connsiteX3" fmla="*/ 3665921 w 4195136"/>
              <a:gd name="connsiteY3" fmla="*/ 3665921 h 3665921"/>
              <a:gd name="connsiteX4" fmla="*/ 0 w 4195136"/>
              <a:gd name="connsiteY4" fmla="*/ 3665921 h 3665921"/>
              <a:gd name="connsiteX0" fmla="*/ 0 w 4195136"/>
              <a:gd name="connsiteY0" fmla="*/ 3665921 h 3665921"/>
              <a:gd name="connsiteX1" fmla="*/ 0 w 4195136"/>
              <a:gd name="connsiteY1" fmla="*/ 0 h 3665921"/>
              <a:gd name="connsiteX2" fmla="*/ 629973 w 4195136"/>
              <a:gd name="connsiteY2" fmla="*/ 432408 h 3665921"/>
              <a:gd name="connsiteX3" fmla="*/ 4195136 w 4195136"/>
              <a:gd name="connsiteY3" fmla="*/ 3135466 h 3665921"/>
              <a:gd name="connsiteX4" fmla="*/ 3665921 w 4195136"/>
              <a:gd name="connsiteY4" fmla="*/ 3665921 h 3665921"/>
              <a:gd name="connsiteX5" fmla="*/ 0 w 4195136"/>
              <a:gd name="connsiteY5" fmla="*/ 3665921 h 3665921"/>
              <a:gd name="connsiteX0" fmla="*/ 0 w 4195136"/>
              <a:gd name="connsiteY0" fmla="*/ 4167460 h 4167460"/>
              <a:gd name="connsiteX1" fmla="*/ 0 w 4195136"/>
              <a:gd name="connsiteY1" fmla="*/ 501539 h 4167460"/>
              <a:gd name="connsiteX2" fmla="*/ 540171 w 4195136"/>
              <a:gd name="connsiteY2" fmla="*/ 0 h 4167460"/>
              <a:gd name="connsiteX3" fmla="*/ 4195136 w 4195136"/>
              <a:gd name="connsiteY3" fmla="*/ 3637005 h 4167460"/>
              <a:gd name="connsiteX4" fmla="*/ 3665921 w 4195136"/>
              <a:gd name="connsiteY4" fmla="*/ 4167460 h 4167460"/>
              <a:gd name="connsiteX5" fmla="*/ 0 w 4195136"/>
              <a:gd name="connsiteY5" fmla="*/ 4167460 h 4167460"/>
              <a:gd name="connsiteX0" fmla="*/ 0 w 4195136"/>
              <a:gd name="connsiteY0" fmla="*/ 4212362 h 4212362"/>
              <a:gd name="connsiteX1" fmla="*/ 0 w 4195136"/>
              <a:gd name="connsiteY1" fmla="*/ 546441 h 4212362"/>
              <a:gd name="connsiteX2" fmla="*/ 513230 w 4195136"/>
              <a:gd name="connsiteY2" fmla="*/ 0 h 4212362"/>
              <a:gd name="connsiteX3" fmla="*/ 4195136 w 4195136"/>
              <a:gd name="connsiteY3" fmla="*/ 3681907 h 4212362"/>
              <a:gd name="connsiteX4" fmla="*/ 3665921 w 4195136"/>
              <a:gd name="connsiteY4" fmla="*/ 4212362 h 4212362"/>
              <a:gd name="connsiteX5" fmla="*/ 0 w 4195136"/>
              <a:gd name="connsiteY5" fmla="*/ 4212362 h 421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5136" h="4212362">
                <a:moveTo>
                  <a:pt x="0" y="4212362"/>
                </a:moveTo>
                <a:lnTo>
                  <a:pt x="0" y="546441"/>
                </a:lnTo>
                <a:lnTo>
                  <a:pt x="513230" y="0"/>
                </a:lnTo>
                <a:lnTo>
                  <a:pt x="4195136" y="3681907"/>
                </a:lnTo>
                <a:lnTo>
                  <a:pt x="3665921" y="4212362"/>
                </a:lnTo>
                <a:lnTo>
                  <a:pt x="0" y="4212362"/>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a:t>     </a:t>
            </a:r>
          </a:p>
        </p:txBody>
      </p:sp>
      <p:sp>
        <p:nvSpPr>
          <p:cNvPr id="18" name="Rectangle 2"/>
          <p:cNvSpPr>
            <a:spLocks noGrp="1" noChangeArrowheads="1"/>
          </p:cNvSpPr>
          <p:nvPr>
            <p:ph type="ctrTitle" hasCustomPrompt="1"/>
          </p:nvPr>
        </p:nvSpPr>
        <p:spPr>
          <a:xfrm>
            <a:off x="4421464" y="4181203"/>
            <a:ext cx="7360592" cy="627864"/>
          </a:xfrm>
          <a:prstGeom prst="rect">
            <a:avLst/>
          </a:prstGeom>
          <a:effectLst/>
        </p:spPr>
        <p:txBody>
          <a:bodyPr wrap="square" lIns="0" rIns="0" bIns="0" anchor="b">
            <a:spAutoFit/>
          </a:bodyPr>
          <a:lstStyle>
            <a:lvl1pPr algn="r">
              <a:lnSpc>
                <a:spcPct val="90000"/>
              </a:lnSpc>
              <a:defRPr sz="4533" b="1">
                <a:solidFill>
                  <a:schemeClr val="bg1"/>
                </a:solidFill>
                <a:latin typeface="Arial"/>
                <a:cs typeface="Arial"/>
              </a:defRPr>
            </a:lvl1pPr>
          </a:lstStyle>
          <a:p>
            <a:r>
              <a:rPr lang="en-US" dirty="0"/>
              <a:t>Click to add Title</a:t>
            </a:r>
          </a:p>
        </p:txBody>
      </p:sp>
      <p:sp>
        <p:nvSpPr>
          <p:cNvPr id="19" name="Text Placeholder 7"/>
          <p:cNvSpPr>
            <a:spLocks noGrp="1"/>
          </p:cNvSpPr>
          <p:nvPr>
            <p:ph type="body" sz="quarter" idx="12" hasCustomPrompt="1"/>
          </p:nvPr>
        </p:nvSpPr>
        <p:spPr>
          <a:xfrm>
            <a:off x="4421465" y="5050523"/>
            <a:ext cx="7360593" cy="443199"/>
          </a:xfrm>
        </p:spPr>
        <p:txBody>
          <a:bodyPr lIns="0" rIns="0" bIns="0" numCol="1">
            <a:spAutoFit/>
          </a:bodyPr>
          <a:lstStyle>
            <a:lvl1pPr marL="0" indent="0" algn="r">
              <a:lnSpc>
                <a:spcPct val="90000"/>
              </a:lnSpc>
              <a:spcAft>
                <a:spcPts val="0"/>
              </a:spcAft>
              <a:buNone/>
              <a:defRPr sz="3200" b="0">
                <a:solidFill>
                  <a:schemeClr val="bg1"/>
                </a:solidFill>
                <a:effectLst/>
              </a:defRPr>
            </a:lvl1pPr>
          </a:lstStyle>
          <a:p>
            <a:pPr lvl="0"/>
            <a:r>
              <a:rPr lang="en-US" dirty="0"/>
              <a:t>Click to add Subtitle</a:t>
            </a:r>
          </a:p>
        </p:txBody>
      </p:sp>
      <p:sp>
        <p:nvSpPr>
          <p:cNvPr id="4" name="Picture Placeholder 3"/>
          <p:cNvSpPr>
            <a:spLocks noGrp="1"/>
          </p:cNvSpPr>
          <p:nvPr>
            <p:ph type="pic" sz="quarter" idx="15" hasCustomPrompt="1"/>
          </p:nvPr>
        </p:nvSpPr>
        <p:spPr bwMode="auto">
          <a:xfrm>
            <a:off x="960666" y="-12699"/>
            <a:ext cx="11243971" cy="3453508"/>
          </a:xfrm>
          <a:custGeom>
            <a:avLst/>
            <a:gdLst>
              <a:gd name="connsiteX0" fmla="*/ 0 w 9153525"/>
              <a:gd name="connsiteY0" fmla="*/ 0 h 2593976"/>
              <a:gd name="connsiteX1" fmla="*/ 8721187 w 9153525"/>
              <a:gd name="connsiteY1" fmla="*/ 0 h 2593976"/>
              <a:gd name="connsiteX2" fmla="*/ 9153525 w 9153525"/>
              <a:gd name="connsiteY2" fmla="*/ 432338 h 2593976"/>
              <a:gd name="connsiteX3" fmla="*/ 9153525 w 9153525"/>
              <a:gd name="connsiteY3" fmla="*/ 2593976 h 2593976"/>
              <a:gd name="connsiteX4" fmla="*/ 9153525 w 9153525"/>
              <a:gd name="connsiteY4" fmla="*/ 2593976 h 2593976"/>
              <a:gd name="connsiteX5" fmla="*/ 432338 w 9153525"/>
              <a:gd name="connsiteY5" fmla="*/ 2593976 h 2593976"/>
              <a:gd name="connsiteX6" fmla="*/ 0 w 9153525"/>
              <a:gd name="connsiteY6" fmla="*/ 2161638 h 2593976"/>
              <a:gd name="connsiteX7" fmla="*/ 0 w 9153525"/>
              <a:gd name="connsiteY7" fmla="*/ 0 h 2593976"/>
              <a:gd name="connsiteX0" fmla="*/ 0 w 9153525"/>
              <a:gd name="connsiteY0" fmla="*/ 0 h 2593976"/>
              <a:gd name="connsiteX1" fmla="*/ 8721187 w 9153525"/>
              <a:gd name="connsiteY1" fmla="*/ 0 h 2593976"/>
              <a:gd name="connsiteX2" fmla="*/ 9153525 w 9153525"/>
              <a:gd name="connsiteY2" fmla="*/ 4323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0 w 9153525"/>
              <a:gd name="connsiteY6" fmla="*/ 2161638 h 2593976"/>
              <a:gd name="connsiteX7" fmla="*/ 0 w 9153525"/>
              <a:gd name="connsiteY7" fmla="*/ 0 h 2593976"/>
              <a:gd name="connsiteX0" fmla="*/ 0 w 9153525"/>
              <a:gd name="connsiteY0" fmla="*/ 0 h 2593976"/>
              <a:gd name="connsiteX1" fmla="*/ 8721187 w 9153525"/>
              <a:gd name="connsiteY1" fmla="*/ 0 h 2593976"/>
              <a:gd name="connsiteX2" fmla="*/ 9153525 w 9153525"/>
              <a:gd name="connsiteY2" fmla="*/ 4323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3976"/>
              <a:gd name="connsiteX1" fmla="*/ 8721187 w 9153525"/>
              <a:gd name="connsiteY1" fmla="*/ 0 h 2593976"/>
              <a:gd name="connsiteX2" fmla="*/ 9153525 w 9153525"/>
              <a:gd name="connsiteY2" fmla="*/ 20452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3976"/>
              <a:gd name="connsiteX1" fmla="*/ 7146387 w 9153525"/>
              <a:gd name="connsiteY1" fmla="*/ 25400 h 2593976"/>
              <a:gd name="connsiteX2" fmla="*/ 9153525 w 9153525"/>
              <a:gd name="connsiteY2" fmla="*/ 20452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3976"/>
              <a:gd name="connsiteX1" fmla="*/ 7141815 w 9153525"/>
              <a:gd name="connsiteY1" fmla="*/ 11684 h 2593976"/>
              <a:gd name="connsiteX2" fmla="*/ 9153525 w 9153525"/>
              <a:gd name="connsiteY2" fmla="*/ 20452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8548"/>
              <a:gd name="connsiteX1" fmla="*/ 7141815 w 9153525"/>
              <a:gd name="connsiteY1" fmla="*/ 11684 h 2598548"/>
              <a:gd name="connsiteX2" fmla="*/ 9153525 w 9153525"/>
              <a:gd name="connsiteY2" fmla="*/ 2045238 h 2598548"/>
              <a:gd name="connsiteX3" fmla="*/ 9153525 w 9153525"/>
              <a:gd name="connsiteY3" fmla="*/ 2593976 h 2598548"/>
              <a:gd name="connsiteX4" fmla="*/ 9153525 w 9153525"/>
              <a:gd name="connsiteY4" fmla="*/ 2593976 h 2598548"/>
              <a:gd name="connsiteX5" fmla="*/ 2588798 w 9153525"/>
              <a:gd name="connsiteY5" fmla="*/ 2598548 h 2598548"/>
              <a:gd name="connsiteX6" fmla="*/ 876300 w 9153525"/>
              <a:gd name="connsiteY6" fmla="*/ 891638 h 2598548"/>
              <a:gd name="connsiteX7" fmla="*/ 0 w 9153525"/>
              <a:gd name="connsiteY7" fmla="*/ 0 h 2598548"/>
              <a:gd name="connsiteX0" fmla="*/ 0 w 9148953"/>
              <a:gd name="connsiteY0" fmla="*/ 0 h 2589404"/>
              <a:gd name="connsiteX1" fmla="*/ 7137243 w 9148953"/>
              <a:gd name="connsiteY1" fmla="*/ 2540 h 2589404"/>
              <a:gd name="connsiteX2" fmla="*/ 9148953 w 9148953"/>
              <a:gd name="connsiteY2" fmla="*/ 2036094 h 2589404"/>
              <a:gd name="connsiteX3" fmla="*/ 9148953 w 9148953"/>
              <a:gd name="connsiteY3" fmla="*/ 2584832 h 2589404"/>
              <a:gd name="connsiteX4" fmla="*/ 9148953 w 9148953"/>
              <a:gd name="connsiteY4" fmla="*/ 2584832 h 2589404"/>
              <a:gd name="connsiteX5" fmla="*/ 2584226 w 9148953"/>
              <a:gd name="connsiteY5" fmla="*/ 2589404 h 2589404"/>
              <a:gd name="connsiteX6" fmla="*/ 871728 w 9148953"/>
              <a:gd name="connsiteY6" fmla="*/ 882494 h 2589404"/>
              <a:gd name="connsiteX7" fmla="*/ 0 w 9148953"/>
              <a:gd name="connsiteY7" fmla="*/ 0 h 2589404"/>
              <a:gd name="connsiteX0" fmla="*/ 0 w 8412353"/>
              <a:gd name="connsiteY0" fmla="*/ 0 h 2602104"/>
              <a:gd name="connsiteX1" fmla="*/ 6400643 w 8412353"/>
              <a:gd name="connsiteY1" fmla="*/ 15240 h 2602104"/>
              <a:gd name="connsiteX2" fmla="*/ 8412353 w 8412353"/>
              <a:gd name="connsiteY2" fmla="*/ 2048794 h 2602104"/>
              <a:gd name="connsiteX3" fmla="*/ 8412353 w 8412353"/>
              <a:gd name="connsiteY3" fmla="*/ 2597532 h 2602104"/>
              <a:gd name="connsiteX4" fmla="*/ 8412353 w 8412353"/>
              <a:gd name="connsiteY4" fmla="*/ 2597532 h 2602104"/>
              <a:gd name="connsiteX5" fmla="*/ 1847626 w 8412353"/>
              <a:gd name="connsiteY5" fmla="*/ 2602104 h 2602104"/>
              <a:gd name="connsiteX6" fmla="*/ 135128 w 8412353"/>
              <a:gd name="connsiteY6" fmla="*/ 895194 h 2602104"/>
              <a:gd name="connsiteX7" fmla="*/ 0 w 8412353"/>
              <a:gd name="connsiteY7" fmla="*/ 0 h 2602104"/>
              <a:gd name="connsiteX0" fmla="*/ 0 w 8412353"/>
              <a:gd name="connsiteY0" fmla="*/ 0 h 2602104"/>
              <a:gd name="connsiteX1" fmla="*/ 6400643 w 8412353"/>
              <a:gd name="connsiteY1" fmla="*/ 15240 h 2602104"/>
              <a:gd name="connsiteX2" fmla="*/ 8412353 w 8412353"/>
              <a:gd name="connsiteY2" fmla="*/ 2048794 h 2602104"/>
              <a:gd name="connsiteX3" fmla="*/ 8412353 w 8412353"/>
              <a:gd name="connsiteY3" fmla="*/ 2597532 h 2602104"/>
              <a:gd name="connsiteX4" fmla="*/ 8412353 w 8412353"/>
              <a:gd name="connsiteY4" fmla="*/ 2597532 h 2602104"/>
              <a:gd name="connsiteX5" fmla="*/ 1847626 w 8412353"/>
              <a:gd name="connsiteY5" fmla="*/ 2602104 h 2602104"/>
              <a:gd name="connsiteX6" fmla="*/ 820928 w 8412353"/>
              <a:gd name="connsiteY6" fmla="*/ 831694 h 2602104"/>
              <a:gd name="connsiteX7" fmla="*/ 0 w 8412353"/>
              <a:gd name="connsiteY7" fmla="*/ 0 h 2602104"/>
              <a:gd name="connsiteX0" fmla="*/ 0 w 8412353"/>
              <a:gd name="connsiteY0" fmla="*/ 0 h 2602104"/>
              <a:gd name="connsiteX1" fmla="*/ 6400643 w 8412353"/>
              <a:gd name="connsiteY1" fmla="*/ 15240 h 2602104"/>
              <a:gd name="connsiteX2" fmla="*/ 8412353 w 8412353"/>
              <a:gd name="connsiteY2" fmla="*/ 2048794 h 2602104"/>
              <a:gd name="connsiteX3" fmla="*/ 8412353 w 8412353"/>
              <a:gd name="connsiteY3" fmla="*/ 2597532 h 2602104"/>
              <a:gd name="connsiteX4" fmla="*/ 8412353 w 8412353"/>
              <a:gd name="connsiteY4" fmla="*/ 2597532 h 2602104"/>
              <a:gd name="connsiteX5" fmla="*/ 2584226 w 8412353"/>
              <a:gd name="connsiteY5" fmla="*/ 2602104 h 2602104"/>
              <a:gd name="connsiteX6" fmla="*/ 820928 w 8412353"/>
              <a:gd name="connsiteY6" fmla="*/ 831694 h 2602104"/>
              <a:gd name="connsiteX7" fmla="*/ 0 w 8412353"/>
              <a:gd name="connsiteY7" fmla="*/ 0 h 2602104"/>
              <a:gd name="connsiteX0" fmla="*/ 0 w 8412353"/>
              <a:gd name="connsiteY0" fmla="*/ 0 h 2602104"/>
              <a:gd name="connsiteX1" fmla="*/ 6400643 w 8412353"/>
              <a:gd name="connsiteY1" fmla="*/ 15240 h 2602104"/>
              <a:gd name="connsiteX2" fmla="*/ 8412353 w 8412353"/>
              <a:gd name="connsiteY2" fmla="*/ 2048794 h 2602104"/>
              <a:gd name="connsiteX3" fmla="*/ 8412353 w 8412353"/>
              <a:gd name="connsiteY3" fmla="*/ 2597532 h 2602104"/>
              <a:gd name="connsiteX4" fmla="*/ 8412353 w 8412353"/>
              <a:gd name="connsiteY4" fmla="*/ 2597532 h 2602104"/>
              <a:gd name="connsiteX5" fmla="*/ 2584226 w 8412353"/>
              <a:gd name="connsiteY5" fmla="*/ 2602104 h 2602104"/>
              <a:gd name="connsiteX6" fmla="*/ 0 w 8412353"/>
              <a:gd name="connsiteY6" fmla="*/ 0 h 2602104"/>
              <a:gd name="connsiteX0" fmla="*/ 0 w 8446729"/>
              <a:gd name="connsiteY0" fmla="*/ 0 h 2602104"/>
              <a:gd name="connsiteX1" fmla="*/ 6435019 w 8446729"/>
              <a:gd name="connsiteY1" fmla="*/ 15240 h 2602104"/>
              <a:gd name="connsiteX2" fmla="*/ 8446729 w 8446729"/>
              <a:gd name="connsiteY2" fmla="*/ 2048794 h 2602104"/>
              <a:gd name="connsiteX3" fmla="*/ 8446729 w 8446729"/>
              <a:gd name="connsiteY3" fmla="*/ 2597532 h 2602104"/>
              <a:gd name="connsiteX4" fmla="*/ 8446729 w 8446729"/>
              <a:gd name="connsiteY4" fmla="*/ 2597532 h 2602104"/>
              <a:gd name="connsiteX5" fmla="*/ 2618602 w 8446729"/>
              <a:gd name="connsiteY5" fmla="*/ 2602104 h 2602104"/>
              <a:gd name="connsiteX6" fmla="*/ 0 w 8446729"/>
              <a:gd name="connsiteY6" fmla="*/ 0 h 2602104"/>
              <a:gd name="connsiteX0" fmla="*/ 0 w 8432978"/>
              <a:gd name="connsiteY0" fmla="*/ 0 h 2588353"/>
              <a:gd name="connsiteX1" fmla="*/ 6421268 w 8432978"/>
              <a:gd name="connsiteY1" fmla="*/ 1489 h 2588353"/>
              <a:gd name="connsiteX2" fmla="*/ 8432978 w 8432978"/>
              <a:gd name="connsiteY2" fmla="*/ 2035043 h 2588353"/>
              <a:gd name="connsiteX3" fmla="*/ 8432978 w 8432978"/>
              <a:gd name="connsiteY3" fmla="*/ 2583781 h 2588353"/>
              <a:gd name="connsiteX4" fmla="*/ 8432978 w 8432978"/>
              <a:gd name="connsiteY4" fmla="*/ 2583781 h 2588353"/>
              <a:gd name="connsiteX5" fmla="*/ 2604851 w 8432978"/>
              <a:gd name="connsiteY5" fmla="*/ 2588353 h 2588353"/>
              <a:gd name="connsiteX6" fmla="*/ 0 w 8432978"/>
              <a:gd name="connsiteY6" fmla="*/ 0 h 2588353"/>
              <a:gd name="connsiteX0" fmla="*/ 0 w 8432978"/>
              <a:gd name="connsiteY0" fmla="*/ 0 h 2588353"/>
              <a:gd name="connsiteX1" fmla="*/ 6421268 w 8432978"/>
              <a:gd name="connsiteY1" fmla="*/ 1489 h 2588353"/>
              <a:gd name="connsiteX2" fmla="*/ 8432978 w 8432978"/>
              <a:gd name="connsiteY2" fmla="*/ 2021293 h 2588353"/>
              <a:gd name="connsiteX3" fmla="*/ 8432978 w 8432978"/>
              <a:gd name="connsiteY3" fmla="*/ 2583781 h 2588353"/>
              <a:gd name="connsiteX4" fmla="*/ 8432978 w 8432978"/>
              <a:gd name="connsiteY4" fmla="*/ 2583781 h 2588353"/>
              <a:gd name="connsiteX5" fmla="*/ 2604851 w 8432978"/>
              <a:gd name="connsiteY5" fmla="*/ 2588353 h 2588353"/>
              <a:gd name="connsiteX6" fmla="*/ 0 w 8432978"/>
              <a:gd name="connsiteY6" fmla="*/ 0 h 2588353"/>
              <a:gd name="connsiteX0" fmla="*/ 0 w 8432978"/>
              <a:gd name="connsiteY0" fmla="*/ 0 h 2590131"/>
              <a:gd name="connsiteX1" fmla="*/ 6421268 w 8432978"/>
              <a:gd name="connsiteY1" fmla="*/ 1489 h 2590131"/>
              <a:gd name="connsiteX2" fmla="*/ 8432978 w 8432978"/>
              <a:gd name="connsiteY2" fmla="*/ 2021293 h 2590131"/>
              <a:gd name="connsiteX3" fmla="*/ 8432978 w 8432978"/>
              <a:gd name="connsiteY3" fmla="*/ 2583781 h 2590131"/>
              <a:gd name="connsiteX4" fmla="*/ 8429803 w 8432978"/>
              <a:gd name="connsiteY4" fmla="*/ 2590131 h 2590131"/>
              <a:gd name="connsiteX5" fmla="*/ 2604851 w 8432978"/>
              <a:gd name="connsiteY5" fmla="*/ 2588353 h 2590131"/>
              <a:gd name="connsiteX6" fmla="*/ 0 w 8432978"/>
              <a:gd name="connsiteY6" fmla="*/ 0 h 2590131"/>
              <a:gd name="connsiteX0" fmla="*/ 0 w 8432978"/>
              <a:gd name="connsiteY0" fmla="*/ 0 h 2590131"/>
              <a:gd name="connsiteX1" fmla="*/ 6421268 w 8432978"/>
              <a:gd name="connsiteY1" fmla="*/ 1489 h 2590131"/>
              <a:gd name="connsiteX2" fmla="*/ 8432978 w 8432978"/>
              <a:gd name="connsiteY2" fmla="*/ 2021293 h 2590131"/>
              <a:gd name="connsiteX3" fmla="*/ 8432978 w 8432978"/>
              <a:gd name="connsiteY3" fmla="*/ 2583781 h 2590131"/>
              <a:gd name="connsiteX4" fmla="*/ 8429803 w 8432978"/>
              <a:gd name="connsiteY4" fmla="*/ 2590131 h 2590131"/>
              <a:gd name="connsiteX5" fmla="*/ 2595326 w 8432978"/>
              <a:gd name="connsiteY5" fmla="*/ 2588353 h 2590131"/>
              <a:gd name="connsiteX6" fmla="*/ 0 w 8432978"/>
              <a:gd name="connsiteY6" fmla="*/ 0 h 259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2978" h="2590131">
                <a:moveTo>
                  <a:pt x="0" y="0"/>
                </a:moveTo>
                <a:lnTo>
                  <a:pt x="6421268" y="1489"/>
                </a:lnTo>
                <a:lnTo>
                  <a:pt x="8432978" y="2021293"/>
                </a:lnTo>
                <a:lnTo>
                  <a:pt x="8432978" y="2583781"/>
                </a:lnTo>
                <a:lnTo>
                  <a:pt x="8429803" y="2590131"/>
                </a:lnTo>
                <a:lnTo>
                  <a:pt x="2595326" y="2588353"/>
                </a:lnTo>
                <a:lnTo>
                  <a:pt x="0" y="0"/>
                </a:lnTo>
                <a:close/>
              </a:path>
            </a:pathLst>
          </a:custGeom>
          <a:noFill/>
          <a:ln w="9525">
            <a:noFill/>
            <a:miter lim="800000"/>
            <a:headEnd/>
            <a:tailEnd/>
          </a:ln>
          <a:effectLst/>
        </p:spPr>
        <p:txBody>
          <a:bodyPr anchor="ctr"/>
          <a:lstStyle>
            <a:lvl1pPr algn="ctr">
              <a:defRPr/>
            </a:lvl1pPr>
          </a:lstStyle>
          <a:p>
            <a:r>
              <a:rPr lang="en-US" dirty="0"/>
              <a:t>Click to add Image </a:t>
            </a:r>
          </a:p>
          <a:p>
            <a:endParaRPr lang="en-US" dirty="0"/>
          </a:p>
          <a:p>
            <a:r>
              <a:rPr lang="en-US" dirty="0"/>
              <a:t>     </a:t>
            </a:r>
          </a:p>
        </p:txBody>
      </p:sp>
      <p:sp>
        <p:nvSpPr>
          <p:cNvPr id="13" name="Text Placeholder 4"/>
          <p:cNvSpPr>
            <a:spLocks noGrp="1"/>
          </p:cNvSpPr>
          <p:nvPr>
            <p:ph type="body" sz="quarter" idx="10" hasCustomPrompt="1"/>
          </p:nvPr>
        </p:nvSpPr>
        <p:spPr>
          <a:xfrm>
            <a:off x="274570" y="2837571"/>
            <a:ext cx="3346361" cy="328295"/>
          </a:xfrm>
        </p:spPr>
        <p:txBody>
          <a:bodyPr>
            <a:spAutoFit/>
          </a:bodyPr>
          <a:lstStyle>
            <a:lvl1pPr marL="0" indent="0">
              <a:lnSpc>
                <a:spcPct val="100000"/>
              </a:lnSpc>
              <a:spcAft>
                <a:spcPts val="0"/>
              </a:spcAft>
              <a:buFont typeface="Arial"/>
              <a:buNone/>
              <a:defRPr sz="2133" b="1" baseline="0">
                <a:solidFill>
                  <a:schemeClr val="bg1"/>
                </a:solidFill>
              </a:defRPr>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Presenters Name</a:t>
            </a:r>
          </a:p>
        </p:txBody>
      </p:sp>
      <p:sp>
        <p:nvSpPr>
          <p:cNvPr id="14" name="Text Placeholder 4"/>
          <p:cNvSpPr>
            <a:spLocks noGrp="1"/>
          </p:cNvSpPr>
          <p:nvPr>
            <p:ph type="body" sz="quarter" idx="16" hasCustomPrompt="1"/>
          </p:nvPr>
        </p:nvSpPr>
        <p:spPr>
          <a:xfrm>
            <a:off x="274570" y="3194553"/>
            <a:ext cx="3346361" cy="861775"/>
          </a:xfrm>
        </p:spPr>
        <p:txBody>
          <a:bodyPr>
            <a:spAutoFit/>
          </a:bodyPr>
          <a:lstStyle>
            <a:lvl1pPr marL="0" indent="0">
              <a:lnSpc>
                <a:spcPct val="100000"/>
              </a:lnSpc>
              <a:spcAft>
                <a:spcPts val="0"/>
              </a:spcAft>
              <a:buFont typeface="Arial"/>
              <a:buNone/>
              <a:defRPr sz="1867" b="0" baseline="0">
                <a:solidFill>
                  <a:schemeClr val="bg1"/>
                </a:solidFill>
              </a:defRPr>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Presenters Title</a:t>
            </a:r>
          </a:p>
          <a:p>
            <a:pPr lvl="0"/>
            <a:r>
              <a:rPr lang="en-US" dirty="0"/>
              <a:t>XXX-XXX-XXXX</a:t>
            </a:r>
          </a:p>
          <a:p>
            <a:pPr lvl="0"/>
            <a:r>
              <a:rPr lang="en-US" dirty="0"/>
              <a:t>John </a:t>
            </a:r>
            <a:r>
              <a:rPr lang="en-US" dirty="0" err="1"/>
              <a:t>Does@limra.com</a:t>
            </a:r>
            <a:endParaRPr lang="en-US" dirty="0"/>
          </a:p>
        </p:txBody>
      </p:sp>
      <p:grpSp>
        <p:nvGrpSpPr>
          <p:cNvPr id="3" name="Group 2"/>
          <p:cNvGrpSpPr/>
          <p:nvPr/>
        </p:nvGrpSpPr>
        <p:grpSpPr>
          <a:xfrm>
            <a:off x="3155577" y="2579707"/>
            <a:ext cx="861388" cy="1731303"/>
            <a:chOff x="2366682" y="1934780"/>
            <a:chExt cx="646041" cy="1298477"/>
          </a:xfrm>
        </p:grpSpPr>
        <p:sp>
          <p:nvSpPr>
            <p:cNvPr id="30" name="Freeform 29"/>
            <p:cNvSpPr/>
            <p:nvPr userDrawn="1"/>
          </p:nvSpPr>
          <p:spPr>
            <a:xfrm>
              <a:off x="2366682" y="2561794"/>
              <a:ext cx="479386" cy="671463"/>
            </a:xfrm>
            <a:custGeom>
              <a:avLst/>
              <a:gdLst>
                <a:gd name="connsiteX0" fmla="*/ 271434 w 460336"/>
                <a:gd name="connsiteY0" fmla="*/ 0 h 649238"/>
                <a:gd name="connsiteX1" fmla="*/ 460336 w 460336"/>
                <a:gd name="connsiteY1" fmla="*/ 188902 h 649238"/>
                <a:gd name="connsiteX2" fmla="*/ 0 w 460336"/>
                <a:gd name="connsiteY2" fmla="*/ 649238 h 649238"/>
                <a:gd name="connsiteX3" fmla="*/ 0 w 460336"/>
                <a:gd name="connsiteY3" fmla="*/ 271434 h 649238"/>
                <a:gd name="connsiteX4" fmla="*/ 271434 w 460336"/>
                <a:gd name="connsiteY4" fmla="*/ 0 h 649238"/>
                <a:gd name="connsiteX0" fmla="*/ 290484 w 460336"/>
                <a:gd name="connsiteY0" fmla="*/ 0 h 671463"/>
                <a:gd name="connsiteX1" fmla="*/ 460336 w 460336"/>
                <a:gd name="connsiteY1" fmla="*/ 211127 h 671463"/>
                <a:gd name="connsiteX2" fmla="*/ 0 w 460336"/>
                <a:gd name="connsiteY2" fmla="*/ 671463 h 671463"/>
                <a:gd name="connsiteX3" fmla="*/ 0 w 460336"/>
                <a:gd name="connsiteY3" fmla="*/ 293659 h 671463"/>
                <a:gd name="connsiteX4" fmla="*/ 290484 w 460336"/>
                <a:gd name="connsiteY4" fmla="*/ 0 h 671463"/>
                <a:gd name="connsiteX0" fmla="*/ 290484 w 501611"/>
                <a:gd name="connsiteY0" fmla="*/ 0 h 671463"/>
                <a:gd name="connsiteX1" fmla="*/ 501611 w 501611"/>
                <a:gd name="connsiteY1" fmla="*/ 169852 h 671463"/>
                <a:gd name="connsiteX2" fmla="*/ 0 w 501611"/>
                <a:gd name="connsiteY2" fmla="*/ 671463 h 671463"/>
                <a:gd name="connsiteX3" fmla="*/ 0 w 501611"/>
                <a:gd name="connsiteY3" fmla="*/ 293659 h 671463"/>
                <a:gd name="connsiteX4" fmla="*/ 290484 w 501611"/>
                <a:gd name="connsiteY4" fmla="*/ 0 h 671463"/>
                <a:gd name="connsiteX0" fmla="*/ 290484 w 492086"/>
                <a:gd name="connsiteY0" fmla="*/ 0 h 671463"/>
                <a:gd name="connsiteX1" fmla="*/ 492086 w 492086"/>
                <a:gd name="connsiteY1" fmla="*/ 173027 h 671463"/>
                <a:gd name="connsiteX2" fmla="*/ 0 w 492086"/>
                <a:gd name="connsiteY2" fmla="*/ 671463 h 671463"/>
                <a:gd name="connsiteX3" fmla="*/ 0 w 492086"/>
                <a:gd name="connsiteY3" fmla="*/ 293659 h 671463"/>
                <a:gd name="connsiteX4" fmla="*/ 290484 w 492086"/>
                <a:gd name="connsiteY4" fmla="*/ 0 h 671463"/>
                <a:gd name="connsiteX0" fmla="*/ 290484 w 479386"/>
                <a:gd name="connsiteY0" fmla="*/ 0 h 671463"/>
                <a:gd name="connsiteX1" fmla="*/ 479386 w 479386"/>
                <a:gd name="connsiteY1" fmla="*/ 188902 h 671463"/>
                <a:gd name="connsiteX2" fmla="*/ 0 w 479386"/>
                <a:gd name="connsiteY2" fmla="*/ 671463 h 671463"/>
                <a:gd name="connsiteX3" fmla="*/ 0 w 479386"/>
                <a:gd name="connsiteY3" fmla="*/ 293659 h 671463"/>
                <a:gd name="connsiteX4" fmla="*/ 290484 w 479386"/>
                <a:gd name="connsiteY4" fmla="*/ 0 h 6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386" h="671463">
                  <a:moveTo>
                    <a:pt x="290484" y="0"/>
                  </a:moveTo>
                  <a:lnTo>
                    <a:pt x="479386" y="188902"/>
                  </a:lnTo>
                  <a:lnTo>
                    <a:pt x="0" y="671463"/>
                  </a:lnTo>
                  <a:lnTo>
                    <a:pt x="0" y="293659"/>
                  </a:lnTo>
                  <a:lnTo>
                    <a:pt x="290484"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userDrawn="1"/>
          </p:nvSpPr>
          <p:spPr>
            <a:xfrm>
              <a:off x="2366682" y="1934780"/>
              <a:ext cx="488911" cy="680988"/>
            </a:xfrm>
            <a:custGeom>
              <a:avLst/>
              <a:gdLst>
                <a:gd name="connsiteX0" fmla="*/ 0 w 460336"/>
                <a:gd name="connsiteY0" fmla="*/ 0 h 649238"/>
                <a:gd name="connsiteX1" fmla="*/ 460336 w 460336"/>
                <a:gd name="connsiteY1" fmla="*/ 460336 h 649238"/>
                <a:gd name="connsiteX2" fmla="*/ 271434 w 460336"/>
                <a:gd name="connsiteY2" fmla="*/ 649238 h 649238"/>
                <a:gd name="connsiteX3" fmla="*/ 0 w 460336"/>
                <a:gd name="connsiteY3" fmla="*/ 377804 h 649238"/>
                <a:gd name="connsiteX4" fmla="*/ 0 w 460336"/>
                <a:gd name="connsiteY4" fmla="*/ 0 h 649238"/>
                <a:gd name="connsiteX0" fmla="*/ 0 w 488911"/>
                <a:gd name="connsiteY0" fmla="*/ 0 h 649238"/>
                <a:gd name="connsiteX1" fmla="*/ 488911 w 488911"/>
                <a:gd name="connsiteY1" fmla="*/ 492086 h 649238"/>
                <a:gd name="connsiteX2" fmla="*/ 271434 w 488911"/>
                <a:gd name="connsiteY2" fmla="*/ 649238 h 649238"/>
                <a:gd name="connsiteX3" fmla="*/ 0 w 488911"/>
                <a:gd name="connsiteY3" fmla="*/ 377804 h 649238"/>
                <a:gd name="connsiteX4" fmla="*/ 0 w 488911"/>
                <a:gd name="connsiteY4" fmla="*/ 0 h 649238"/>
                <a:gd name="connsiteX0" fmla="*/ 0 w 488911"/>
                <a:gd name="connsiteY0" fmla="*/ 0 h 680988"/>
                <a:gd name="connsiteX1" fmla="*/ 488911 w 488911"/>
                <a:gd name="connsiteY1" fmla="*/ 492086 h 680988"/>
                <a:gd name="connsiteX2" fmla="*/ 303184 w 488911"/>
                <a:gd name="connsiteY2" fmla="*/ 680988 h 680988"/>
                <a:gd name="connsiteX3" fmla="*/ 0 w 488911"/>
                <a:gd name="connsiteY3" fmla="*/ 377804 h 680988"/>
                <a:gd name="connsiteX4" fmla="*/ 0 w 488911"/>
                <a:gd name="connsiteY4" fmla="*/ 0 h 68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911" h="680988">
                  <a:moveTo>
                    <a:pt x="0" y="0"/>
                  </a:moveTo>
                  <a:lnTo>
                    <a:pt x="488911" y="492086"/>
                  </a:lnTo>
                  <a:lnTo>
                    <a:pt x="303184" y="680988"/>
                  </a:lnTo>
                  <a:lnTo>
                    <a:pt x="0" y="377804"/>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iamond 20"/>
            <p:cNvSpPr/>
            <p:nvPr userDrawn="1"/>
          </p:nvSpPr>
          <p:spPr>
            <a:xfrm>
              <a:off x="2634962" y="2395519"/>
              <a:ext cx="377761" cy="37776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pic>
        <p:nvPicPr>
          <p:cNvPr id="25" name="Picture 2" descr="C:\Users\mhilla\Desktop\08LIM5-logo-2col.jpg"/>
          <p:cNvPicPr>
            <a:picLocks noChangeAspect="1" noChangeArrowheads="1"/>
          </p:cNvPicPr>
          <p:nvPr/>
        </p:nvPicPr>
        <p:blipFill>
          <a:blip r:embed="rId2" cstate="print"/>
          <a:srcRect/>
          <a:stretch>
            <a:fillRect/>
          </a:stretch>
        </p:blipFill>
        <p:spPr bwMode="auto">
          <a:xfrm>
            <a:off x="10654324" y="6269855"/>
            <a:ext cx="991577" cy="330525"/>
          </a:xfrm>
          <a:prstGeom prst="rect">
            <a:avLst/>
          </a:prstGeom>
          <a:noFill/>
        </p:spPr>
      </p:pic>
      <p:pic>
        <p:nvPicPr>
          <p:cNvPr id="26" name="Picture 2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47749" y="6189663"/>
            <a:ext cx="1071824" cy="466011"/>
          </a:xfrm>
          <a:prstGeom prst="rect">
            <a:avLst/>
          </a:prstGeom>
        </p:spPr>
      </p:pic>
    </p:spTree>
    <p:extLst>
      <p:ext uri="{BB962C8B-B14F-4D97-AF65-F5344CB8AC3E}">
        <p14:creationId xmlns:p14="http://schemas.microsoft.com/office/powerpoint/2010/main" val="922983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_2Column_char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100" y="1377696"/>
            <a:ext cx="6801104" cy="4521200"/>
          </a:xfrm>
        </p:spPr>
        <p:txBody>
          <a:bodyPr lIns="0" tIns="0" rIns="0" numCol="1" spcCol="457200" anchor="ctr"/>
          <a:lstStyle>
            <a:lvl1pPr marL="0" indent="0" algn="ctr">
              <a:lnSpc>
                <a:spcPct val="110000"/>
              </a:lnSpc>
              <a:spcBef>
                <a:spcPts val="0"/>
              </a:spcBef>
              <a:spcAft>
                <a:spcPts val="2400"/>
              </a:spcAft>
              <a:buClr>
                <a:schemeClr val="accent1"/>
              </a:buClr>
              <a:buSzPct val="90000"/>
              <a:buFont typeface="Arial"/>
              <a:buNone/>
              <a:defRPr sz="1867" baseline="0"/>
            </a:lvl1pPr>
            <a:lvl2pPr marL="300552" indent="0">
              <a:lnSpc>
                <a:spcPct val="120000"/>
              </a:lnSpc>
              <a:spcBef>
                <a:spcPts val="0"/>
              </a:spcBef>
              <a:spcAft>
                <a:spcPts val="1600"/>
              </a:spcAft>
              <a:buClr>
                <a:schemeClr val="accent1"/>
              </a:buClr>
              <a:buSzPct val="90000"/>
              <a:buFont typeface="Arial"/>
              <a:buNone/>
              <a:defRPr sz="2133"/>
            </a:lvl2pPr>
            <a:lvl3pPr marL="611685" indent="0">
              <a:lnSpc>
                <a:spcPct val="120000"/>
              </a:lnSpc>
              <a:spcBef>
                <a:spcPts val="0"/>
              </a:spcBef>
              <a:spcAft>
                <a:spcPts val="1600"/>
              </a:spcAft>
              <a:buClr>
                <a:schemeClr val="accent1"/>
              </a:buClr>
              <a:buSzPct val="90000"/>
              <a:buFont typeface="Arial"/>
              <a:buNone/>
              <a:defRPr sz="1867"/>
            </a:lvl3pPr>
            <a:lvl4pPr marL="914354" indent="0">
              <a:lnSpc>
                <a:spcPct val="120000"/>
              </a:lnSpc>
              <a:spcBef>
                <a:spcPts val="0"/>
              </a:spcBef>
              <a:spcAft>
                <a:spcPts val="1600"/>
              </a:spcAft>
              <a:buClr>
                <a:schemeClr val="accent1"/>
              </a:buClr>
              <a:buSzPct val="90000"/>
              <a:buFont typeface="Arial"/>
              <a:buNone/>
              <a:defRPr sz="1867"/>
            </a:lvl4pPr>
            <a:lvl5pPr marL="1214907" indent="0">
              <a:lnSpc>
                <a:spcPct val="120000"/>
              </a:lnSpc>
              <a:spcBef>
                <a:spcPts val="0"/>
              </a:spcBef>
              <a:spcAft>
                <a:spcPts val="1600"/>
              </a:spcAft>
              <a:buClr>
                <a:schemeClr val="accent1"/>
              </a:buClr>
              <a:buSzPct val="90000"/>
              <a:buFont typeface="Arial"/>
              <a:buNone/>
              <a:defRPr sz="1600"/>
            </a:lvl5pPr>
          </a:lstStyle>
          <a:p>
            <a:pPr lvl="0"/>
            <a:r>
              <a:rPr lang="en-US" dirty="0"/>
              <a:t>Chart goes on this side</a:t>
            </a:r>
          </a:p>
        </p:txBody>
      </p:sp>
      <p:sp>
        <p:nvSpPr>
          <p:cNvPr id="2" name="TextBox 1"/>
          <p:cNvSpPr txBox="1"/>
          <p:nvPr/>
        </p:nvSpPr>
        <p:spPr>
          <a:xfrm>
            <a:off x="11247350" y="-1111937"/>
            <a:ext cx="269626" cy="461665"/>
          </a:xfrm>
          <a:prstGeom prst="rect">
            <a:avLst/>
          </a:prstGeom>
          <a:noFill/>
        </p:spPr>
        <p:txBody>
          <a:bodyPr wrap="none" rtlCol="0">
            <a:spAutoFit/>
          </a:bodyPr>
          <a:lstStyle/>
          <a:p>
            <a:r>
              <a:rPr lang="en-US" sz="2400" dirty="0"/>
              <a:t> </a:t>
            </a:r>
          </a:p>
        </p:txBody>
      </p:sp>
      <p:sp>
        <p:nvSpPr>
          <p:cNvPr id="9" name="Content Placeholder 2"/>
          <p:cNvSpPr>
            <a:spLocks noGrp="1"/>
          </p:cNvSpPr>
          <p:nvPr>
            <p:ph idx="16"/>
          </p:nvPr>
        </p:nvSpPr>
        <p:spPr>
          <a:xfrm>
            <a:off x="8314944" y="1377696"/>
            <a:ext cx="3121152" cy="4521200"/>
          </a:xfrm>
        </p:spPr>
        <p:txBody>
          <a:bodyPr lIns="0" tIns="0" rIns="0" numCol="1" spcCol="457200" anchor="ctr"/>
          <a:lstStyle>
            <a:lvl1pPr marL="0" indent="0">
              <a:lnSpc>
                <a:spcPct val="120000"/>
              </a:lnSpc>
              <a:spcBef>
                <a:spcPts val="0"/>
              </a:spcBef>
              <a:spcAft>
                <a:spcPts val="2400"/>
              </a:spcAft>
              <a:buClr>
                <a:schemeClr val="accent1"/>
              </a:buClr>
              <a:buSzPct val="90000"/>
              <a:buFont typeface="Arial"/>
              <a:buNone/>
              <a:defRPr sz="2133" b="1" i="1"/>
            </a:lvl1pPr>
            <a:lvl2pPr marL="300552" indent="0">
              <a:lnSpc>
                <a:spcPct val="120000"/>
              </a:lnSpc>
              <a:spcBef>
                <a:spcPts val="0"/>
              </a:spcBef>
              <a:spcAft>
                <a:spcPts val="1600"/>
              </a:spcAft>
              <a:buClr>
                <a:schemeClr val="accent1"/>
              </a:buClr>
              <a:buSzPct val="90000"/>
              <a:buFont typeface="Arial"/>
              <a:buNone/>
              <a:defRPr sz="2133"/>
            </a:lvl2pPr>
            <a:lvl3pPr marL="611685" indent="0">
              <a:lnSpc>
                <a:spcPct val="120000"/>
              </a:lnSpc>
              <a:spcBef>
                <a:spcPts val="0"/>
              </a:spcBef>
              <a:spcAft>
                <a:spcPts val="1600"/>
              </a:spcAft>
              <a:buClr>
                <a:schemeClr val="accent1"/>
              </a:buClr>
              <a:buSzPct val="90000"/>
              <a:buFont typeface="Arial"/>
              <a:buNone/>
              <a:defRPr sz="1867"/>
            </a:lvl3pPr>
            <a:lvl4pPr marL="914354" indent="0">
              <a:lnSpc>
                <a:spcPct val="120000"/>
              </a:lnSpc>
              <a:spcBef>
                <a:spcPts val="0"/>
              </a:spcBef>
              <a:spcAft>
                <a:spcPts val="1600"/>
              </a:spcAft>
              <a:buClr>
                <a:schemeClr val="accent1"/>
              </a:buClr>
              <a:buSzPct val="90000"/>
              <a:buFont typeface="Arial"/>
              <a:buNone/>
              <a:defRPr sz="1867"/>
            </a:lvl4pPr>
            <a:lvl5pPr marL="1214907" indent="0">
              <a:lnSpc>
                <a:spcPct val="120000"/>
              </a:lnSpc>
              <a:spcBef>
                <a:spcPts val="0"/>
              </a:spcBef>
              <a:spcAft>
                <a:spcPts val="1600"/>
              </a:spcAft>
              <a:buClr>
                <a:schemeClr val="accent1"/>
              </a:buClr>
              <a:buSzPct val="90000"/>
              <a:buFont typeface="Arial"/>
              <a:buNone/>
              <a:defRPr sz="1600"/>
            </a:lvl5pPr>
          </a:lstStyle>
          <a:p>
            <a:pPr lvl="0"/>
            <a:r>
              <a:rPr lang="en-US"/>
              <a:t>Edit Master text styles</a:t>
            </a:r>
          </a:p>
        </p:txBody>
      </p:sp>
      <p:sp>
        <p:nvSpPr>
          <p:cNvPr id="11" name="Title Placeholder 37"/>
          <p:cNvSpPr>
            <a:spLocks noGrp="1"/>
          </p:cNvSpPr>
          <p:nvPr>
            <p:ph type="title"/>
          </p:nvPr>
        </p:nvSpPr>
        <p:spPr>
          <a:xfrm>
            <a:off x="471063" y="355619"/>
            <a:ext cx="11311007" cy="430108"/>
          </a:xfrm>
          <a:prstGeom prst="rect">
            <a:avLst/>
          </a:prstGeom>
        </p:spPr>
        <p:txBody>
          <a:bodyPr vert="horz" wrap="none" lIns="0" tIns="0" rIns="0" bIns="0" rtlCol="0" anchor="b">
            <a:normAutofit/>
          </a:bodyPr>
          <a:lstStyle>
            <a:lvl1pPr algn="l">
              <a:defRPr/>
            </a:lvl1pPr>
          </a:lstStyle>
          <a:p>
            <a:r>
              <a:rPr lang="en-US"/>
              <a:t>Click to edit Master title style</a:t>
            </a:r>
            <a:endParaRPr lang="en-US" dirty="0"/>
          </a:p>
        </p:txBody>
      </p:sp>
      <p:sp>
        <p:nvSpPr>
          <p:cNvPr id="13" name="Text Placeholder 22"/>
          <p:cNvSpPr>
            <a:spLocks noGrp="1"/>
          </p:cNvSpPr>
          <p:nvPr>
            <p:ph type="body" sz="quarter" idx="10"/>
          </p:nvPr>
        </p:nvSpPr>
        <p:spPr>
          <a:xfrm>
            <a:off x="768353" y="6062133"/>
            <a:ext cx="8900583"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36417799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Cover_NoImage">
    <p:spTree>
      <p:nvGrpSpPr>
        <p:cNvPr id="1" name=""/>
        <p:cNvGrpSpPr/>
        <p:nvPr/>
      </p:nvGrpSpPr>
      <p:grpSpPr>
        <a:xfrm>
          <a:off x="0" y="0"/>
          <a:ext cx="0" cy="0"/>
          <a:chOff x="0" y="0"/>
          <a:chExt cx="0" cy="0"/>
        </a:xfrm>
      </p:grpSpPr>
      <p:sp>
        <p:nvSpPr>
          <p:cNvPr id="20" name="Text Placeholder 6"/>
          <p:cNvSpPr>
            <a:spLocks noGrp="1"/>
          </p:cNvSpPr>
          <p:nvPr>
            <p:ph type="body" sz="quarter" idx="14" hasCustomPrompt="1"/>
          </p:nvPr>
        </p:nvSpPr>
        <p:spPr>
          <a:xfrm>
            <a:off x="9859434" y="287868"/>
            <a:ext cx="1983084" cy="596629"/>
          </a:xfrm>
        </p:spPr>
        <p:txBody>
          <a:bodyPr numCol="1" anchor="ctr" anchorCtr="0"/>
          <a:lstStyle>
            <a:lvl1pPr marL="0" indent="0" algn="r">
              <a:lnSpc>
                <a:spcPct val="100000"/>
              </a:lnSpc>
              <a:spcAft>
                <a:spcPts val="0"/>
              </a:spcAft>
              <a:buNone/>
              <a:defRPr sz="1333" b="1" baseline="0">
                <a:solidFill>
                  <a:schemeClr val="bg2"/>
                </a:solidFill>
              </a:defRPr>
            </a:lvl1pPr>
            <a:lvl2pPr marL="300559" indent="0">
              <a:buNone/>
              <a:defRPr/>
            </a:lvl2pPr>
            <a:lvl3pPr marL="611701" indent="0">
              <a:buNone/>
              <a:defRPr/>
            </a:lvl3pPr>
            <a:lvl4pPr marL="914377" indent="0">
              <a:buNone/>
              <a:defRPr/>
            </a:lvl4pPr>
            <a:lvl5pPr marL="1214936" indent="0">
              <a:buNone/>
              <a:defRPr/>
            </a:lvl5pPr>
          </a:lstStyle>
          <a:p>
            <a:pPr lvl="0"/>
            <a:r>
              <a:rPr lang="en-US" dirty="0"/>
              <a:t>ADD GROUP/ SECTION</a:t>
            </a:r>
          </a:p>
        </p:txBody>
      </p:sp>
      <p:sp>
        <p:nvSpPr>
          <p:cNvPr id="21" name="Rectangle 2"/>
          <p:cNvSpPr>
            <a:spLocks noGrp="1" noChangeArrowheads="1"/>
          </p:cNvSpPr>
          <p:nvPr>
            <p:ph type="ctrTitle" hasCustomPrompt="1"/>
          </p:nvPr>
        </p:nvSpPr>
        <p:spPr>
          <a:xfrm>
            <a:off x="768096" y="2770723"/>
            <a:ext cx="6691653" cy="627864"/>
          </a:xfrm>
          <a:prstGeom prst="rect">
            <a:avLst/>
          </a:prstGeom>
          <a:effectLst/>
        </p:spPr>
        <p:txBody>
          <a:bodyPr wrap="square" lIns="0" rIns="0" bIns="0" anchor="b">
            <a:spAutoFit/>
          </a:bodyPr>
          <a:lstStyle>
            <a:lvl1pPr algn="l">
              <a:lnSpc>
                <a:spcPct val="90000"/>
              </a:lnSpc>
              <a:defRPr sz="4533" b="1">
                <a:solidFill>
                  <a:schemeClr val="bg1"/>
                </a:solidFill>
                <a:latin typeface="Arial"/>
                <a:cs typeface="Arial"/>
              </a:defRPr>
            </a:lvl1pPr>
          </a:lstStyle>
          <a:p>
            <a:r>
              <a:rPr lang="en-US" dirty="0"/>
              <a:t>Click to add Title</a:t>
            </a:r>
          </a:p>
        </p:txBody>
      </p:sp>
      <p:sp>
        <p:nvSpPr>
          <p:cNvPr id="22" name="Text Placeholder 7"/>
          <p:cNvSpPr>
            <a:spLocks noGrp="1"/>
          </p:cNvSpPr>
          <p:nvPr>
            <p:ph type="body" sz="quarter" idx="12" hasCustomPrompt="1"/>
          </p:nvPr>
        </p:nvSpPr>
        <p:spPr>
          <a:xfrm>
            <a:off x="768097" y="3640043"/>
            <a:ext cx="6691653" cy="443199"/>
          </a:xfrm>
        </p:spPr>
        <p:txBody>
          <a:bodyPr wrap="square" lIns="0" rIns="0" bIns="0" numCol="1">
            <a:spAutoFit/>
          </a:bodyPr>
          <a:lstStyle>
            <a:lvl1pPr marL="0" indent="0" algn="l">
              <a:lnSpc>
                <a:spcPct val="90000"/>
              </a:lnSpc>
              <a:spcAft>
                <a:spcPts val="0"/>
              </a:spcAft>
              <a:buNone/>
              <a:defRPr sz="3200" b="0">
                <a:solidFill>
                  <a:schemeClr val="bg1"/>
                </a:solidFill>
                <a:effectLst/>
              </a:defRPr>
            </a:lvl1pPr>
          </a:lstStyle>
          <a:p>
            <a:pPr lvl="0"/>
            <a:r>
              <a:rPr lang="en-US" dirty="0"/>
              <a:t>Click to add Subtitle</a:t>
            </a:r>
          </a:p>
        </p:txBody>
      </p:sp>
      <p:sp>
        <p:nvSpPr>
          <p:cNvPr id="23" name="Text Placeholder 4"/>
          <p:cNvSpPr>
            <a:spLocks noGrp="1"/>
          </p:cNvSpPr>
          <p:nvPr>
            <p:ph type="body" sz="quarter" idx="10" hasCustomPrompt="1"/>
          </p:nvPr>
        </p:nvSpPr>
        <p:spPr>
          <a:xfrm>
            <a:off x="767562" y="5044210"/>
            <a:ext cx="3346361" cy="328295"/>
          </a:xfrm>
        </p:spPr>
        <p:txBody>
          <a:bodyPr>
            <a:spAutoFit/>
          </a:bodyPr>
          <a:lstStyle>
            <a:lvl1pPr marL="0" indent="0">
              <a:lnSpc>
                <a:spcPct val="100000"/>
              </a:lnSpc>
              <a:spcAft>
                <a:spcPts val="0"/>
              </a:spcAft>
              <a:buFont typeface="Arial"/>
              <a:buNone/>
              <a:defRPr sz="2133" b="1" baseline="0">
                <a:solidFill>
                  <a:schemeClr val="bg1"/>
                </a:solidFill>
              </a:defRPr>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Presenters Name</a:t>
            </a:r>
          </a:p>
        </p:txBody>
      </p:sp>
      <p:sp>
        <p:nvSpPr>
          <p:cNvPr id="24" name="Text Placeholder 4"/>
          <p:cNvSpPr>
            <a:spLocks noGrp="1"/>
          </p:cNvSpPr>
          <p:nvPr>
            <p:ph type="body" sz="quarter" idx="16" hasCustomPrompt="1"/>
          </p:nvPr>
        </p:nvSpPr>
        <p:spPr>
          <a:xfrm>
            <a:off x="767562" y="5401191"/>
            <a:ext cx="3346361" cy="861775"/>
          </a:xfrm>
        </p:spPr>
        <p:txBody>
          <a:bodyPr>
            <a:spAutoFit/>
          </a:bodyPr>
          <a:lstStyle>
            <a:lvl1pPr marL="0" indent="0">
              <a:lnSpc>
                <a:spcPct val="100000"/>
              </a:lnSpc>
              <a:spcAft>
                <a:spcPts val="0"/>
              </a:spcAft>
              <a:buFont typeface="Arial"/>
              <a:buNone/>
              <a:defRPr sz="1867" b="0" baseline="0">
                <a:solidFill>
                  <a:schemeClr val="bg1"/>
                </a:solidFill>
              </a:defRPr>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Presenters Title</a:t>
            </a:r>
          </a:p>
          <a:p>
            <a:pPr lvl="0"/>
            <a:r>
              <a:rPr lang="en-US" dirty="0"/>
              <a:t>XXX-XXX-XXXX</a:t>
            </a:r>
          </a:p>
          <a:p>
            <a:pPr lvl="0"/>
            <a:r>
              <a:rPr lang="en-US" dirty="0"/>
              <a:t>John </a:t>
            </a:r>
            <a:r>
              <a:rPr lang="en-US" dirty="0" err="1"/>
              <a:t>Does@limra.com</a:t>
            </a:r>
            <a:endParaRPr lang="en-US" dirty="0"/>
          </a:p>
        </p:txBody>
      </p:sp>
      <p:grpSp>
        <p:nvGrpSpPr>
          <p:cNvPr id="18" name="Group 17"/>
          <p:cNvGrpSpPr/>
          <p:nvPr/>
        </p:nvGrpSpPr>
        <p:grpSpPr>
          <a:xfrm>
            <a:off x="9137369" y="6189663"/>
            <a:ext cx="2508532" cy="466011"/>
            <a:chOff x="9526545" y="4571491"/>
            <a:chExt cx="1881399" cy="349508"/>
          </a:xfrm>
        </p:grpSpPr>
        <p:pic>
          <p:nvPicPr>
            <p:cNvPr id="19" name="Picture 2" descr="C:\Users\mhilla\Desktop\08LIM5-logo-2col.jpg"/>
            <p:cNvPicPr>
              <a:picLocks noChangeAspect="1" noChangeArrowheads="1"/>
            </p:cNvPicPr>
            <p:nvPr userDrawn="1"/>
          </p:nvPicPr>
          <p:blipFill>
            <a:blip r:embed="rId2" cstate="print"/>
            <a:srcRect/>
            <a:stretch>
              <a:fillRect/>
            </a:stretch>
          </p:blipFill>
          <p:spPr bwMode="auto">
            <a:xfrm>
              <a:off x="10664261" y="4631635"/>
              <a:ext cx="743683" cy="247894"/>
            </a:xfrm>
            <a:prstGeom prst="rect">
              <a:avLst/>
            </a:prstGeom>
            <a:noFill/>
          </p:spPr>
        </p:pic>
        <p:pic>
          <p:nvPicPr>
            <p:cNvPr id="26" name="Picture 2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526545" y="4571491"/>
              <a:ext cx="803868" cy="349508"/>
            </a:xfrm>
            <a:prstGeom prst="rect">
              <a:avLst/>
            </a:prstGeom>
          </p:spPr>
        </p:pic>
      </p:grpSp>
      <p:pic>
        <p:nvPicPr>
          <p:cNvPr id="6" name="Picture 5"/>
          <p:cNvPicPr>
            <a:picLocks noChangeAspect="1"/>
          </p:cNvPicPr>
          <p:nvPr/>
        </p:nvPicPr>
        <p:blipFill>
          <a:blip r:embed="rId4"/>
          <a:stretch>
            <a:fillRect/>
          </a:stretch>
        </p:blipFill>
        <p:spPr>
          <a:xfrm>
            <a:off x="9547" y="-28345"/>
            <a:ext cx="11057395" cy="6888480"/>
          </a:xfrm>
          <a:prstGeom prst="rect">
            <a:avLst/>
          </a:prstGeom>
        </p:spPr>
      </p:pic>
    </p:spTree>
    <p:extLst>
      <p:ext uri="{BB962C8B-B14F-4D97-AF65-F5344CB8AC3E}">
        <p14:creationId xmlns:p14="http://schemas.microsoft.com/office/powerpoint/2010/main" val="32556170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Section_w/Top_Picture">
    <p:spTree>
      <p:nvGrpSpPr>
        <p:cNvPr id="1" name=""/>
        <p:cNvGrpSpPr/>
        <p:nvPr/>
      </p:nvGrpSpPr>
      <p:grpSpPr>
        <a:xfrm>
          <a:off x="0" y="0"/>
          <a:ext cx="0" cy="0"/>
          <a:chOff x="0" y="0"/>
          <a:chExt cx="0" cy="0"/>
        </a:xfrm>
      </p:grpSpPr>
      <p:sp>
        <p:nvSpPr>
          <p:cNvPr id="14" name="Rectangle 13"/>
          <p:cNvSpPr/>
          <p:nvPr/>
        </p:nvSpPr>
        <p:spPr>
          <a:xfrm>
            <a:off x="0" y="3984183"/>
            <a:ext cx="12192000" cy="1666992"/>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a:p>
        </p:txBody>
      </p:sp>
      <p:sp>
        <p:nvSpPr>
          <p:cNvPr id="15" name="Right Triangle 14"/>
          <p:cNvSpPr/>
          <p:nvPr/>
        </p:nvSpPr>
        <p:spPr>
          <a:xfrm rot="13500000">
            <a:off x="-589369" y="4228306"/>
            <a:ext cx="1178740" cy="117874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12" name="Rectangle 2"/>
          <p:cNvSpPr>
            <a:spLocks noGrp="1" noChangeArrowheads="1"/>
          </p:cNvSpPr>
          <p:nvPr>
            <p:ph type="ctrTitle" hasCustomPrompt="1"/>
          </p:nvPr>
        </p:nvSpPr>
        <p:spPr>
          <a:xfrm>
            <a:off x="1105621" y="3984183"/>
            <a:ext cx="10676435" cy="1666991"/>
          </a:xfrm>
          <a:prstGeom prst="rect">
            <a:avLst/>
          </a:prstGeom>
          <a:effectLst/>
        </p:spPr>
        <p:txBody>
          <a:bodyPr lIns="0" rIns="0" bIns="0" anchor="ctr"/>
          <a:lstStyle>
            <a:lvl1pPr algn="r">
              <a:lnSpc>
                <a:spcPct val="90000"/>
              </a:lnSpc>
              <a:defRPr sz="4533" b="1">
                <a:solidFill>
                  <a:srgbClr val="FFFFFF"/>
                </a:solidFill>
                <a:latin typeface="Arial"/>
                <a:cs typeface="Arial"/>
              </a:defRPr>
            </a:lvl1pPr>
          </a:lstStyle>
          <a:p>
            <a:r>
              <a:rPr lang="en-US" dirty="0"/>
              <a:t>Click to Edit Heading</a:t>
            </a:r>
          </a:p>
        </p:txBody>
      </p:sp>
      <p:sp>
        <p:nvSpPr>
          <p:cNvPr id="3" name="Picture Placeholder 2"/>
          <p:cNvSpPr>
            <a:spLocks noGrp="1"/>
          </p:cNvSpPr>
          <p:nvPr>
            <p:ph type="pic" sz="quarter" idx="10" hasCustomPrompt="1"/>
          </p:nvPr>
        </p:nvSpPr>
        <p:spPr>
          <a:xfrm>
            <a:off x="0" y="1"/>
            <a:ext cx="12192000" cy="3983567"/>
          </a:xfrm>
          <a:solidFill>
            <a:schemeClr val="bg1">
              <a:lumMod val="85000"/>
              <a:alpha val="80000"/>
            </a:schemeClr>
          </a:solidFill>
        </p:spPr>
        <p:txBody>
          <a:bodyPr anchor="ctr"/>
          <a:lstStyle>
            <a:lvl1pPr algn="ctr">
              <a:defRPr/>
            </a:lvl1pPr>
          </a:lstStyle>
          <a:p>
            <a:r>
              <a:rPr lang="en-US" dirty="0"/>
              <a:t>Click Icon to add Image</a:t>
            </a:r>
          </a:p>
          <a:p>
            <a:endParaRPr lang="en-US" dirty="0"/>
          </a:p>
          <a:p>
            <a:endParaRPr lang="en-US" dirty="0"/>
          </a:p>
        </p:txBody>
      </p:sp>
      <p:sp>
        <p:nvSpPr>
          <p:cNvPr id="19" name="Rectangle 6"/>
          <p:cNvSpPr txBox="1">
            <a:spLocks noChangeArrowheads="1"/>
          </p:cNvSpPr>
          <p:nvPr/>
        </p:nvSpPr>
        <p:spPr bwMode="auto">
          <a:xfrm>
            <a:off x="471050" y="6231471"/>
            <a:ext cx="395111" cy="33302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800" b="0" kern="1200">
                <a:solidFill>
                  <a:srgbClr val="004C97"/>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fld id="{8162B50B-EB50-498A-B2EC-0A933EEFC76B}" type="slidenum">
              <a:rPr lang="en-US" sz="1067" smtClean="0"/>
              <a:pPr algn="l"/>
              <a:t>‹#›</a:t>
            </a:fld>
            <a:r>
              <a:rPr lang="en-US" sz="1067" dirty="0"/>
              <a:t> </a:t>
            </a:r>
          </a:p>
        </p:txBody>
      </p:sp>
      <p:grpSp>
        <p:nvGrpSpPr>
          <p:cNvPr id="10" name="Group 9"/>
          <p:cNvGrpSpPr/>
          <p:nvPr/>
        </p:nvGrpSpPr>
        <p:grpSpPr>
          <a:xfrm>
            <a:off x="760948" y="6189663"/>
            <a:ext cx="10884953" cy="466011"/>
            <a:chOff x="570710" y="4642247"/>
            <a:chExt cx="8163715" cy="349508"/>
          </a:xfrm>
        </p:grpSpPr>
        <p:pic>
          <p:nvPicPr>
            <p:cNvPr id="11" name="Picture 2" descr="C:\Users\mhilla\Desktop\08LIM5-logo-2col.jpg"/>
            <p:cNvPicPr>
              <a:picLocks noChangeAspect="1" noChangeArrowheads="1"/>
            </p:cNvPicPr>
            <p:nvPr userDrawn="1"/>
          </p:nvPicPr>
          <p:blipFill>
            <a:blip r:embed="rId2" cstate="print"/>
            <a:srcRect/>
            <a:stretch>
              <a:fillRect/>
            </a:stretch>
          </p:blipFill>
          <p:spPr bwMode="auto">
            <a:xfrm>
              <a:off x="7990742" y="4702391"/>
              <a:ext cx="743683" cy="247894"/>
            </a:xfrm>
            <a:prstGeom prst="rect">
              <a:avLst/>
            </a:prstGeom>
            <a:noFill/>
          </p:spPr>
        </p:pic>
        <p:pic>
          <p:nvPicPr>
            <p:cNvPr id="18" name="Picture 1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0710" y="4642247"/>
              <a:ext cx="803868" cy="349508"/>
            </a:xfrm>
            <a:prstGeom prst="rect">
              <a:avLst/>
            </a:prstGeom>
          </p:spPr>
        </p:pic>
      </p:grpSp>
    </p:spTree>
    <p:extLst>
      <p:ext uri="{BB962C8B-B14F-4D97-AF65-F5344CB8AC3E}">
        <p14:creationId xmlns:p14="http://schemas.microsoft.com/office/powerpoint/2010/main" val="22035966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Section_w/BottomPicture">
    <p:spTree>
      <p:nvGrpSpPr>
        <p:cNvPr id="1" name=""/>
        <p:cNvGrpSpPr/>
        <p:nvPr/>
      </p:nvGrpSpPr>
      <p:grpSpPr>
        <a:xfrm>
          <a:off x="0" y="0"/>
          <a:ext cx="0" cy="0"/>
          <a:chOff x="0" y="0"/>
          <a:chExt cx="0" cy="0"/>
        </a:xfrm>
      </p:grpSpPr>
      <p:sp>
        <p:nvSpPr>
          <p:cNvPr id="14" name="Rectangle 13"/>
          <p:cNvSpPr/>
          <p:nvPr/>
        </p:nvSpPr>
        <p:spPr>
          <a:xfrm>
            <a:off x="1" y="1"/>
            <a:ext cx="12204636" cy="1666992"/>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l"/>
            <a:endParaRPr lang="en-US" dirty="0"/>
          </a:p>
        </p:txBody>
      </p:sp>
      <p:sp>
        <p:nvSpPr>
          <p:cNvPr id="12" name="Rectangle 2"/>
          <p:cNvSpPr>
            <a:spLocks noGrp="1" noChangeArrowheads="1"/>
          </p:cNvSpPr>
          <p:nvPr>
            <p:ph type="ctrTitle" hasCustomPrompt="1"/>
          </p:nvPr>
        </p:nvSpPr>
        <p:spPr>
          <a:xfrm>
            <a:off x="1049866" y="270933"/>
            <a:ext cx="10732191" cy="1396059"/>
          </a:xfrm>
          <a:prstGeom prst="rect">
            <a:avLst/>
          </a:prstGeom>
          <a:effectLst/>
        </p:spPr>
        <p:txBody>
          <a:bodyPr lIns="0" rIns="0" bIns="0" anchor="ctr"/>
          <a:lstStyle>
            <a:lvl1pPr algn="r">
              <a:lnSpc>
                <a:spcPct val="90000"/>
              </a:lnSpc>
              <a:defRPr sz="4533" b="1" i="0">
                <a:solidFill>
                  <a:srgbClr val="FFFFFF"/>
                </a:solidFill>
                <a:latin typeface="Arial"/>
                <a:cs typeface="Arial"/>
              </a:defRPr>
            </a:lvl1pPr>
          </a:lstStyle>
          <a:p>
            <a:r>
              <a:rPr lang="en-US" dirty="0"/>
              <a:t>Click to Edit Heading</a:t>
            </a:r>
          </a:p>
        </p:txBody>
      </p:sp>
      <p:sp>
        <p:nvSpPr>
          <p:cNvPr id="3" name="Picture Placeholder 2"/>
          <p:cNvSpPr>
            <a:spLocks noGrp="1"/>
          </p:cNvSpPr>
          <p:nvPr>
            <p:ph type="pic" sz="quarter" idx="10" hasCustomPrompt="1"/>
          </p:nvPr>
        </p:nvSpPr>
        <p:spPr>
          <a:xfrm>
            <a:off x="0" y="1666994"/>
            <a:ext cx="12192000" cy="3983567"/>
          </a:xfrm>
          <a:solidFill>
            <a:schemeClr val="bg1">
              <a:lumMod val="85000"/>
              <a:alpha val="80000"/>
            </a:schemeClr>
          </a:solidFill>
        </p:spPr>
        <p:txBody>
          <a:bodyPr anchor="ctr"/>
          <a:lstStyle>
            <a:lvl1pPr algn="ctr">
              <a:defRPr/>
            </a:lvl1pPr>
          </a:lstStyle>
          <a:p>
            <a:r>
              <a:rPr lang="en-US" dirty="0"/>
              <a:t>Click to add Image </a:t>
            </a:r>
          </a:p>
          <a:p>
            <a:endParaRPr lang="en-US" dirty="0"/>
          </a:p>
          <a:p>
            <a:endParaRPr lang="en-US" dirty="0"/>
          </a:p>
        </p:txBody>
      </p:sp>
      <p:sp>
        <p:nvSpPr>
          <p:cNvPr id="10" name="Rectangle 6"/>
          <p:cNvSpPr txBox="1">
            <a:spLocks noChangeArrowheads="1"/>
          </p:cNvSpPr>
          <p:nvPr/>
        </p:nvSpPr>
        <p:spPr bwMode="auto">
          <a:xfrm>
            <a:off x="471050" y="6231471"/>
            <a:ext cx="395111" cy="33302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800" b="0" kern="1200">
                <a:solidFill>
                  <a:srgbClr val="004C97"/>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fld id="{8162B50B-EB50-498A-B2EC-0A933EEFC76B}" type="slidenum">
              <a:rPr lang="en-US" sz="1067" smtClean="0"/>
              <a:pPr algn="l"/>
              <a:t>‹#›</a:t>
            </a:fld>
            <a:r>
              <a:rPr lang="en-US" sz="1067" dirty="0"/>
              <a:t> </a:t>
            </a:r>
          </a:p>
        </p:txBody>
      </p:sp>
      <p:sp>
        <p:nvSpPr>
          <p:cNvPr id="19" name="Right Triangle 18"/>
          <p:cNvSpPr/>
          <p:nvPr/>
        </p:nvSpPr>
        <p:spPr>
          <a:xfrm rot="13500000">
            <a:off x="-589369" y="244125"/>
            <a:ext cx="1178740" cy="117874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grpSp>
        <p:nvGrpSpPr>
          <p:cNvPr id="11" name="Group 10"/>
          <p:cNvGrpSpPr/>
          <p:nvPr/>
        </p:nvGrpSpPr>
        <p:grpSpPr>
          <a:xfrm>
            <a:off x="760948" y="6189663"/>
            <a:ext cx="10884953" cy="466011"/>
            <a:chOff x="570710" y="4642247"/>
            <a:chExt cx="8163715" cy="349508"/>
          </a:xfrm>
        </p:grpSpPr>
        <p:pic>
          <p:nvPicPr>
            <p:cNvPr id="13" name="Picture 2" descr="C:\Users\mhilla\Desktop\08LIM5-logo-2col.jpg"/>
            <p:cNvPicPr>
              <a:picLocks noChangeAspect="1" noChangeArrowheads="1"/>
            </p:cNvPicPr>
            <p:nvPr userDrawn="1"/>
          </p:nvPicPr>
          <p:blipFill>
            <a:blip r:embed="rId2" cstate="print"/>
            <a:srcRect/>
            <a:stretch>
              <a:fillRect/>
            </a:stretch>
          </p:blipFill>
          <p:spPr bwMode="auto">
            <a:xfrm>
              <a:off x="7990742" y="4702391"/>
              <a:ext cx="743683" cy="247894"/>
            </a:xfrm>
            <a:prstGeom prst="rect">
              <a:avLst/>
            </a:prstGeom>
            <a:noFill/>
          </p:spPr>
        </p:pic>
        <p:pic>
          <p:nvPicPr>
            <p:cNvPr id="15" name="Picture 1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0710" y="4642247"/>
              <a:ext cx="803868" cy="349508"/>
            </a:xfrm>
            <a:prstGeom prst="rect">
              <a:avLst/>
            </a:prstGeom>
          </p:spPr>
        </p:pic>
      </p:grpSp>
    </p:spTree>
    <p:extLst>
      <p:ext uri="{BB962C8B-B14F-4D97-AF65-F5344CB8AC3E}">
        <p14:creationId xmlns:p14="http://schemas.microsoft.com/office/powerpoint/2010/main" val="34206025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Callout_quotes">
    <p:spTree>
      <p:nvGrpSpPr>
        <p:cNvPr id="1" name=""/>
        <p:cNvGrpSpPr/>
        <p:nvPr/>
      </p:nvGrpSpPr>
      <p:grpSpPr>
        <a:xfrm>
          <a:off x="0" y="0"/>
          <a:ext cx="0" cy="0"/>
          <a:chOff x="0" y="0"/>
          <a:chExt cx="0" cy="0"/>
        </a:xfrm>
      </p:grpSpPr>
      <p:sp>
        <p:nvSpPr>
          <p:cNvPr id="15" name="Rectangle 14"/>
          <p:cNvSpPr/>
          <p:nvPr/>
        </p:nvSpPr>
        <p:spPr>
          <a:xfrm>
            <a:off x="0" y="-18105"/>
            <a:ext cx="12192000" cy="5669280"/>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a:p>
        </p:txBody>
      </p:sp>
      <p:sp>
        <p:nvSpPr>
          <p:cNvPr id="17" name="Rectangle 2"/>
          <p:cNvSpPr>
            <a:spLocks noGrp="1" noChangeArrowheads="1"/>
          </p:cNvSpPr>
          <p:nvPr>
            <p:ph type="ctrTitle" hasCustomPrompt="1"/>
          </p:nvPr>
        </p:nvSpPr>
        <p:spPr>
          <a:xfrm>
            <a:off x="3623733" y="812799"/>
            <a:ext cx="7823200" cy="3828367"/>
          </a:xfrm>
          <a:prstGeom prst="rect">
            <a:avLst/>
          </a:prstGeom>
          <a:effectLst/>
        </p:spPr>
        <p:txBody>
          <a:bodyPr wrap="square" lIns="0" rIns="0" bIns="0" anchor="ctr">
            <a:noAutofit/>
          </a:bodyPr>
          <a:lstStyle>
            <a:lvl1pPr algn="l">
              <a:lnSpc>
                <a:spcPct val="100000"/>
              </a:lnSpc>
              <a:defRPr sz="6400" b="1" i="1">
                <a:solidFill>
                  <a:schemeClr val="bg1"/>
                </a:solidFill>
                <a:latin typeface="Arial"/>
                <a:cs typeface="Arial"/>
              </a:defRPr>
            </a:lvl1pPr>
          </a:lstStyle>
          <a:p>
            <a:r>
              <a:rPr lang="en-US" dirty="0"/>
              <a:t>Click to add Quote/Callout Text</a:t>
            </a:r>
          </a:p>
        </p:txBody>
      </p:sp>
      <p:sp>
        <p:nvSpPr>
          <p:cNvPr id="20" name="Right Triangle 19"/>
          <p:cNvSpPr/>
          <p:nvPr/>
        </p:nvSpPr>
        <p:spPr>
          <a:xfrm rot="13500000">
            <a:off x="-2007292" y="813344"/>
            <a:ext cx="4014587" cy="4014587"/>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a:t>        </a:t>
            </a:r>
          </a:p>
        </p:txBody>
      </p:sp>
      <p:sp>
        <p:nvSpPr>
          <p:cNvPr id="22" name="Rectangle 6"/>
          <p:cNvSpPr txBox="1">
            <a:spLocks noChangeArrowheads="1"/>
          </p:cNvSpPr>
          <p:nvPr/>
        </p:nvSpPr>
        <p:spPr bwMode="auto">
          <a:xfrm>
            <a:off x="471050" y="6231471"/>
            <a:ext cx="395111" cy="33302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800" b="0" kern="1200">
                <a:solidFill>
                  <a:srgbClr val="004C97"/>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fld id="{8162B50B-EB50-498A-B2EC-0A933EEFC76B}" type="slidenum">
              <a:rPr lang="en-US" sz="1067" smtClean="0"/>
              <a:pPr algn="l"/>
              <a:t>‹#›</a:t>
            </a:fld>
            <a:r>
              <a:rPr lang="en-US" sz="1067" dirty="0"/>
              <a:t> </a:t>
            </a:r>
          </a:p>
        </p:txBody>
      </p:sp>
      <p:sp>
        <p:nvSpPr>
          <p:cNvPr id="5" name="Text Placeholder 4"/>
          <p:cNvSpPr>
            <a:spLocks noGrp="1"/>
          </p:cNvSpPr>
          <p:nvPr>
            <p:ph type="body" sz="quarter" idx="10" hasCustomPrompt="1"/>
          </p:nvPr>
        </p:nvSpPr>
        <p:spPr>
          <a:xfrm>
            <a:off x="3623733" y="4649372"/>
            <a:ext cx="7823200" cy="728133"/>
          </a:xfrm>
        </p:spPr>
        <p:txBody>
          <a:bodyPr/>
          <a:lstStyle>
            <a:lvl1pPr algn="r">
              <a:defRPr sz="3200" b="1" i="1" baseline="0">
                <a:solidFill>
                  <a:srgbClr val="004C97"/>
                </a:solidFill>
              </a:defRPr>
            </a:lvl1pPr>
          </a:lstStyle>
          <a:p>
            <a:pPr lvl="0"/>
            <a:r>
              <a:rPr lang="en-US" dirty="0"/>
              <a:t>Click to edit name or source</a:t>
            </a:r>
          </a:p>
        </p:txBody>
      </p:sp>
      <p:grpSp>
        <p:nvGrpSpPr>
          <p:cNvPr id="10" name="Group 9"/>
          <p:cNvGrpSpPr/>
          <p:nvPr/>
        </p:nvGrpSpPr>
        <p:grpSpPr>
          <a:xfrm>
            <a:off x="760948" y="6189663"/>
            <a:ext cx="10884953" cy="466011"/>
            <a:chOff x="570710" y="4642247"/>
            <a:chExt cx="8163715" cy="349508"/>
          </a:xfrm>
        </p:grpSpPr>
        <p:pic>
          <p:nvPicPr>
            <p:cNvPr id="11" name="Picture 2" descr="C:\Users\mhilla\Desktop\08LIM5-logo-2col.jpg"/>
            <p:cNvPicPr>
              <a:picLocks noChangeAspect="1" noChangeArrowheads="1"/>
            </p:cNvPicPr>
            <p:nvPr userDrawn="1"/>
          </p:nvPicPr>
          <p:blipFill>
            <a:blip r:embed="rId2" cstate="print"/>
            <a:srcRect/>
            <a:stretch>
              <a:fillRect/>
            </a:stretch>
          </p:blipFill>
          <p:spPr bwMode="auto">
            <a:xfrm>
              <a:off x="7990742" y="4702391"/>
              <a:ext cx="743683" cy="247894"/>
            </a:xfrm>
            <a:prstGeom prst="rect">
              <a:avLst/>
            </a:prstGeom>
            <a:noFill/>
          </p:spPr>
        </p:pic>
        <p:pic>
          <p:nvPicPr>
            <p:cNvPr id="16" name="Picture 1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0710" y="4642247"/>
              <a:ext cx="803868" cy="349508"/>
            </a:xfrm>
            <a:prstGeom prst="rect">
              <a:avLst/>
            </a:prstGeom>
          </p:spPr>
        </p:pic>
      </p:grpSp>
    </p:spTree>
    <p:extLst>
      <p:ext uri="{BB962C8B-B14F-4D97-AF65-F5344CB8AC3E}">
        <p14:creationId xmlns:p14="http://schemas.microsoft.com/office/powerpoint/2010/main" val="25200221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Callout_Data">
    <p:spTree>
      <p:nvGrpSpPr>
        <p:cNvPr id="1" name=""/>
        <p:cNvGrpSpPr/>
        <p:nvPr/>
      </p:nvGrpSpPr>
      <p:grpSpPr>
        <a:xfrm>
          <a:off x="0" y="0"/>
          <a:ext cx="0" cy="0"/>
          <a:chOff x="0" y="0"/>
          <a:chExt cx="0" cy="0"/>
        </a:xfrm>
      </p:grpSpPr>
      <p:sp>
        <p:nvSpPr>
          <p:cNvPr id="15" name="Rectangle 14"/>
          <p:cNvSpPr/>
          <p:nvPr/>
        </p:nvSpPr>
        <p:spPr>
          <a:xfrm>
            <a:off x="0" y="-18105"/>
            <a:ext cx="12192000" cy="5669280"/>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a:p>
        </p:txBody>
      </p:sp>
      <p:sp>
        <p:nvSpPr>
          <p:cNvPr id="17" name="Rectangle 2"/>
          <p:cNvSpPr>
            <a:spLocks noGrp="1" noChangeArrowheads="1"/>
          </p:cNvSpPr>
          <p:nvPr>
            <p:ph type="ctrTitle" hasCustomPrompt="1"/>
          </p:nvPr>
        </p:nvSpPr>
        <p:spPr>
          <a:xfrm>
            <a:off x="3420533" y="3979333"/>
            <a:ext cx="6553200" cy="1100667"/>
          </a:xfrm>
          <a:prstGeom prst="rect">
            <a:avLst/>
          </a:prstGeom>
          <a:effectLst/>
        </p:spPr>
        <p:txBody>
          <a:bodyPr wrap="square" lIns="0" rIns="0" bIns="0" anchor="t">
            <a:noAutofit/>
          </a:bodyPr>
          <a:lstStyle>
            <a:lvl1pPr algn="l">
              <a:lnSpc>
                <a:spcPct val="100000"/>
              </a:lnSpc>
              <a:defRPr sz="3200" b="1" i="0">
                <a:solidFill>
                  <a:schemeClr val="bg1"/>
                </a:solidFill>
                <a:latin typeface="Arial"/>
                <a:cs typeface="Arial"/>
              </a:defRPr>
            </a:lvl1pPr>
          </a:lstStyle>
          <a:p>
            <a:r>
              <a:rPr lang="en-US" dirty="0"/>
              <a:t>Click to add description of fact</a:t>
            </a:r>
          </a:p>
        </p:txBody>
      </p:sp>
      <p:sp>
        <p:nvSpPr>
          <p:cNvPr id="20" name="Right Triangle 19"/>
          <p:cNvSpPr/>
          <p:nvPr/>
        </p:nvSpPr>
        <p:spPr>
          <a:xfrm rot="13500000">
            <a:off x="-2007292" y="813344"/>
            <a:ext cx="4014587" cy="4014587"/>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a:t>        </a:t>
            </a:r>
          </a:p>
        </p:txBody>
      </p:sp>
      <p:sp>
        <p:nvSpPr>
          <p:cNvPr id="22" name="Rectangle 6"/>
          <p:cNvSpPr txBox="1">
            <a:spLocks noChangeArrowheads="1"/>
          </p:cNvSpPr>
          <p:nvPr/>
        </p:nvSpPr>
        <p:spPr bwMode="auto">
          <a:xfrm>
            <a:off x="471050" y="6231471"/>
            <a:ext cx="395111" cy="33302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800" b="0" kern="1200">
                <a:solidFill>
                  <a:srgbClr val="004C97"/>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fld id="{8162B50B-EB50-498A-B2EC-0A933EEFC76B}" type="slidenum">
              <a:rPr lang="en-US" sz="1067" smtClean="0"/>
              <a:pPr algn="l"/>
              <a:t>‹#›</a:t>
            </a:fld>
            <a:r>
              <a:rPr lang="en-US" sz="1067" dirty="0"/>
              <a:t> </a:t>
            </a:r>
          </a:p>
        </p:txBody>
      </p:sp>
      <p:sp>
        <p:nvSpPr>
          <p:cNvPr id="3" name="Text Placeholder 2"/>
          <p:cNvSpPr>
            <a:spLocks noGrp="1"/>
          </p:cNvSpPr>
          <p:nvPr>
            <p:ph type="body" sz="quarter" idx="10" hasCustomPrompt="1"/>
          </p:nvPr>
        </p:nvSpPr>
        <p:spPr>
          <a:xfrm>
            <a:off x="3420533" y="1320800"/>
            <a:ext cx="6553200" cy="2455333"/>
          </a:xfrm>
        </p:spPr>
        <p:txBody>
          <a:bodyPr/>
          <a:lstStyle>
            <a:lvl1pPr>
              <a:lnSpc>
                <a:spcPct val="100000"/>
              </a:lnSpc>
              <a:defRPr sz="16666" b="1" i="1">
                <a:solidFill>
                  <a:schemeClr val="bg1"/>
                </a:solidFill>
              </a:defRPr>
            </a:lvl1pPr>
          </a:lstStyle>
          <a:p>
            <a:pPr lvl="0"/>
            <a:r>
              <a:rPr lang="en-US" dirty="0"/>
              <a:t>XX%</a:t>
            </a:r>
          </a:p>
        </p:txBody>
      </p:sp>
      <p:grpSp>
        <p:nvGrpSpPr>
          <p:cNvPr id="10" name="Group 9"/>
          <p:cNvGrpSpPr/>
          <p:nvPr/>
        </p:nvGrpSpPr>
        <p:grpSpPr>
          <a:xfrm>
            <a:off x="760948" y="6189663"/>
            <a:ext cx="10884953" cy="466011"/>
            <a:chOff x="570710" y="4642247"/>
            <a:chExt cx="8163715" cy="349508"/>
          </a:xfrm>
        </p:grpSpPr>
        <p:pic>
          <p:nvPicPr>
            <p:cNvPr id="11" name="Picture 2" descr="C:\Users\mhilla\Desktop\08LIM5-logo-2col.jpg"/>
            <p:cNvPicPr>
              <a:picLocks noChangeAspect="1" noChangeArrowheads="1"/>
            </p:cNvPicPr>
            <p:nvPr userDrawn="1"/>
          </p:nvPicPr>
          <p:blipFill>
            <a:blip r:embed="rId2" cstate="print"/>
            <a:srcRect/>
            <a:stretch>
              <a:fillRect/>
            </a:stretch>
          </p:blipFill>
          <p:spPr bwMode="auto">
            <a:xfrm>
              <a:off x="7990742" y="4702391"/>
              <a:ext cx="743683" cy="247894"/>
            </a:xfrm>
            <a:prstGeom prst="rect">
              <a:avLst/>
            </a:prstGeom>
            <a:noFill/>
          </p:spPr>
        </p:pic>
        <p:pic>
          <p:nvPicPr>
            <p:cNvPr id="16" name="Picture 1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0710" y="4642247"/>
              <a:ext cx="803868" cy="349508"/>
            </a:xfrm>
            <a:prstGeom prst="rect">
              <a:avLst/>
            </a:prstGeom>
          </p:spPr>
        </p:pic>
      </p:grpSp>
    </p:spTree>
    <p:extLst>
      <p:ext uri="{BB962C8B-B14F-4D97-AF65-F5344CB8AC3E}">
        <p14:creationId xmlns:p14="http://schemas.microsoft.com/office/powerpoint/2010/main" val="39579906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ColumnCopy">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6" y="1377696"/>
            <a:ext cx="10668000" cy="4425696"/>
          </a:xfrm>
        </p:spPr>
        <p:txBody>
          <a:bodyPr lIns="0" tIns="0" rIns="0" numCol="1" anchor="ctr"/>
          <a:lstStyle>
            <a:lvl1pPr marL="0" indent="0" algn="ctr">
              <a:lnSpc>
                <a:spcPct val="100000"/>
              </a:lnSpc>
              <a:spcBef>
                <a:spcPts val="0"/>
              </a:spcBef>
              <a:spcAft>
                <a:spcPts val="2400"/>
              </a:spcAft>
              <a:buClr>
                <a:schemeClr val="accent1"/>
              </a:buClr>
              <a:buSzPct val="90000"/>
              <a:buFont typeface="Arial"/>
              <a:buNone/>
              <a:defRPr sz="4667"/>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2" name="TextBox 1"/>
          <p:cNvSpPr txBox="1"/>
          <p:nvPr/>
        </p:nvSpPr>
        <p:spPr>
          <a:xfrm>
            <a:off x="11247350" y="-1111938"/>
            <a:ext cx="248786" cy="369332"/>
          </a:xfrm>
          <a:prstGeom prst="rect">
            <a:avLst/>
          </a:prstGeom>
          <a:noFill/>
        </p:spPr>
        <p:txBody>
          <a:bodyPr wrap="none" rtlCol="0">
            <a:spAutoFit/>
          </a:bodyPr>
          <a:lstStyle/>
          <a:p>
            <a:r>
              <a:rPr lang="en-US" dirty="0"/>
              <a:t> </a:t>
            </a:r>
          </a:p>
        </p:txBody>
      </p:sp>
      <p:sp>
        <p:nvSpPr>
          <p:cNvPr id="22" name="Title Placeholder 37"/>
          <p:cNvSpPr>
            <a:spLocks noGrp="1"/>
          </p:cNvSpPr>
          <p:nvPr>
            <p:ph type="title" hasCustomPrompt="1"/>
          </p:nvPr>
        </p:nvSpPr>
        <p:spPr>
          <a:xfrm>
            <a:off x="471051" y="-60960"/>
            <a:ext cx="11311005"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
        <p:nvSpPr>
          <p:cNvPr id="23" name="Text Placeholder 22"/>
          <p:cNvSpPr>
            <a:spLocks noGrp="1"/>
          </p:cNvSpPr>
          <p:nvPr>
            <p:ph type="body" sz="quarter" idx="10"/>
          </p:nvPr>
        </p:nvSpPr>
        <p:spPr>
          <a:xfrm>
            <a:off x="2116329" y="6062133"/>
            <a:ext cx="7973568" cy="508000"/>
          </a:xfrm>
        </p:spPr>
        <p:txBody>
          <a:bodyPr anchor="b"/>
          <a:lstStyle>
            <a:lvl1pPr>
              <a:defRPr sz="1067"/>
            </a:lvl1pPr>
          </a:lstStyle>
          <a:p>
            <a:pPr lvl="0"/>
            <a:r>
              <a:rPr lang="en-US"/>
              <a:t>Edit Master text styles</a:t>
            </a:r>
          </a:p>
        </p:txBody>
      </p:sp>
      <p:sp>
        <p:nvSpPr>
          <p:cNvPr id="6" name="TextBox 5"/>
          <p:cNvSpPr txBox="1"/>
          <p:nvPr userDrawn="1"/>
        </p:nvSpPr>
        <p:spPr>
          <a:xfrm>
            <a:off x="11247350" y="-1111937"/>
            <a:ext cx="269626" cy="461665"/>
          </a:xfrm>
          <a:prstGeom prst="rect">
            <a:avLst/>
          </a:prstGeom>
          <a:noFill/>
        </p:spPr>
        <p:txBody>
          <a:bodyPr wrap="none" rtlCol="0">
            <a:spAutoFit/>
          </a:bodyPr>
          <a:lstStyle/>
          <a:p>
            <a:r>
              <a:rPr lang="en-US" sz="2400" dirty="0"/>
              <a:t> </a:t>
            </a:r>
          </a:p>
        </p:txBody>
      </p:sp>
    </p:spTree>
    <p:extLst>
      <p:ext uri="{BB962C8B-B14F-4D97-AF65-F5344CB8AC3E}">
        <p14:creationId xmlns:p14="http://schemas.microsoft.com/office/powerpoint/2010/main" val="39564233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ext+Image/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6" y="1377696"/>
            <a:ext cx="5035296" cy="4521200"/>
          </a:xfrm>
        </p:spPr>
        <p:txBody>
          <a:bodyPr lIns="0" tIns="0" rIns="0" numCol="1" spcCol="457200"/>
          <a:lstStyle>
            <a:lvl1pPr marL="0" indent="0">
              <a:lnSpc>
                <a:spcPct val="100000"/>
              </a:lnSpc>
              <a:spcBef>
                <a:spcPts val="0"/>
              </a:spcBef>
              <a:spcAft>
                <a:spcPts val="2400"/>
              </a:spcAft>
              <a:buClr>
                <a:schemeClr val="accent1"/>
              </a:buClr>
              <a:buSzPct val="90000"/>
              <a:buFont typeface="Arial"/>
              <a:buNone/>
              <a:defRPr sz="3733"/>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2" name="TextBox 1"/>
          <p:cNvSpPr txBox="1"/>
          <p:nvPr/>
        </p:nvSpPr>
        <p:spPr>
          <a:xfrm>
            <a:off x="11247350" y="-1111938"/>
            <a:ext cx="248786" cy="369332"/>
          </a:xfrm>
          <a:prstGeom prst="rect">
            <a:avLst/>
          </a:prstGeom>
          <a:noFill/>
        </p:spPr>
        <p:txBody>
          <a:bodyPr wrap="none" rtlCol="0">
            <a:spAutoFit/>
          </a:bodyPr>
          <a:lstStyle/>
          <a:p>
            <a:r>
              <a:rPr lang="en-US" dirty="0"/>
              <a:t> </a:t>
            </a:r>
          </a:p>
        </p:txBody>
      </p:sp>
      <p:sp>
        <p:nvSpPr>
          <p:cNvPr id="9" name="Content Placeholder 2"/>
          <p:cNvSpPr>
            <a:spLocks noGrp="1"/>
          </p:cNvSpPr>
          <p:nvPr>
            <p:ph idx="16" hasCustomPrompt="1"/>
          </p:nvPr>
        </p:nvSpPr>
        <p:spPr>
          <a:xfrm>
            <a:off x="6400800" y="1377696"/>
            <a:ext cx="5035296" cy="4521200"/>
          </a:xfrm>
        </p:spPr>
        <p:txBody>
          <a:bodyPr lIns="0" tIns="0" rIns="0" numCol="1" spcCol="457200"/>
          <a:lstStyle>
            <a:lvl1pPr marL="0" indent="0">
              <a:lnSpc>
                <a:spcPct val="100000"/>
              </a:lnSpc>
              <a:spcBef>
                <a:spcPts val="0"/>
              </a:spcBef>
              <a:spcAft>
                <a:spcPts val="2400"/>
              </a:spcAft>
              <a:buClr>
                <a:schemeClr val="accent1"/>
              </a:buClr>
              <a:buSzPct val="90000"/>
              <a:buFont typeface="Arial"/>
              <a:buNone/>
              <a:defRPr sz="2667"/>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add a image or graphic</a:t>
            </a:r>
          </a:p>
        </p:txBody>
      </p:sp>
      <p:sp>
        <p:nvSpPr>
          <p:cNvPr id="11" name="Title Placeholder 37"/>
          <p:cNvSpPr>
            <a:spLocks noGrp="1"/>
          </p:cNvSpPr>
          <p:nvPr>
            <p:ph type="title" hasCustomPrompt="1"/>
          </p:nvPr>
        </p:nvSpPr>
        <p:spPr>
          <a:xfrm>
            <a:off x="471051" y="-60960"/>
            <a:ext cx="11311005"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
        <p:nvSpPr>
          <p:cNvPr id="13" name="Text Placeholder 22"/>
          <p:cNvSpPr>
            <a:spLocks noGrp="1"/>
          </p:cNvSpPr>
          <p:nvPr>
            <p:ph type="body" sz="quarter" idx="10"/>
          </p:nvPr>
        </p:nvSpPr>
        <p:spPr>
          <a:xfrm>
            <a:off x="2116333" y="6062133"/>
            <a:ext cx="7973568"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11955324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Subhead +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6" y="1377696"/>
            <a:ext cx="5035296" cy="4521200"/>
          </a:xfrm>
        </p:spPr>
        <p:txBody>
          <a:bodyPr lIns="0" tIns="0" rIns="0" numCol="1" spcCol="457200" anchor="t"/>
          <a:lstStyle>
            <a:lvl1pPr marL="0" indent="0">
              <a:lnSpc>
                <a:spcPct val="100000"/>
              </a:lnSpc>
              <a:spcBef>
                <a:spcPts val="0"/>
              </a:spcBef>
              <a:spcAft>
                <a:spcPts val="2400"/>
              </a:spcAft>
              <a:buClr>
                <a:schemeClr val="accent1"/>
              </a:buClr>
              <a:buSzPct val="90000"/>
              <a:buFont typeface="Arial"/>
              <a:buNone/>
              <a:defRPr sz="4000" b="1" i="1">
                <a:solidFill>
                  <a:schemeClr val="accent1"/>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subhead</a:t>
            </a:r>
          </a:p>
        </p:txBody>
      </p:sp>
      <p:sp>
        <p:nvSpPr>
          <p:cNvPr id="2" name="TextBox 1"/>
          <p:cNvSpPr txBox="1"/>
          <p:nvPr/>
        </p:nvSpPr>
        <p:spPr>
          <a:xfrm>
            <a:off x="11247350" y="-1111938"/>
            <a:ext cx="248786" cy="369332"/>
          </a:xfrm>
          <a:prstGeom prst="rect">
            <a:avLst/>
          </a:prstGeom>
          <a:noFill/>
        </p:spPr>
        <p:txBody>
          <a:bodyPr wrap="none" rtlCol="0">
            <a:spAutoFit/>
          </a:bodyPr>
          <a:lstStyle/>
          <a:p>
            <a:r>
              <a:rPr lang="en-US" dirty="0"/>
              <a:t> </a:t>
            </a:r>
          </a:p>
        </p:txBody>
      </p:sp>
      <p:sp>
        <p:nvSpPr>
          <p:cNvPr id="9" name="Content Placeholder 2"/>
          <p:cNvSpPr>
            <a:spLocks noGrp="1"/>
          </p:cNvSpPr>
          <p:nvPr>
            <p:ph idx="16" hasCustomPrompt="1"/>
          </p:nvPr>
        </p:nvSpPr>
        <p:spPr>
          <a:xfrm>
            <a:off x="6400800" y="1377696"/>
            <a:ext cx="5035296" cy="4521200"/>
          </a:xfrm>
        </p:spPr>
        <p:txBody>
          <a:bodyPr lIns="0" tIns="0" rIns="0" numCol="1" spcCol="457200" anchor="t"/>
          <a:lstStyle>
            <a:lvl1pPr marL="0" indent="0">
              <a:lnSpc>
                <a:spcPct val="100000"/>
              </a:lnSpc>
              <a:spcBef>
                <a:spcPts val="0"/>
              </a:spcBef>
              <a:spcAft>
                <a:spcPts val="2400"/>
              </a:spcAft>
              <a:buClr>
                <a:schemeClr val="accent1"/>
              </a:buClr>
              <a:buSzPct val="90000"/>
              <a:buFont typeface="Arial"/>
              <a:buNone/>
              <a:defRPr sz="4000" baseline="0"/>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11" name="Title Placeholder 37"/>
          <p:cNvSpPr>
            <a:spLocks noGrp="1"/>
          </p:cNvSpPr>
          <p:nvPr>
            <p:ph type="title" hasCustomPrompt="1"/>
          </p:nvPr>
        </p:nvSpPr>
        <p:spPr>
          <a:xfrm>
            <a:off x="471051" y="-60960"/>
            <a:ext cx="11311005"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
        <p:nvSpPr>
          <p:cNvPr id="13" name="Text Placeholder 22"/>
          <p:cNvSpPr>
            <a:spLocks noGrp="1"/>
          </p:cNvSpPr>
          <p:nvPr>
            <p:ph type="body" sz="quarter" idx="10"/>
          </p:nvPr>
        </p:nvSpPr>
        <p:spPr>
          <a:xfrm>
            <a:off x="2116328" y="6062133"/>
            <a:ext cx="7973568"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9759673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2Column_char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6" y="1377696"/>
            <a:ext cx="6801104" cy="4521200"/>
          </a:xfrm>
        </p:spPr>
        <p:txBody>
          <a:bodyPr lIns="0" tIns="0" rIns="0" numCol="1" spcCol="457200" anchor="ctr"/>
          <a:lstStyle>
            <a:lvl1pPr marL="0" indent="0" algn="ctr">
              <a:lnSpc>
                <a:spcPct val="110000"/>
              </a:lnSpc>
              <a:spcBef>
                <a:spcPts val="0"/>
              </a:spcBef>
              <a:spcAft>
                <a:spcPts val="2400"/>
              </a:spcAft>
              <a:buClr>
                <a:schemeClr val="accent1"/>
              </a:buClr>
              <a:buSzPct val="90000"/>
              <a:buFont typeface="Arial"/>
              <a:buNone/>
              <a:defRPr sz="1867" baseline="0"/>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Chart icon to add a Chart on this side</a:t>
            </a:r>
          </a:p>
        </p:txBody>
      </p:sp>
      <p:sp>
        <p:nvSpPr>
          <p:cNvPr id="2" name="TextBox 1"/>
          <p:cNvSpPr txBox="1"/>
          <p:nvPr/>
        </p:nvSpPr>
        <p:spPr>
          <a:xfrm>
            <a:off x="11247350" y="-1111938"/>
            <a:ext cx="248786" cy="369332"/>
          </a:xfrm>
          <a:prstGeom prst="rect">
            <a:avLst/>
          </a:prstGeom>
          <a:noFill/>
        </p:spPr>
        <p:txBody>
          <a:bodyPr wrap="none" rtlCol="0">
            <a:spAutoFit/>
          </a:bodyPr>
          <a:lstStyle/>
          <a:p>
            <a:r>
              <a:rPr lang="en-US" dirty="0"/>
              <a:t> </a:t>
            </a:r>
          </a:p>
        </p:txBody>
      </p:sp>
      <p:sp>
        <p:nvSpPr>
          <p:cNvPr id="9" name="Content Placeholder 2"/>
          <p:cNvSpPr>
            <a:spLocks noGrp="1"/>
          </p:cNvSpPr>
          <p:nvPr>
            <p:ph idx="16" hasCustomPrompt="1"/>
          </p:nvPr>
        </p:nvSpPr>
        <p:spPr>
          <a:xfrm>
            <a:off x="8015890" y="1377696"/>
            <a:ext cx="3420207" cy="4521200"/>
          </a:xfrm>
        </p:spPr>
        <p:txBody>
          <a:bodyPr lIns="0" tIns="0" rIns="0" numCol="1" spcCol="457200" anchor="ctr"/>
          <a:lstStyle>
            <a:lvl1pPr marL="0" indent="0">
              <a:lnSpc>
                <a:spcPct val="100000"/>
              </a:lnSpc>
              <a:spcBef>
                <a:spcPts val="0"/>
              </a:spcBef>
              <a:spcAft>
                <a:spcPts val="2400"/>
              </a:spcAft>
              <a:buClr>
                <a:schemeClr val="accent1"/>
              </a:buClr>
              <a:buSzPct val="90000"/>
              <a:buFont typeface="Arial"/>
              <a:buNone/>
              <a:defRPr sz="4000" b="1" i="1">
                <a:solidFill>
                  <a:schemeClr val="accent1"/>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11" name="Title Placeholder 37"/>
          <p:cNvSpPr>
            <a:spLocks noGrp="1"/>
          </p:cNvSpPr>
          <p:nvPr>
            <p:ph type="title" hasCustomPrompt="1"/>
          </p:nvPr>
        </p:nvSpPr>
        <p:spPr>
          <a:xfrm>
            <a:off x="471051" y="-60960"/>
            <a:ext cx="11311005"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
        <p:nvSpPr>
          <p:cNvPr id="13" name="Text Placeholder 22"/>
          <p:cNvSpPr>
            <a:spLocks noGrp="1"/>
          </p:cNvSpPr>
          <p:nvPr>
            <p:ph type="body" sz="quarter" idx="10"/>
          </p:nvPr>
        </p:nvSpPr>
        <p:spPr>
          <a:xfrm>
            <a:off x="2116337" y="6062133"/>
            <a:ext cx="7973568"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32863286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2Column_chart_B">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34992" y="1377696"/>
            <a:ext cx="6801104" cy="4521200"/>
          </a:xfrm>
        </p:spPr>
        <p:txBody>
          <a:bodyPr lIns="0" tIns="0" rIns="0" numCol="1" spcCol="457200" anchor="ctr"/>
          <a:lstStyle>
            <a:lvl1pPr marL="0" indent="0" algn="ctr">
              <a:lnSpc>
                <a:spcPct val="110000"/>
              </a:lnSpc>
              <a:spcBef>
                <a:spcPts val="0"/>
              </a:spcBef>
              <a:spcAft>
                <a:spcPts val="2400"/>
              </a:spcAft>
              <a:buClr>
                <a:schemeClr val="accent1"/>
              </a:buClr>
              <a:buSzPct val="90000"/>
              <a:buFont typeface="Arial"/>
              <a:buNone/>
              <a:defRPr sz="1867" baseline="0"/>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Chart icon to add a Chart on this side</a:t>
            </a:r>
          </a:p>
        </p:txBody>
      </p:sp>
      <p:sp>
        <p:nvSpPr>
          <p:cNvPr id="2" name="TextBox 1"/>
          <p:cNvSpPr txBox="1"/>
          <p:nvPr/>
        </p:nvSpPr>
        <p:spPr>
          <a:xfrm>
            <a:off x="11247350" y="-1111938"/>
            <a:ext cx="248786" cy="369332"/>
          </a:xfrm>
          <a:prstGeom prst="rect">
            <a:avLst/>
          </a:prstGeom>
          <a:noFill/>
        </p:spPr>
        <p:txBody>
          <a:bodyPr wrap="none" rtlCol="0">
            <a:spAutoFit/>
          </a:bodyPr>
          <a:lstStyle/>
          <a:p>
            <a:r>
              <a:rPr lang="en-US" dirty="0"/>
              <a:t> </a:t>
            </a:r>
          </a:p>
        </p:txBody>
      </p:sp>
      <p:sp>
        <p:nvSpPr>
          <p:cNvPr id="9" name="Content Placeholder 2"/>
          <p:cNvSpPr>
            <a:spLocks noGrp="1"/>
          </p:cNvSpPr>
          <p:nvPr>
            <p:ph idx="16" hasCustomPrompt="1"/>
          </p:nvPr>
        </p:nvSpPr>
        <p:spPr>
          <a:xfrm>
            <a:off x="769027" y="1377696"/>
            <a:ext cx="3393068" cy="4521200"/>
          </a:xfrm>
        </p:spPr>
        <p:txBody>
          <a:bodyPr lIns="0" tIns="0" rIns="0" numCol="1" spcCol="457200" anchor="ctr"/>
          <a:lstStyle>
            <a:lvl1pPr marL="0" indent="0">
              <a:lnSpc>
                <a:spcPct val="100000"/>
              </a:lnSpc>
              <a:spcBef>
                <a:spcPts val="0"/>
              </a:spcBef>
              <a:spcAft>
                <a:spcPts val="2400"/>
              </a:spcAft>
              <a:buClr>
                <a:schemeClr val="accent1"/>
              </a:buClr>
              <a:buSzPct val="90000"/>
              <a:buFont typeface="Arial"/>
              <a:buNone/>
              <a:defRPr sz="4000" b="1" i="1" baseline="0">
                <a:solidFill>
                  <a:schemeClr val="accent1"/>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11" name="Title Placeholder 37"/>
          <p:cNvSpPr>
            <a:spLocks noGrp="1"/>
          </p:cNvSpPr>
          <p:nvPr>
            <p:ph type="title" hasCustomPrompt="1"/>
          </p:nvPr>
        </p:nvSpPr>
        <p:spPr>
          <a:xfrm>
            <a:off x="471051" y="-60960"/>
            <a:ext cx="11311005" cy="987552"/>
          </a:xfrm>
          <a:prstGeom prst="rect">
            <a:avLst/>
          </a:prstGeom>
        </p:spPr>
        <p:txBody>
          <a:bodyPr vert="horz" wrap="none" lIns="0" tIns="0" rIns="0" bIns="0" rtlCol="0" anchor="b">
            <a:normAutofit/>
          </a:bodyPr>
          <a:lstStyle>
            <a:lvl1pPr>
              <a:defRPr baseline="0"/>
            </a:lvl1pPr>
          </a:lstStyle>
          <a:p>
            <a:r>
              <a:rPr lang="en-US" dirty="0"/>
              <a:t>Click to edit slide heading</a:t>
            </a:r>
          </a:p>
        </p:txBody>
      </p:sp>
      <p:sp>
        <p:nvSpPr>
          <p:cNvPr id="13" name="Text Placeholder 22"/>
          <p:cNvSpPr>
            <a:spLocks noGrp="1"/>
          </p:cNvSpPr>
          <p:nvPr>
            <p:ph type="body" sz="quarter" idx="10"/>
          </p:nvPr>
        </p:nvSpPr>
        <p:spPr>
          <a:xfrm>
            <a:off x="2116336" y="6062133"/>
            <a:ext cx="7973568"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3841430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_2Column_chart_B">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34996" y="1377696"/>
            <a:ext cx="6801104" cy="4521200"/>
          </a:xfrm>
        </p:spPr>
        <p:txBody>
          <a:bodyPr lIns="0" tIns="0" rIns="0" numCol="1" spcCol="457200" anchor="ctr"/>
          <a:lstStyle>
            <a:lvl1pPr marL="0" indent="0" algn="ctr">
              <a:lnSpc>
                <a:spcPct val="110000"/>
              </a:lnSpc>
              <a:spcBef>
                <a:spcPts val="0"/>
              </a:spcBef>
              <a:spcAft>
                <a:spcPts val="2400"/>
              </a:spcAft>
              <a:buClr>
                <a:schemeClr val="accent1"/>
              </a:buClr>
              <a:buSzPct val="90000"/>
              <a:buFont typeface="Arial"/>
              <a:buNone/>
              <a:defRPr sz="1867" baseline="0"/>
            </a:lvl1pPr>
            <a:lvl2pPr marL="300552" indent="0">
              <a:lnSpc>
                <a:spcPct val="120000"/>
              </a:lnSpc>
              <a:spcBef>
                <a:spcPts val="0"/>
              </a:spcBef>
              <a:spcAft>
                <a:spcPts val="1600"/>
              </a:spcAft>
              <a:buClr>
                <a:schemeClr val="accent1"/>
              </a:buClr>
              <a:buSzPct val="90000"/>
              <a:buFont typeface="Arial"/>
              <a:buNone/>
              <a:defRPr sz="2133"/>
            </a:lvl2pPr>
            <a:lvl3pPr marL="611685" indent="0">
              <a:lnSpc>
                <a:spcPct val="120000"/>
              </a:lnSpc>
              <a:spcBef>
                <a:spcPts val="0"/>
              </a:spcBef>
              <a:spcAft>
                <a:spcPts val="1600"/>
              </a:spcAft>
              <a:buClr>
                <a:schemeClr val="accent1"/>
              </a:buClr>
              <a:buSzPct val="90000"/>
              <a:buFont typeface="Arial"/>
              <a:buNone/>
              <a:defRPr sz="1867"/>
            </a:lvl3pPr>
            <a:lvl4pPr marL="914354" indent="0">
              <a:lnSpc>
                <a:spcPct val="120000"/>
              </a:lnSpc>
              <a:spcBef>
                <a:spcPts val="0"/>
              </a:spcBef>
              <a:spcAft>
                <a:spcPts val="1600"/>
              </a:spcAft>
              <a:buClr>
                <a:schemeClr val="accent1"/>
              </a:buClr>
              <a:buSzPct val="90000"/>
              <a:buFont typeface="Arial"/>
              <a:buNone/>
              <a:defRPr sz="1867"/>
            </a:lvl4pPr>
            <a:lvl5pPr marL="1214907" indent="0">
              <a:lnSpc>
                <a:spcPct val="120000"/>
              </a:lnSpc>
              <a:spcBef>
                <a:spcPts val="0"/>
              </a:spcBef>
              <a:spcAft>
                <a:spcPts val="1600"/>
              </a:spcAft>
              <a:buClr>
                <a:schemeClr val="accent1"/>
              </a:buClr>
              <a:buSzPct val="90000"/>
              <a:buFont typeface="Arial"/>
              <a:buNone/>
              <a:defRPr sz="1600"/>
            </a:lvl5pPr>
          </a:lstStyle>
          <a:p>
            <a:pPr lvl="0"/>
            <a:r>
              <a:rPr lang="en-US" dirty="0"/>
              <a:t>Chart goes on this side</a:t>
            </a:r>
          </a:p>
        </p:txBody>
      </p:sp>
      <p:sp>
        <p:nvSpPr>
          <p:cNvPr id="2" name="TextBox 1"/>
          <p:cNvSpPr txBox="1"/>
          <p:nvPr/>
        </p:nvSpPr>
        <p:spPr>
          <a:xfrm>
            <a:off x="11247350" y="-1111937"/>
            <a:ext cx="269626" cy="461665"/>
          </a:xfrm>
          <a:prstGeom prst="rect">
            <a:avLst/>
          </a:prstGeom>
          <a:noFill/>
        </p:spPr>
        <p:txBody>
          <a:bodyPr wrap="none" rtlCol="0">
            <a:spAutoFit/>
          </a:bodyPr>
          <a:lstStyle/>
          <a:p>
            <a:r>
              <a:rPr lang="en-US" sz="2400" dirty="0"/>
              <a:t> </a:t>
            </a:r>
          </a:p>
        </p:txBody>
      </p:sp>
      <p:sp>
        <p:nvSpPr>
          <p:cNvPr id="9" name="Content Placeholder 2"/>
          <p:cNvSpPr>
            <a:spLocks noGrp="1"/>
          </p:cNvSpPr>
          <p:nvPr>
            <p:ph idx="16"/>
          </p:nvPr>
        </p:nvSpPr>
        <p:spPr>
          <a:xfrm>
            <a:off x="769028" y="1377696"/>
            <a:ext cx="3121152" cy="4521200"/>
          </a:xfrm>
        </p:spPr>
        <p:txBody>
          <a:bodyPr lIns="0" tIns="0" rIns="0" numCol="1" spcCol="457200" anchor="ctr"/>
          <a:lstStyle>
            <a:lvl1pPr marL="0" indent="0">
              <a:lnSpc>
                <a:spcPct val="120000"/>
              </a:lnSpc>
              <a:spcBef>
                <a:spcPts val="0"/>
              </a:spcBef>
              <a:spcAft>
                <a:spcPts val="2400"/>
              </a:spcAft>
              <a:buClr>
                <a:schemeClr val="accent1"/>
              </a:buClr>
              <a:buSzPct val="90000"/>
              <a:buFont typeface="Arial"/>
              <a:buNone/>
              <a:defRPr sz="2133" b="1" i="1"/>
            </a:lvl1pPr>
            <a:lvl2pPr marL="300552" indent="0">
              <a:lnSpc>
                <a:spcPct val="120000"/>
              </a:lnSpc>
              <a:spcBef>
                <a:spcPts val="0"/>
              </a:spcBef>
              <a:spcAft>
                <a:spcPts val="1600"/>
              </a:spcAft>
              <a:buClr>
                <a:schemeClr val="accent1"/>
              </a:buClr>
              <a:buSzPct val="90000"/>
              <a:buFont typeface="Arial"/>
              <a:buNone/>
              <a:defRPr sz="2133"/>
            </a:lvl2pPr>
            <a:lvl3pPr marL="611685" indent="0">
              <a:lnSpc>
                <a:spcPct val="120000"/>
              </a:lnSpc>
              <a:spcBef>
                <a:spcPts val="0"/>
              </a:spcBef>
              <a:spcAft>
                <a:spcPts val="1600"/>
              </a:spcAft>
              <a:buClr>
                <a:schemeClr val="accent1"/>
              </a:buClr>
              <a:buSzPct val="90000"/>
              <a:buFont typeface="Arial"/>
              <a:buNone/>
              <a:defRPr sz="1867"/>
            </a:lvl3pPr>
            <a:lvl4pPr marL="914354" indent="0">
              <a:lnSpc>
                <a:spcPct val="120000"/>
              </a:lnSpc>
              <a:spcBef>
                <a:spcPts val="0"/>
              </a:spcBef>
              <a:spcAft>
                <a:spcPts val="1600"/>
              </a:spcAft>
              <a:buClr>
                <a:schemeClr val="accent1"/>
              </a:buClr>
              <a:buSzPct val="90000"/>
              <a:buFont typeface="Arial"/>
              <a:buNone/>
              <a:defRPr sz="1867"/>
            </a:lvl4pPr>
            <a:lvl5pPr marL="1214907" indent="0">
              <a:lnSpc>
                <a:spcPct val="120000"/>
              </a:lnSpc>
              <a:spcBef>
                <a:spcPts val="0"/>
              </a:spcBef>
              <a:spcAft>
                <a:spcPts val="1600"/>
              </a:spcAft>
              <a:buClr>
                <a:schemeClr val="accent1"/>
              </a:buClr>
              <a:buSzPct val="90000"/>
              <a:buFont typeface="Arial"/>
              <a:buNone/>
              <a:defRPr sz="1600"/>
            </a:lvl5pPr>
          </a:lstStyle>
          <a:p>
            <a:pPr lvl="0"/>
            <a:r>
              <a:rPr lang="en-US"/>
              <a:t>Edit Master text styles</a:t>
            </a:r>
          </a:p>
        </p:txBody>
      </p:sp>
      <p:sp>
        <p:nvSpPr>
          <p:cNvPr id="11" name="Title Placeholder 37"/>
          <p:cNvSpPr>
            <a:spLocks noGrp="1"/>
          </p:cNvSpPr>
          <p:nvPr>
            <p:ph type="title"/>
          </p:nvPr>
        </p:nvSpPr>
        <p:spPr>
          <a:xfrm>
            <a:off x="471063" y="355619"/>
            <a:ext cx="11311007" cy="430108"/>
          </a:xfrm>
          <a:prstGeom prst="rect">
            <a:avLst/>
          </a:prstGeom>
        </p:spPr>
        <p:txBody>
          <a:bodyPr vert="horz" wrap="none" lIns="0" tIns="0" rIns="0" bIns="0" rtlCol="0" anchor="b">
            <a:normAutofit/>
          </a:bodyPr>
          <a:lstStyle/>
          <a:p>
            <a:r>
              <a:rPr lang="en-US"/>
              <a:t>Click to edit Master title style</a:t>
            </a:r>
            <a:endParaRPr lang="en-US" dirty="0"/>
          </a:p>
        </p:txBody>
      </p:sp>
      <p:sp>
        <p:nvSpPr>
          <p:cNvPr id="13" name="Text Placeholder 22"/>
          <p:cNvSpPr>
            <a:spLocks noGrp="1"/>
          </p:cNvSpPr>
          <p:nvPr>
            <p:ph type="body" sz="quarter" idx="10"/>
          </p:nvPr>
        </p:nvSpPr>
        <p:spPr>
          <a:xfrm>
            <a:off x="768353" y="6062133"/>
            <a:ext cx="8900583"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24916837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3Column_graphic">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7" y="3925975"/>
            <a:ext cx="3253863" cy="455083"/>
          </a:xfrm>
        </p:spPr>
        <p:txBody>
          <a:bodyPr lIns="0" tIns="0" rIns="0" numCol="1" spcCol="457200" anchor="b"/>
          <a:lstStyle>
            <a:lvl1pPr marL="0" indent="0" algn="ctr">
              <a:lnSpc>
                <a:spcPct val="110000"/>
              </a:lnSpc>
              <a:spcBef>
                <a:spcPts val="0"/>
              </a:spcBef>
              <a:spcAft>
                <a:spcPts val="3200"/>
              </a:spcAft>
              <a:buClr>
                <a:schemeClr val="accent1"/>
              </a:buClr>
              <a:buSzPct val="90000"/>
              <a:buFont typeface="Arial"/>
              <a:buNone/>
              <a:defRPr sz="3467" b="1" baseline="0">
                <a:solidFill>
                  <a:schemeClr val="tx2"/>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a:t>Edit Master text styles</a:t>
            </a:r>
          </a:p>
        </p:txBody>
      </p:sp>
      <p:sp>
        <p:nvSpPr>
          <p:cNvPr id="2" name="TextBox 1"/>
          <p:cNvSpPr txBox="1"/>
          <p:nvPr/>
        </p:nvSpPr>
        <p:spPr>
          <a:xfrm>
            <a:off x="11247350" y="-1111938"/>
            <a:ext cx="248786" cy="369332"/>
          </a:xfrm>
          <a:prstGeom prst="rect">
            <a:avLst/>
          </a:prstGeom>
          <a:noFill/>
        </p:spPr>
        <p:txBody>
          <a:bodyPr wrap="none" rtlCol="0">
            <a:spAutoFit/>
          </a:bodyPr>
          <a:lstStyle/>
          <a:p>
            <a:r>
              <a:rPr lang="en-US" dirty="0"/>
              <a:t> </a:t>
            </a:r>
          </a:p>
        </p:txBody>
      </p:sp>
      <p:sp>
        <p:nvSpPr>
          <p:cNvPr id="5" name="Content Placeholder 4"/>
          <p:cNvSpPr>
            <a:spLocks noGrp="1"/>
          </p:cNvSpPr>
          <p:nvPr>
            <p:ph sz="quarter" idx="18" hasCustomPrompt="1"/>
          </p:nvPr>
        </p:nvSpPr>
        <p:spPr>
          <a:xfrm>
            <a:off x="768097" y="1235845"/>
            <a:ext cx="3253863" cy="2485187"/>
          </a:xfrm>
          <a:noFill/>
          <a:ln>
            <a:solidFill>
              <a:schemeClr val="bg1"/>
            </a:solidFill>
          </a:ln>
        </p:spPr>
        <p:txBody>
          <a:bodyPr anchor="ctr"/>
          <a:lstStyle>
            <a:lvl1pPr marL="0" indent="0" algn="ctr">
              <a:buFont typeface="Arial"/>
              <a:buNone/>
              <a:defRPr b="1" baseline="0"/>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Click to Insert Icon, graphic, image</a:t>
            </a:r>
          </a:p>
        </p:txBody>
      </p:sp>
      <p:sp>
        <p:nvSpPr>
          <p:cNvPr id="15" name="Content Placeholder 2"/>
          <p:cNvSpPr>
            <a:spLocks noGrp="1"/>
          </p:cNvSpPr>
          <p:nvPr>
            <p:ph idx="21" hasCustomPrompt="1"/>
          </p:nvPr>
        </p:nvSpPr>
        <p:spPr>
          <a:xfrm>
            <a:off x="768097" y="4491130"/>
            <a:ext cx="3253863" cy="1282553"/>
          </a:xfrm>
        </p:spPr>
        <p:txBody>
          <a:bodyPr lIns="0" tIns="0" rIns="0" numCol="1" spcCol="457200"/>
          <a:lstStyle>
            <a:lvl1pPr marL="0" indent="0" algn="ctr">
              <a:lnSpc>
                <a:spcPct val="100000"/>
              </a:lnSpc>
              <a:spcBef>
                <a:spcPts val="0"/>
              </a:spcBef>
              <a:spcAft>
                <a:spcPts val="1600"/>
              </a:spcAft>
              <a:buClr>
                <a:schemeClr val="accent1"/>
              </a:buClr>
              <a:buSzPct val="90000"/>
              <a:buFont typeface="Arial"/>
              <a:buNone/>
              <a:defRPr sz="2667"/>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27" name="Title Placeholder 37"/>
          <p:cNvSpPr>
            <a:spLocks noGrp="1"/>
          </p:cNvSpPr>
          <p:nvPr>
            <p:ph type="title" hasCustomPrompt="1"/>
          </p:nvPr>
        </p:nvSpPr>
        <p:spPr>
          <a:xfrm>
            <a:off x="475488" y="-60960"/>
            <a:ext cx="11311005"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
        <p:nvSpPr>
          <p:cNvPr id="28" name="Text Placeholder 22"/>
          <p:cNvSpPr>
            <a:spLocks noGrp="1"/>
          </p:cNvSpPr>
          <p:nvPr>
            <p:ph type="body" sz="quarter" idx="10"/>
          </p:nvPr>
        </p:nvSpPr>
        <p:spPr>
          <a:xfrm>
            <a:off x="2116328" y="6062133"/>
            <a:ext cx="7973568" cy="508000"/>
          </a:xfrm>
        </p:spPr>
        <p:txBody>
          <a:bodyPr anchor="b"/>
          <a:lstStyle>
            <a:lvl1pPr>
              <a:defRPr sz="1067"/>
            </a:lvl1pPr>
          </a:lstStyle>
          <a:p>
            <a:pPr lvl="0"/>
            <a:r>
              <a:rPr lang="en-US"/>
              <a:t>Edit Master text styles</a:t>
            </a:r>
          </a:p>
        </p:txBody>
      </p:sp>
      <p:sp>
        <p:nvSpPr>
          <p:cNvPr id="14" name="Content Placeholder 2"/>
          <p:cNvSpPr>
            <a:spLocks noGrp="1"/>
          </p:cNvSpPr>
          <p:nvPr>
            <p:ph idx="22"/>
          </p:nvPr>
        </p:nvSpPr>
        <p:spPr>
          <a:xfrm>
            <a:off x="4498952" y="3925975"/>
            <a:ext cx="3255264" cy="455083"/>
          </a:xfrm>
        </p:spPr>
        <p:txBody>
          <a:bodyPr lIns="0" tIns="0" rIns="0" numCol="1" spcCol="457200" anchor="b"/>
          <a:lstStyle>
            <a:lvl1pPr marL="0" indent="0" algn="ctr">
              <a:lnSpc>
                <a:spcPct val="110000"/>
              </a:lnSpc>
              <a:spcBef>
                <a:spcPts val="0"/>
              </a:spcBef>
              <a:spcAft>
                <a:spcPts val="3200"/>
              </a:spcAft>
              <a:buClr>
                <a:schemeClr val="accent1"/>
              </a:buClr>
              <a:buSzPct val="90000"/>
              <a:buFont typeface="Arial"/>
              <a:buNone/>
              <a:defRPr sz="3467" b="1" baseline="0">
                <a:solidFill>
                  <a:schemeClr val="tx2"/>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a:t>Edit Master text styles</a:t>
            </a:r>
          </a:p>
        </p:txBody>
      </p:sp>
      <p:sp>
        <p:nvSpPr>
          <p:cNvPr id="16" name="Content Placeholder 4"/>
          <p:cNvSpPr>
            <a:spLocks noGrp="1"/>
          </p:cNvSpPr>
          <p:nvPr>
            <p:ph sz="quarter" idx="23" hasCustomPrompt="1"/>
          </p:nvPr>
        </p:nvSpPr>
        <p:spPr>
          <a:xfrm>
            <a:off x="4498952" y="1235846"/>
            <a:ext cx="3255264" cy="2459781"/>
          </a:xfrm>
          <a:noFill/>
          <a:ln>
            <a:solidFill>
              <a:schemeClr val="bg1"/>
            </a:solidFill>
          </a:ln>
        </p:spPr>
        <p:txBody>
          <a:bodyPr anchor="ctr"/>
          <a:lstStyle>
            <a:lvl1pPr marL="0" indent="0" algn="ctr">
              <a:buFont typeface="Arial"/>
              <a:buNone/>
              <a:defRPr b="1" baseline="0"/>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Click to Insert Icon, graphic, image</a:t>
            </a:r>
          </a:p>
        </p:txBody>
      </p:sp>
      <p:sp>
        <p:nvSpPr>
          <p:cNvPr id="17" name="Content Placeholder 2"/>
          <p:cNvSpPr>
            <a:spLocks noGrp="1"/>
          </p:cNvSpPr>
          <p:nvPr>
            <p:ph idx="24" hasCustomPrompt="1"/>
          </p:nvPr>
        </p:nvSpPr>
        <p:spPr>
          <a:xfrm>
            <a:off x="4498952" y="4491130"/>
            <a:ext cx="3255264" cy="1282553"/>
          </a:xfrm>
        </p:spPr>
        <p:txBody>
          <a:bodyPr lIns="0" tIns="0" rIns="0" numCol="1" spcCol="457200"/>
          <a:lstStyle>
            <a:lvl1pPr marL="0" indent="0" algn="ctr">
              <a:lnSpc>
                <a:spcPct val="100000"/>
              </a:lnSpc>
              <a:spcBef>
                <a:spcPts val="0"/>
              </a:spcBef>
              <a:spcAft>
                <a:spcPts val="1600"/>
              </a:spcAft>
              <a:buClr>
                <a:schemeClr val="accent1"/>
              </a:buClr>
              <a:buSzPct val="90000"/>
              <a:buFont typeface="Arial"/>
              <a:buNone/>
              <a:defRPr sz="2667"/>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18" name="Content Placeholder 2"/>
          <p:cNvSpPr>
            <a:spLocks noGrp="1"/>
          </p:cNvSpPr>
          <p:nvPr>
            <p:ph idx="25"/>
          </p:nvPr>
        </p:nvSpPr>
        <p:spPr>
          <a:xfrm>
            <a:off x="8238307" y="3925975"/>
            <a:ext cx="3255264" cy="455083"/>
          </a:xfrm>
        </p:spPr>
        <p:txBody>
          <a:bodyPr lIns="0" tIns="0" rIns="0" numCol="1" spcCol="457200" anchor="b"/>
          <a:lstStyle>
            <a:lvl1pPr marL="0" indent="0" algn="ctr">
              <a:lnSpc>
                <a:spcPct val="110000"/>
              </a:lnSpc>
              <a:spcBef>
                <a:spcPts val="0"/>
              </a:spcBef>
              <a:spcAft>
                <a:spcPts val="3200"/>
              </a:spcAft>
              <a:buClr>
                <a:schemeClr val="accent1"/>
              </a:buClr>
              <a:buSzPct val="90000"/>
              <a:buFont typeface="Arial"/>
              <a:buNone/>
              <a:defRPr sz="3467" b="1" baseline="0">
                <a:solidFill>
                  <a:schemeClr val="tx2"/>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a:t>Edit Master text styles</a:t>
            </a:r>
          </a:p>
        </p:txBody>
      </p:sp>
      <p:sp>
        <p:nvSpPr>
          <p:cNvPr id="19" name="Content Placeholder 4"/>
          <p:cNvSpPr>
            <a:spLocks noGrp="1"/>
          </p:cNvSpPr>
          <p:nvPr>
            <p:ph sz="quarter" idx="26" hasCustomPrompt="1"/>
          </p:nvPr>
        </p:nvSpPr>
        <p:spPr>
          <a:xfrm>
            <a:off x="8234758" y="1235845"/>
            <a:ext cx="3258813" cy="2485187"/>
          </a:xfrm>
          <a:noFill/>
          <a:ln>
            <a:solidFill>
              <a:schemeClr val="bg1"/>
            </a:solidFill>
          </a:ln>
        </p:spPr>
        <p:txBody>
          <a:bodyPr anchor="ctr"/>
          <a:lstStyle>
            <a:lvl1pPr marL="0" indent="0" algn="ctr">
              <a:buFont typeface="Arial"/>
              <a:buNone/>
              <a:defRPr b="1" baseline="0"/>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Click to Insert Icon, graphic, image</a:t>
            </a:r>
          </a:p>
        </p:txBody>
      </p:sp>
      <p:sp>
        <p:nvSpPr>
          <p:cNvPr id="26" name="Content Placeholder 2"/>
          <p:cNvSpPr>
            <a:spLocks noGrp="1"/>
          </p:cNvSpPr>
          <p:nvPr>
            <p:ph idx="27" hasCustomPrompt="1"/>
          </p:nvPr>
        </p:nvSpPr>
        <p:spPr>
          <a:xfrm>
            <a:off x="8238307" y="4491130"/>
            <a:ext cx="3255264" cy="1282553"/>
          </a:xfrm>
        </p:spPr>
        <p:txBody>
          <a:bodyPr lIns="0" tIns="0" rIns="0" numCol="1" spcCol="457200"/>
          <a:lstStyle>
            <a:lvl1pPr marL="0" indent="0" algn="ctr">
              <a:lnSpc>
                <a:spcPct val="100000"/>
              </a:lnSpc>
              <a:spcBef>
                <a:spcPts val="0"/>
              </a:spcBef>
              <a:spcAft>
                <a:spcPts val="1600"/>
              </a:spcAft>
              <a:buClr>
                <a:schemeClr val="accent1"/>
              </a:buClr>
              <a:buSzPct val="90000"/>
              <a:buFont typeface="Arial"/>
              <a:buNone/>
              <a:defRPr sz="2667"/>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Tree>
    <p:extLst>
      <p:ext uri="{BB962C8B-B14F-4D97-AF65-F5344CB8AC3E}">
        <p14:creationId xmlns:p14="http://schemas.microsoft.com/office/powerpoint/2010/main" val="16591166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2Column_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5" y="4554483"/>
            <a:ext cx="4998719" cy="1247227"/>
          </a:xfrm>
        </p:spPr>
        <p:txBody>
          <a:bodyPr lIns="0" tIns="0" rIns="0" numCol="1" spcCol="457200" anchor="t"/>
          <a:lstStyle>
            <a:lvl1pPr marL="0" indent="0" algn="ctr">
              <a:lnSpc>
                <a:spcPct val="100000"/>
              </a:lnSpc>
              <a:spcBef>
                <a:spcPts val="0"/>
              </a:spcBef>
              <a:spcAft>
                <a:spcPts val="3200"/>
              </a:spcAft>
              <a:buClr>
                <a:schemeClr val="accent1"/>
              </a:buClr>
              <a:buSzPct val="90000"/>
              <a:buFont typeface="Arial"/>
              <a:buNone/>
              <a:defRPr sz="3467" b="1" baseline="0">
                <a:solidFill>
                  <a:schemeClr val="tx2"/>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2" name="TextBox 1"/>
          <p:cNvSpPr txBox="1"/>
          <p:nvPr/>
        </p:nvSpPr>
        <p:spPr>
          <a:xfrm>
            <a:off x="11247350" y="-1111938"/>
            <a:ext cx="248786" cy="369332"/>
          </a:xfrm>
          <a:prstGeom prst="rect">
            <a:avLst/>
          </a:prstGeom>
          <a:noFill/>
        </p:spPr>
        <p:txBody>
          <a:bodyPr wrap="none" rtlCol="0">
            <a:spAutoFit/>
          </a:bodyPr>
          <a:lstStyle/>
          <a:p>
            <a:r>
              <a:rPr lang="en-US" dirty="0"/>
              <a:t> </a:t>
            </a:r>
          </a:p>
        </p:txBody>
      </p:sp>
      <p:sp>
        <p:nvSpPr>
          <p:cNvPr id="5" name="Content Placeholder 4"/>
          <p:cNvSpPr>
            <a:spLocks noGrp="1"/>
          </p:cNvSpPr>
          <p:nvPr>
            <p:ph sz="quarter" idx="18" hasCustomPrompt="1"/>
          </p:nvPr>
        </p:nvSpPr>
        <p:spPr>
          <a:xfrm>
            <a:off x="768097" y="1235846"/>
            <a:ext cx="4998719" cy="3002157"/>
          </a:xfrm>
          <a:noFill/>
          <a:ln>
            <a:solidFill>
              <a:schemeClr val="bg1"/>
            </a:solidFill>
          </a:ln>
        </p:spPr>
        <p:txBody>
          <a:bodyPr anchor="ctr"/>
          <a:lstStyle>
            <a:lvl1pPr marL="0" indent="0" algn="ctr">
              <a:buFont typeface="Arial"/>
              <a:buNone/>
              <a:defRPr b="1" baseline="0"/>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Click to Insert Icon, graphic, image</a:t>
            </a:r>
          </a:p>
        </p:txBody>
      </p:sp>
      <p:sp>
        <p:nvSpPr>
          <p:cNvPr id="27" name="Title Placeholder 37"/>
          <p:cNvSpPr>
            <a:spLocks noGrp="1"/>
          </p:cNvSpPr>
          <p:nvPr>
            <p:ph type="title" hasCustomPrompt="1"/>
          </p:nvPr>
        </p:nvSpPr>
        <p:spPr>
          <a:xfrm>
            <a:off x="471051" y="-60960"/>
            <a:ext cx="11311005"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
        <p:nvSpPr>
          <p:cNvPr id="28" name="Text Placeholder 22"/>
          <p:cNvSpPr>
            <a:spLocks noGrp="1"/>
          </p:cNvSpPr>
          <p:nvPr>
            <p:ph type="body" sz="quarter" idx="10"/>
          </p:nvPr>
        </p:nvSpPr>
        <p:spPr>
          <a:xfrm>
            <a:off x="2116328" y="6062133"/>
            <a:ext cx="7973568" cy="508000"/>
          </a:xfrm>
        </p:spPr>
        <p:txBody>
          <a:bodyPr anchor="b"/>
          <a:lstStyle>
            <a:lvl1pPr>
              <a:defRPr sz="1067"/>
            </a:lvl1pPr>
          </a:lstStyle>
          <a:p>
            <a:pPr lvl="0"/>
            <a:r>
              <a:rPr lang="en-US"/>
              <a:t>Edit Master text styles</a:t>
            </a:r>
          </a:p>
        </p:txBody>
      </p:sp>
      <p:sp>
        <p:nvSpPr>
          <p:cNvPr id="20" name="Content Placeholder 2"/>
          <p:cNvSpPr>
            <a:spLocks noGrp="1"/>
          </p:cNvSpPr>
          <p:nvPr>
            <p:ph idx="19" hasCustomPrompt="1"/>
          </p:nvPr>
        </p:nvSpPr>
        <p:spPr>
          <a:xfrm>
            <a:off x="6494851" y="4554483"/>
            <a:ext cx="4998719" cy="1247227"/>
          </a:xfrm>
        </p:spPr>
        <p:txBody>
          <a:bodyPr lIns="0" tIns="0" rIns="0" numCol="1" spcCol="457200" anchor="t"/>
          <a:lstStyle>
            <a:lvl1pPr marL="0" indent="0" algn="ctr">
              <a:lnSpc>
                <a:spcPct val="100000"/>
              </a:lnSpc>
              <a:spcBef>
                <a:spcPts val="0"/>
              </a:spcBef>
              <a:spcAft>
                <a:spcPts val="3200"/>
              </a:spcAft>
              <a:buClr>
                <a:schemeClr val="accent1"/>
              </a:buClr>
              <a:buSzPct val="90000"/>
              <a:buFont typeface="Arial"/>
              <a:buNone/>
              <a:defRPr sz="3467" b="1" baseline="0">
                <a:solidFill>
                  <a:schemeClr val="tx2"/>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21" name="Content Placeholder 4"/>
          <p:cNvSpPr>
            <a:spLocks noGrp="1"/>
          </p:cNvSpPr>
          <p:nvPr>
            <p:ph sz="quarter" idx="20" hasCustomPrompt="1"/>
          </p:nvPr>
        </p:nvSpPr>
        <p:spPr>
          <a:xfrm>
            <a:off x="6494853" y="1235846"/>
            <a:ext cx="4998719" cy="3002157"/>
          </a:xfrm>
          <a:noFill/>
          <a:ln>
            <a:solidFill>
              <a:schemeClr val="bg1"/>
            </a:solidFill>
          </a:ln>
        </p:spPr>
        <p:txBody>
          <a:bodyPr anchor="ctr"/>
          <a:lstStyle>
            <a:lvl1pPr marL="0" indent="0" algn="ctr">
              <a:buFont typeface="Arial"/>
              <a:buNone/>
              <a:defRPr b="1" baseline="0"/>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Click to Insert Icon, graphic, image</a:t>
            </a:r>
          </a:p>
        </p:txBody>
      </p:sp>
    </p:spTree>
    <p:extLst>
      <p:ext uri="{BB962C8B-B14F-4D97-AF65-F5344CB8AC3E}">
        <p14:creationId xmlns:p14="http://schemas.microsoft.com/office/powerpoint/2010/main" val="15992651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ColumnLis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1377696"/>
            <a:ext cx="10668000" cy="4425696"/>
          </a:xfrm>
        </p:spPr>
        <p:txBody>
          <a:bodyPr lIns="0" tIns="0" rIns="0" numCol="1" anchor="ctr"/>
          <a:lstStyle>
            <a:lvl1pPr marL="380990" indent="-380990">
              <a:lnSpc>
                <a:spcPct val="100000"/>
              </a:lnSpc>
              <a:spcBef>
                <a:spcPts val="0"/>
              </a:spcBef>
              <a:spcAft>
                <a:spcPts val="2400"/>
              </a:spcAft>
              <a:buClr>
                <a:schemeClr val="accent1"/>
              </a:buClr>
              <a:buSzPct val="90000"/>
              <a:buFont typeface="Arial"/>
              <a:buChar char="•"/>
              <a:defRPr sz="3467"/>
            </a:lvl1pPr>
            <a:lvl2pPr marL="380990" indent="-380990">
              <a:lnSpc>
                <a:spcPct val="110000"/>
              </a:lnSpc>
              <a:spcBef>
                <a:spcPts val="0"/>
              </a:spcBef>
              <a:spcAft>
                <a:spcPts val="2400"/>
              </a:spcAft>
              <a:buClr>
                <a:schemeClr val="accent1"/>
              </a:buClr>
              <a:buSzPct val="90000"/>
              <a:buFont typeface="Arial"/>
              <a:buChar char="•"/>
              <a:defRPr sz="3200"/>
            </a:lvl2pPr>
            <a:lvl3pPr marL="380990" indent="-380990">
              <a:lnSpc>
                <a:spcPct val="100000"/>
              </a:lnSpc>
              <a:spcBef>
                <a:spcPts val="0"/>
              </a:spcBef>
              <a:spcAft>
                <a:spcPts val="2400"/>
              </a:spcAft>
              <a:buClr>
                <a:schemeClr val="accent1"/>
              </a:buClr>
              <a:buSzPct val="90000"/>
              <a:buFont typeface="Arial"/>
              <a:buChar char="•"/>
              <a:defRPr sz="3200"/>
            </a:lvl3pPr>
            <a:lvl4pPr marL="380990" indent="-380990">
              <a:lnSpc>
                <a:spcPct val="100000"/>
              </a:lnSpc>
              <a:spcBef>
                <a:spcPts val="0"/>
              </a:spcBef>
              <a:spcAft>
                <a:spcPts val="2400"/>
              </a:spcAft>
              <a:buClr>
                <a:schemeClr val="accent1"/>
              </a:buClr>
              <a:buSzPct val="90000"/>
              <a:buFont typeface="Arial"/>
              <a:buChar char="•"/>
              <a:defRPr sz="3200"/>
            </a:lvl4pPr>
            <a:lvl5pPr marL="380990" indent="-380990">
              <a:lnSpc>
                <a:spcPct val="100000"/>
              </a:lnSpc>
              <a:spcBef>
                <a:spcPts val="0"/>
              </a:spcBef>
              <a:spcAft>
                <a:spcPts val="2400"/>
              </a:spcAft>
              <a:buClr>
                <a:schemeClr val="accent1"/>
              </a:buClr>
              <a:buSzPct val="90000"/>
              <a:buFont typeface="Arial"/>
              <a:buChar char="•"/>
              <a:defRPr sz="3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p:cNvSpPr txBox="1"/>
          <p:nvPr/>
        </p:nvSpPr>
        <p:spPr>
          <a:xfrm>
            <a:off x="11247350" y="-1111938"/>
            <a:ext cx="248786" cy="369332"/>
          </a:xfrm>
          <a:prstGeom prst="rect">
            <a:avLst/>
          </a:prstGeom>
          <a:noFill/>
        </p:spPr>
        <p:txBody>
          <a:bodyPr wrap="none" rtlCol="0">
            <a:spAutoFit/>
          </a:bodyPr>
          <a:lstStyle/>
          <a:p>
            <a:r>
              <a:rPr lang="en-US" dirty="0"/>
              <a:t> </a:t>
            </a:r>
          </a:p>
        </p:txBody>
      </p:sp>
      <p:sp>
        <p:nvSpPr>
          <p:cNvPr id="8" name="Title Placeholder 37"/>
          <p:cNvSpPr>
            <a:spLocks noGrp="1"/>
          </p:cNvSpPr>
          <p:nvPr>
            <p:ph type="title" hasCustomPrompt="1"/>
          </p:nvPr>
        </p:nvSpPr>
        <p:spPr>
          <a:xfrm>
            <a:off x="471051" y="-60960"/>
            <a:ext cx="11311005" cy="987552"/>
          </a:xfrm>
          <a:prstGeom prst="rect">
            <a:avLst/>
          </a:prstGeom>
        </p:spPr>
        <p:txBody>
          <a:bodyPr vert="horz" wrap="none" lIns="0" tIns="0" rIns="0" bIns="0" rtlCol="0" anchor="b">
            <a:normAutofit/>
          </a:bodyPr>
          <a:lstStyle/>
          <a:p>
            <a:r>
              <a:rPr lang="en-US" dirty="0"/>
              <a:t>Click to edit slide heading</a:t>
            </a:r>
          </a:p>
        </p:txBody>
      </p:sp>
      <p:sp>
        <p:nvSpPr>
          <p:cNvPr id="9" name="Text Placeholder 22"/>
          <p:cNvSpPr>
            <a:spLocks noGrp="1"/>
          </p:cNvSpPr>
          <p:nvPr>
            <p:ph type="body" sz="quarter" idx="10"/>
          </p:nvPr>
        </p:nvSpPr>
        <p:spPr>
          <a:xfrm>
            <a:off x="2116339" y="6062133"/>
            <a:ext cx="7973568"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38467706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2ColumnLis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1377696"/>
            <a:ext cx="5035296" cy="4425696"/>
          </a:xfrm>
        </p:spPr>
        <p:txBody>
          <a:bodyPr lIns="0" tIns="0" rIns="0" numCol="1" spcCol="457200"/>
          <a:lstStyle>
            <a:lvl1pPr marL="304792" indent="-304792">
              <a:lnSpc>
                <a:spcPct val="100000"/>
              </a:lnSpc>
              <a:spcBef>
                <a:spcPts val="0"/>
              </a:spcBef>
              <a:spcAft>
                <a:spcPts val="2400"/>
              </a:spcAft>
              <a:buClr>
                <a:schemeClr val="accent1"/>
              </a:buClr>
              <a:buSzPct val="90000"/>
              <a:buFont typeface="Arial"/>
              <a:buChar char="•"/>
              <a:defRPr sz="3467"/>
            </a:lvl1pPr>
            <a:lvl2pPr marL="304792" indent="-304792">
              <a:lnSpc>
                <a:spcPct val="100000"/>
              </a:lnSpc>
              <a:spcBef>
                <a:spcPts val="0"/>
              </a:spcBef>
              <a:spcAft>
                <a:spcPts val="2400"/>
              </a:spcAft>
              <a:buClr>
                <a:schemeClr val="accent1"/>
              </a:buClr>
              <a:buSzPct val="90000"/>
              <a:buFont typeface="Arial"/>
              <a:buChar char="•"/>
              <a:defRPr sz="3467"/>
            </a:lvl2pPr>
            <a:lvl3pPr marL="304792" indent="-304792">
              <a:lnSpc>
                <a:spcPct val="100000"/>
              </a:lnSpc>
              <a:spcBef>
                <a:spcPts val="0"/>
              </a:spcBef>
              <a:spcAft>
                <a:spcPts val="2400"/>
              </a:spcAft>
              <a:buClr>
                <a:schemeClr val="accent1"/>
              </a:buClr>
              <a:buSzPct val="90000"/>
              <a:buFont typeface="Arial"/>
              <a:buChar char="•"/>
              <a:defRPr sz="3467"/>
            </a:lvl3pPr>
            <a:lvl4pPr marL="304792" indent="-304792">
              <a:lnSpc>
                <a:spcPct val="100000"/>
              </a:lnSpc>
              <a:spcBef>
                <a:spcPts val="0"/>
              </a:spcBef>
              <a:spcAft>
                <a:spcPts val="2400"/>
              </a:spcAft>
              <a:buClr>
                <a:schemeClr val="accent1"/>
              </a:buClr>
              <a:buSzPct val="90000"/>
              <a:buFont typeface="Arial"/>
              <a:buChar char="•"/>
              <a:defRPr sz="3467"/>
            </a:lvl4pPr>
            <a:lvl5pPr marL="304792" indent="-304792">
              <a:lnSpc>
                <a:spcPct val="100000"/>
              </a:lnSpc>
              <a:spcBef>
                <a:spcPts val="0"/>
              </a:spcBef>
              <a:spcAft>
                <a:spcPts val="2400"/>
              </a:spcAft>
              <a:buClr>
                <a:schemeClr val="accent1"/>
              </a:buClr>
              <a:buSzPct val="90000"/>
              <a:buFont typeface="Arial"/>
              <a:buChar char="•"/>
              <a:defRPr sz="34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p:cNvSpPr txBox="1"/>
          <p:nvPr/>
        </p:nvSpPr>
        <p:spPr>
          <a:xfrm>
            <a:off x="11247350" y="-1111938"/>
            <a:ext cx="248786" cy="369332"/>
          </a:xfrm>
          <a:prstGeom prst="rect">
            <a:avLst/>
          </a:prstGeom>
          <a:noFill/>
        </p:spPr>
        <p:txBody>
          <a:bodyPr wrap="none" rtlCol="0">
            <a:spAutoFit/>
          </a:bodyPr>
          <a:lstStyle/>
          <a:p>
            <a:r>
              <a:rPr lang="en-US" dirty="0"/>
              <a:t> </a:t>
            </a:r>
          </a:p>
        </p:txBody>
      </p:sp>
      <p:sp>
        <p:nvSpPr>
          <p:cNvPr id="10" name="Content Placeholder 2"/>
          <p:cNvSpPr>
            <a:spLocks noGrp="1"/>
          </p:cNvSpPr>
          <p:nvPr>
            <p:ph idx="16"/>
          </p:nvPr>
        </p:nvSpPr>
        <p:spPr>
          <a:xfrm>
            <a:off x="6400800" y="1377696"/>
            <a:ext cx="5035296" cy="4425696"/>
          </a:xfrm>
        </p:spPr>
        <p:txBody>
          <a:bodyPr lIns="0" tIns="0" rIns="0" numCol="1" spcCol="457200"/>
          <a:lstStyle>
            <a:lvl1pPr marL="304792" indent="-304792">
              <a:lnSpc>
                <a:spcPct val="100000"/>
              </a:lnSpc>
              <a:spcBef>
                <a:spcPts val="0"/>
              </a:spcBef>
              <a:spcAft>
                <a:spcPts val="2400"/>
              </a:spcAft>
              <a:buClr>
                <a:schemeClr val="accent1"/>
              </a:buClr>
              <a:buSzPct val="90000"/>
              <a:buFont typeface="Arial"/>
              <a:buChar char="•"/>
              <a:defRPr sz="3467"/>
            </a:lvl1pPr>
            <a:lvl2pPr marL="304792" indent="-304792">
              <a:lnSpc>
                <a:spcPct val="100000"/>
              </a:lnSpc>
              <a:spcBef>
                <a:spcPts val="0"/>
              </a:spcBef>
              <a:spcAft>
                <a:spcPts val="2400"/>
              </a:spcAft>
              <a:buClr>
                <a:schemeClr val="accent1"/>
              </a:buClr>
              <a:buSzPct val="90000"/>
              <a:buFont typeface="Arial"/>
              <a:buChar char="•"/>
              <a:defRPr sz="3467"/>
            </a:lvl2pPr>
            <a:lvl3pPr marL="304792" indent="-304792">
              <a:lnSpc>
                <a:spcPct val="100000"/>
              </a:lnSpc>
              <a:spcBef>
                <a:spcPts val="0"/>
              </a:spcBef>
              <a:spcAft>
                <a:spcPts val="2400"/>
              </a:spcAft>
              <a:buClr>
                <a:schemeClr val="accent1"/>
              </a:buClr>
              <a:buSzPct val="90000"/>
              <a:buFont typeface="Arial"/>
              <a:buChar char="•"/>
              <a:defRPr sz="3467"/>
            </a:lvl3pPr>
            <a:lvl4pPr marL="304792" indent="-304792">
              <a:lnSpc>
                <a:spcPct val="100000"/>
              </a:lnSpc>
              <a:spcBef>
                <a:spcPts val="0"/>
              </a:spcBef>
              <a:spcAft>
                <a:spcPts val="2400"/>
              </a:spcAft>
              <a:buClr>
                <a:schemeClr val="accent1"/>
              </a:buClr>
              <a:buSzPct val="90000"/>
              <a:buFont typeface="Arial"/>
              <a:buChar char="•"/>
              <a:defRPr sz="3467"/>
            </a:lvl4pPr>
            <a:lvl5pPr marL="304792" indent="-304792">
              <a:lnSpc>
                <a:spcPct val="100000"/>
              </a:lnSpc>
              <a:spcBef>
                <a:spcPts val="0"/>
              </a:spcBef>
              <a:spcAft>
                <a:spcPts val="2400"/>
              </a:spcAft>
              <a:buClr>
                <a:schemeClr val="accent1"/>
              </a:buClr>
              <a:buSzPct val="90000"/>
              <a:buFont typeface="Arial"/>
              <a:buChar char="•"/>
              <a:defRPr sz="34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37"/>
          <p:cNvSpPr>
            <a:spLocks noGrp="1"/>
          </p:cNvSpPr>
          <p:nvPr>
            <p:ph type="title" hasCustomPrompt="1"/>
          </p:nvPr>
        </p:nvSpPr>
        <p:spPr>
          <a:xfrm>
            <a:off x="471051" y="-60960"/>
            <a:ext cx="11311005" cy="987552"/>
          </a:xfrm>
          <a:prstGeom prst="rect">
            <a:avLst/>
          </a:prstGeom>
        </p:spPr>
        <p:txBody>
          <a:bodyPr vert="horz" wrap="none" lIns="0" tIns="0" rIns="0" bIns="0" rtlCol="0" anchor="b">
            <a:normAutofit/>
          </a:bodyPr>
          <a:lstStyle/>
          <a:p>
            <a:r>
              <a:rPr lang="en-US" dirty="0"/>
              <a:t>Click to edit slide heading</a:t>
            </a:r>
          </a:p>
        </p:txBody>
      </p:sp>
      <p:sp>
        <p:nvSpPr>
          <p:cNvPr id="12" name="Text Placeholder 22"/>
          <p:cNvSpPr>
            <a:spLocks noGrp="1"/>
          </p:cNvSpPr>
          <p:nvPr>
            <p:ph type="body" sz="quarter" idx="10"/>
          </p:nvPr>
        </p:nvSpPr>
        <p:spPr>
          <a:xfrm>
            <a:off x="2116333" y="6062133"/>
            <a:ext cx="7973568"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24489756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Welcome">
    <p:spTree>
      <p:nvGrpSpPr>
        <p:cNvPr id="1" name=""/>
        <p:cNvGrpSpPr/>
        <p:nvPr/>
      </p:nvGrpSpPr>
      <p:grpSpPr>
        <a:xfrm>
          <a:off x="0" y="0"/>
          <a:ext cx="0" cy="0"/>
          <a:chOff x="0" y="0"/>
          <a:chExt cx="0" cy="0"/>
        </a:xfrm>
      </p:grpSpPr>
      <p:sp>
        <p:nvSpPr>
          <p:cNvPr id="16" name="Pentagon 15"/>
          <p:cNvSpPr/>
          <p:nvPr/>
        </p:nvSpPr>
        <p:spPr>
          <a:xfrm>
            <a:off x="0" y="0"/>
            <a:ext cx="11494189" cy="6858000"/>
          </a:xfrm>
          <a:prstGeom prst="homePlat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Pentagon 1"/>
          <p:cNvSpPr/>
          <p:nvPr/>
        </p:nvSpPr>
        <p:spPr>
          <a:xfrm>
            <a:off x="1" y="0"/>
            <a:ext cx="11263275" cy="6858000"/>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2"/>
          <p:cNvSpPr>
            <a:spLocks noGrp="1" noChangeArrowheads="1"/>
          </p:cNvSpPr>
          <p:nvPr>
            <p:ph type="ctrTitle" hasCustomPrompt="1"/>
          </p:nvPr>
        </p:nvSpPr>
        <p:spPr>
          <a:xfrm>
            <a:off x="768096" y="1915052"/>
            <a:ext cx="7518400" cy="1117600"/>
          </a:xfrm>
          <a:prstGeom prst="rect">
            <a:avLst/>
          </a:prstGeom>
          <a:effectLst/>
        </p:spPr>
        <p:txBody>
          <a:bodyPr wrap="square" lIns="0" rIns="0" bIns="0" anchor="ctr">
            <a:noAutofit/>
          </a:bodyPr>
          <a:lstStyle>
            <a:lvl1pPr algn="l">
              <a:lnSpc>
                <a:spcPct val="90000"/>
              </a:lnSpc>
              <a:defRPr sz="10000" b="1" i="0">
                <a:solidFill>
                  <a:schemeClr val="bg1"/>
                </a:solidFill>
                <a:latin typeface="Arial"/>
                <a:cs typeface="Arial"/>
              </a:defRPr>
            </a:lvl1pPr>
          </a:lstStyle>
          <a:p>
            <a:r>
              <a:rPr lang="en-US" dirty="0"/>
              <a:t>Welcome</a:t>
            </a:r>
          </a:p>
        </p:txBody>
      </p:sp>
      <p:sp>
        <p:nvSpPr>
          <p:cNvPr id="5" name="Text Placeholder 4"/>
          <p:cNvSpPr>
            <a:spLocks noGrp="1"/>
          </p:cNvSpPr>
          <p:nvPr>
            <p:ph type="body" sz="quarter" idx="10" hasCustomPrompt="1"/>
          </p:nvPr>
        </p:nvSpPr>
        <p:spPr>
          <a:xfrm>
            <a:off x="768096" y="3706392"/>
            <a:ext cx="3386667" cy="491067"/>
          </a:xfrm>
        </p:spPr>
        <p:txBody>
          <a:bodyPr/>
          <a:lstStyle>
            <a:lvl1pPr marL="0" indent="0">
              <a:lnSpc>
                <a:spcPct val="100000"/>
              </a:lnSpc>
              <a:spcAft>
                <a:spcPts val="0"/>
              </a:spcAft>
              <a:buFont typeface="Arial"/>
              <a:buNone/>
              <a:defRPr sz="2667" b="1" baseline="0">
                <a:solidFill>
                  <a:srgbClr val="FFFFFF"/>
                </a:solidFill>
              </a:defRPr>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Presenters Name</a:t>
            </a:r>
          </a:p>
        </p:txBody>
      </p:sp>
      <p:sp>
        <p:nvSpPr>
          <p:cNvPr id="9" name="Text Placeholder 4"/>
          <p:cNvSpPr>
            <a:spLocks noGrp="1"/>
          </p:cNvSpPr>
          <p:nvPr>
            <p:ph type="body" sz="quarter" idx="12" hasCustomPrompt="1"/>
          </p:nvPr>
        </p:nvSpPr>
        <p:spPr>
          <a:xfrm>
            <a:off x="768096" y="4243075"/>
            <a:ext cx="3386667" cy="1237267"/>
          </a:xfrm>
        </p:spPr>
        <p:txBody>
          <a:bodyPr/>
          <a:lstStyle>
            <a:lvl1pPr marL="0" indent="0">
              <a:lnSpc>
                <a:spcPct val="100000"/>
              </a:lnSpc>
              <a:spcAft>
                <a:spcPts val="0"/>
              </a:spcAft>
              <a:buFont typeface="Arial"/>
              <a:buNone/>
              <a:defRPr sz="2133" b="0" baseline="0">
                <a:solidFill>
                  <a:srgbClr val="FFFFFF"/>
                </a:solidFill>
              </a:defRPr>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Presenters Title</a:t>
            </a:r>
          </a:p>
          <a:p>
            <a:pPr lvl="0"/>
            <a:r>
              <a:rPr lang="en-US" dirty="0"/>
              <a:t>XXX-XXX-XXXX</a:t>
            </a:r>
          </a:p>
          <a:p>
            <a:pPr lvl="0"/>
            <a:r>
              <a:rPr lang="en-US" dirty="0"/>
              <a:t>John </a:t>
            </a:r>
            <a:r>
              <a:rPr lang="en-US" dirty="0" err="1"/>
              <a:t>Does@limra.com</a:t>
            </a:r>
            <a:endParaRPr lang="en-US" dirty="0"/>
          </a:p>
        </p:txBody>
      </p:sp>
      <p:sp>
        <p:nvSpPr>
          <p:cNvPr id="10" name="Text Placeholder 4"/>
          <p:cNvSpPr>
            <a:spLocks noGrp="1"/>
          </p:cNvSpPr>
          <p:nvPr>
            <p:ph type="body" sz="quarter" idx="13" hasCustomPrompt="1"/>
          </p:nvPr>
        </p:nvSpPr>
        <p:spPr>
          <a:xfrm>
            <a:off x="4668449" y="3706392"/>
            <a:ext cx="3386667" cy="491067"/>
          </a:xfrm>
        </p:spPr>
        <p:txBody>
          <a:bodyPr/>
          <a:lstStyle>
            <a:lvl1pPr marL="0" indent="0">
              <a:lnSpc>
                <a:spcPct val="100000"/>
              </a:lnSpc>
              <a:spcAft>
                <a:spcPts val="0"/>
              </a:spcAft>
              <a:buFont typeface="Arial"/>
              <a:buNone/>
              <a:defRPr sz="2667" b="1" baseline="0">
                <a:solidFill>
                  <a:srgbClr val="FFFFFF"/>
                </a:solidFill>
              </a:defRPr>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Presenters Name</a:t>
            </a:r>
          </a:p>
        </p:txBody>
      </p:sp>
      <p:sp>
        <p:nvSpPr>
          <p:cNvPr id="11" name="Text Placeholder 4"/>
          <p:cNvSpPr>
            <a:spLocks noGrp="1"/>
          </p:cNvSpPr>
          <p:nvPr>
            <p:ph type="body" sz="quarter" idx="14" hasCustomPrompt="1"/>
          </p:nvPr>
        </p:nvSpPr>
        <p:spPr>
          <a:xfrm>
            <a:off x="4668449" y="4243075"/>
            <a:ext cx="3386667" cy="1237267"/>
          </a:xfrm>
        </p:spPr>
        <p:txBody>
          <a:bodyPr/>
          <a:lstStyle>
            <a:lvl1pPr marL="0" indent="0">
              <a:lnSpc>
                <a:spcPct val="100000"/>
              </a:lnSpc>
              <a:spcAft>
                <a:spcPts val="0"/>
              </a:spcAft>
              <a:buFont typeface="Arial"/>
              <a:buNone/>
              <a:defRPr sz="2133" b="0" baseline="0">
                <a:solidFill>
                  <a:srgbClr val="FFFFFF"/>
                </a:solidFill>
              </a:defRPr>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Presenters Title</a:t>
            </a:r>
          </a:p>
          <a:p>
            <a:pPr lvl="0"/>
            <a:r>
              <a:rPr lang="en-US" dirty="0"/>
              <a:t>XXX-XXX-XXXX</a:t>
            </a:r>
          </a:p>
          <a:p>
            <a:pPr lvl="0"/>
            <a:r>
              <a:rPr lang="en-US" dirty="0"/>
              <a:t>John </a:t>
            </a:r>
            <a:r>
              <a:rPr lang="en-US" dirty="0" err="1"/>
              <a:t>Does@limra.com</a:t>
            </a:r>
            <a:endParaRPr lang="en-US" dirty="0"/>
          </a:p>
        </p:txBody>
      </p:sp>
      <p:grpSp>
        <p:nvGrpSpPr>
          <p:cNvPr id="6" name="Group 5"/>
          <p:cNvGrpSpPr/>
          <p:nvPr/>
        </p:nvGrpSpPr>
        <p:grpSpPr>
          <a:xfrm>
            <a:off x="6619037" y="1"/>
            <a:ext cx="4682067" cy="6866119"/>
            <a:chOff x="5473638" y="0"/>
            <a:chExt cx="3511550" cy="5149589"/>
          </a:xfrm>
        </p:grpSpPr>
        <p:sp>
          <p:nvSpPr>
            <p:cNvPr id="26" name="Freeform 25"/>
            <p:cNvSpPr/>
            <p:nvPr userDrawn="1"/>
          </p:nvSpPr>
          <p:spPr>
            <a:xfrm>
              <a:off x="5473638" y="0"/>
              <a:ext cx="3060824" cy="2604192"/>
            </a:xfrm>
            <a:custGeom>
              <a:avLst/>
              <a:gdLst>
                <a:gd name="connsiteX0" fmla="*/ 0 w 3048124"/>
                <a:gd name="connsiteY0" fmla="*/ 0 h 2585142"/>
                <a:gd name="connsiteX1" fmla="*/ 925965 w 3048124"/>
                <a:gd name="connsiteY1" fmla="*/ 0 h 2585142"/>
                <a:gd name="connsiteX2" fmla="*/ 3048124 w 3048124"/>
                <a:gd name="connsiteY2" fmla="*/ 2122159 h 2585142"/>
                <a:gd name="connsiteX3" fmla="*/ 2585142 w 3048124"/>
                <a:gd name="connsiteY3" fmla="*/ 2585142 h 2585142"/>
                <a:gd name="connsiteX4" fmla="*/ 0 w 3048124"/>
                <a:gd name="connsiteY4" fmla="*/ 0 h 2585142"/>
                <a:gd name="connsiteX0" fmla="*/ 0 w 3048124"/>
                <a:gd name="connsiteY0" fmla="*/ 0 h 2604192"/>
                <a:gd name="connsiteX1" fmla="*/ 925965 w 3048124"/>
                <a:gd name="connsiteY1" fmla="*/ 0 h 2604192"/>
                <a:gd name="connsiteX2" fmla="*/ 3048124 w 3048124"/>
                <a:gd name="connsiteY2" fmla="*/ 2122159 h 2604192"/>
                <a:gd name="connsiteX3" fmla="*/ 2604192 w 3048124"/>
                <a:gd name="connsiteY3" fmla="*/ 2604192 h 2604192"/>
                <a:gd name="connsiteX4" fmla="*/ 0 w 3048124"/>
                <a:gd name="connsiteY4" fmla="*/ 0 h 2604192"/>
                <a:gd name="connsiteX0" fmla="*/ 0 w 3063999"/>
                <a:gd name="connsiteY0" fmla="*/ 0 h 2604192"/>
                <a:gd name="connsiteX1" fmla="*/ 925965 w 3063999"/>
                <a:gd name="connsiteY1" fmla="*/ 0 h 2604192"/>
                <a:gd name="connsiteX2" fmla="*/ 3063999 w 3063999"/>
                <a:gd name="connsiteY2" fmla="*/ 2134859 h 2604192"/>
                <a:gd name="connsiteX3" fmla="*/ 2604192 w 3063999"/>
                <a:gd name="connsiteY3" fmla="*/ 2604192 h 2604192"/>
                <a:gd name="connsiteX4" fmla="*/ 0 w 3063999"/>
                <a:gd name="connsiteY4" fmla="*/ 0 h 2604192"/>
                <a:gd name="connsiteX0" fmla="*/ 0 w 3063999"/>
                <a:gd name="connsiteY0" fmla="*/ 0 h 2604192"/>
                <a:gd name="connsiteX1" fmla="*/ 925965 w 3063999"/>
                <a:gd name="connsiteY1" fmla="*/ 0 h 2604192"/>
                <a:gd name="connsiteX2" fmla="*/ 3063999 w 3063999"/>
                <a:gd name="connsiteY2" fmla="*/ 2141209 h 2604192"/>
                <a:gd name="connsiteX3" fmla="*/ 2604192 w 3063999"/>
                <a:gd name="connsiteY3" fmla="*/ 2604192 h 2604192"/>
                <a:gd name="connsiteX4" fmla="*/ 0 w 3063999"/>
                <a:gd name="connsiteY4" fmla="*/ 0 h 2604192"/>
                <a:gd name="connsiteX0" fmla="*/ 0 w 3060824"/>
                <a:gd name="connsiteY0" fmla="*/ 0 h 2604192"/>
                <a:gd name="connsiteX1" fmla="*/ 925965 w 3060824"/>
                <a:gd name="connsiteY1" fmla="*/ 0 h 2604192"/>
                <a:gd name="connsiteX2" fmla="*/ 3060824 w 3060824"/>
                <a:gd name="connsiteY2" fmla="*/ 2134859 h 2604192"/>
                <a:gd name="connsiteX3" fmla="*/ 2604192 w 3060824"/>
                <a:gd name="connsiteY3" fmla="*/ 2604192 h 2604192"/>
                <a:gd name="connsiteX4" fmla="*/ 0 w 3060824"/>
                <a:gd name="connsiteY4" fmla="*/ 0 h 2604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824" h="2604192">
                  <a:moveTo>
                    <a:pt x="0" y="0"/>
                  </a:moveTo>
                  <a:lnTo>
                    <a:pt x="925965" y="0"/>
                  </a:lnTo>
                  <a:lnTo>
                    <a:pt x="3060824" y="2134859"/>
                  </a:lnTo>
                  <a:lnTo>
                    <a:pt x="2604192" y="2604192"/>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userDrawn="1"/>
          </p:nvSpPr>
          <p:spPr>
            <a:xfrm>
              <a:off x="5494333" y="2578791"/>
              <a:ext cx="3040129" cy="2570798"/>
            </a:xfrm>
            <a:custGeom>
              <a:avLst/>
              <a:gdLst>
                <a:gd name="connsiteX0" fmla="*/ 2564447 w 3027429"/>
                <a:gd name="connsiteY0" fmla="*/ 0 h 2564448"/>
                <a:gd name="connsiteX1" fmla="*/ 3027429 w 3027429"/>
                <a:gd name="connsiteY1" fmla="*/ 462983 h 2564448"/>
                <a:gd name="connsiteX2" fmla="*/ 925964 w 3027429"/>
                <a:gd name="connsiteY2" fmla="*/ 2564448 h 2564448"/>
                <a:gd name="connsiteX3" fmla="*/ 0 w 3027429"/>
                <a:gd name="connsiteY3" fmla="*/ 2564448 h 2564448"/>
                <a:gd name="connsiteX4" fmla="*/ 2564447 w 3027429"/>
                <a:gd name="connsiteY4" fmla="*/ 0 h 2564448"/>
                <a:gd name="connsiteX0" fmla="*/ 2573972 w 3027429"/>
                <a:gd name="connsiteY0" fmla="*/ 0 h 2570798"/>
                <a:gd name="connsiteX1" fmla="*/ 3027429 w 3027429"/>
                <a:gd name="connsiteY1" fmla="*/ 469333 h 2570798"/>
                <a:gd name="connsiteX2" fmla="*/ 925964 w 3027429"/>
                <a:gd name="connsiteY2" fmla="*/ 2570798 h 2570798"/>
                <a:gd name="connsiteX3" fmla="*/ 0 w 3027429"/>
                <a:gd name="connsiteY3" fmla="*/ 2570798 h 2570798"/>
                <a:gd name="connsiteX4" fmla="*/ 2573972 w 3027429"/>
                <a:gd name="connsiteY4" fmla="*/ 0 h 2570798"/>
                <a:gd name="connsiteX0" fmla="*/ 2573972 w 3040129"/>
                <a:gd name="connsiteY0" fmla="*/ 0 h 2570798"/>
                <a:gd name="connsiteX1" fmla="*/ 3040129 w 3040129"/>
                <a:gd name="connsiteY1" fmla="*/ 456633 h 2570798"/>
                <a:gd name="connsiteX2" fmla="*/ 925964 w 3040129"/>
                <a:gd name="connsiteY2" fmla="*/ 2570798 h 2570798"/>
                <a:gd name="connsiteX3" fmla="*/ 0 w 3040129"/>
                <a:gd name="connsiteY3" fmla="*/ 2570798 h 2570798"/>
                <a:gd name="connsiteX4" fmla="*/ 2573972 w 3040129"/>
                <a:gd name="connsiteY4" fmla="*/ 0 h 257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129" h="2570798">
                  <a:moveTo>
                    <a:pt x="2573972" y="0"/>
                  </a:moveTo>
                  <a:lnTo>
                    <a:pt x="3040129" y="456633"/>
                  </a:lnTo>
                  <a:lnTo>
                    <a:pt x="925964" y="2570798"/>
                  </a:lnTo>
                  <a:lnTo>
                    <a:pt x="0" y="2570798"/>
                  </a:lnTo>
                  <a:lnTo>
                    <a:pt x="2573972"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p:cNvSpPr/>
            <p:nvPr userDrawn="1"/>
          </p:nvSpPr>
          <p:spPr>
            <a:xfrm>
              <a:off x="8058337" y="2121716"/>
              <a:ext cx="926851" cy="92685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grpSp>
        <p:nvGrpSpPr>
          <p:cNvPr id="20" name="Group 19"/>
          <p:cNvGrpSpPr/>
          <p:nvPr/>
        </p:nvGrpSpPr>
        <p:grpSpPr>
          <a:xfrm>
            <a:off x="9137369" y="6189663"/>
            <a:ext cx="2508532" cy="466011"/>
            <a:chOff x="9526545" y="4571491"/>
            <a:chExt cx="1881399" cy="349508"/>
          </a:xfrm>
        </p:grpSpPr>
        <p:pic>
          <p:nvPicPr>
            <p:cNvPr id="21" name="Picture 2" descr="C:\Users\mhilla\Desktop\08LIM5-logo-2col.jpg"/>
            <p:cNvPicPr>
              <a:picLocks noChangeAspect="1" noChangeArrowheads="1"/>
            </p:cNvPicPr>
            <p:nvPr userDrawn="1"/>
          </p:nvPicPr>
          <p:blipFill>
            <a:blip r:embed="rId2" cstate="print"/>
            <a:srcRect/>
            <a:stretch>
              <a:fillRect/>
            </a:stretch>
          </p:blipFill>
          <p:spPr bwMode="auto">
            <a:xfrm>
              <a:off x="10664261" y="4631635"/>
              <a:ext cx="743683" cy="247894"/>
            </a:xfrm>
            <a:prstGeom prst="rect">
              <a:avLst/>
            </a:prstGeom>
            <a:noFill/>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526545" y="4571491"/>
              <a:ext cx="803868" cy="349508"/>
            </a:xfrm>
            <a:prstGeom prst="rect">
              <a:avLst/>
            </a:prstGeom>
          </p:spPr>
        </p:pic>
      </p:grpSp>
    </p:spTree>
    <p:extLst>
      <p:ext uri="{BB962C8B-B14F-4D97-AF65-F5344CB8AC3E}">
        <p14:creationId xmlns:p14="http://schemas.microsoft.com/office/powerpoint/2010/main" val="21780684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Closing Slide_New 10-30-17">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1330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cSld name="Title_w/Top_Picture">
    <p:spTree>
      <p:nvGrpSpPr>
        <p:cNvPr id="1" name=""/>
        <p:cNvGrpSpPr/>
        <p:nvPr/>
      </p:nvGrpSpPr>
      <p:grpSpPr>
        <a:xfrm>
          <a:off x="0" y="0"/>
          <a:ext cx="0" cy="0"/>
          <a:chOff x="0" y="0"/>
          <a:chExt cx="0" cy="0"/>
        </a:xfrm>
      </p:grpSpPr>
      <p:sp>
        <p:nvSpPr>
          <p:cNvPr id="12" name="Rectangle 2"/>
          <p:cNvSpPr>
            <a:spLocks noGrp="1" noChangeArrowheads="1"/>
          </p:cNvSpPr>
          <p:nvPr>
            <p:ph type="ctrTitle"/>
          </p:nvPr>
        </p:nvSpPr>
        <p:spPr>
          <a:xfrm>
            <a:off x="1105634" y="3984197"/>
            <a:ext cx="10676436" cy="1666991"/>
          </a:xfrm>
          <a:prstGeom prst="rect">
            <a:avLst/>
          </a:prstGeom>
          <a:effectLst/>
        </p:spPr>
        <p:txBody>
          <a:bodyPr lIns="0" rIns="0" bIns="0" anchor="ctr"/>
          <a:lstStyle>
            <a:lvl1pPr algn="r">
              <a:lnSpc>
                <a:spcPct val="90000"/>
              </a:lnSpc>
              <a:defRPr sz="4267" b="1">
                <a:solidFill>
                  <a:srgbClr val="FFFFFF"/>
                </a:solidFill>
                <a:latin typeface="Arial"/>
                <a:cs typeface="Arial"/>
              </a:defRPr>
            </a:lvl1pPr>
          </a:lstStyle>
          <a:p>
            <a:r>
              <a:rPr lang="en-US"/>
              <a:t>Click to edit Master title style</a:t>
            </a:r>
            <a:endParaRPr lang="en-US" dirty="0"/>
          </a:p>
        </p:txBody>
      </p:sp>
      <p:sp>
        <p:nvSpPr>
          <p:cNvPr id="3" name="Picture Placeholder 2"/>
          <p:cNvSpPr>
            <a:spLocks noGrp="1"/>
          </p:cNvSpPr>
          <p:nvPr>
            <p:ph type="pic" sz="quarter" idx="10"/>
          </p:nvPr>
        </p:nvSpPr>
        <p:spPr>
          <a:xfrm>
            <a:off x="0" y="8"/>
            <a:ext cx="12192000" cy="3983567"/>
          </a:xfrm>
          <a:solidFill>
            <a:schemeClr val="bg1">
              <a:lumMod val="85000"/>
              <a:alpha val="80000"/>
            </a:schemeClr>
          </a:solidFill>
        </p:spPr>
        <p:txBody>
          <a:bodyPr/>
          <a:lstStyle/>
          <a:p>
            <a:r>
              <a:rPr lang="en-US"/>
              <a:t>Click icon to add picture</a:t>
            </a:r>
          </a:p>
        </p:txBody>
      </p:sp>
    </p:spTree>
    <p:extLst>
      <p:ext uri="{BB962C8B-B14F-4D97-AF65-F5344CB8AC3E}">
        <p14:creationId xmlns:p14="http://schemas.microsoft.com/office/powerpoint/2010/main" val="8696201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Title_2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1377696"/>
            <a:ext cx="5035296" cy="4521200"/>
          </a:xfrm>
        </p:spPr>
        <p:txBody>
          <a:bodyPr lIns="0" tIns="0" rIns="0" numCol="1" spcCol="457200"/>
          <a:lstStyle>
            <a:lvl1pPr marL="0" indent="0">
              <a:lnSpc>
                <a:spcPct val="110000"/>
              </a:lnSpc>
              <a:spcBef>
                <a:spcPts val="0"/>
              </a:spcBef>
              <a:spcAft>
                <a:spcPts val="2400"/>
              </a:spcAft>
              <a:buClr>
                <a:schemeClr val="accent1"/>
              </a:buClr>
              <a:buSzPct val="90000"/>
              <a:buFont typeface="Arial"/>
              <a:buNone/>
              <a:defRPr sz="1867"/>
            </a:lvl1pPr>
            <a:lvl2pPr marL="300552" indent="0">
              <a:lnSpc>
                <a:spcPct val="120000"/>
              </a:lnSpc>
              <a:spcBef>
                <a:spcPts val="0"/>
              </a:spcBef>
              <a:spcAft>
                <a:spcPts val="1600"/>
              </a:spcAft>
              <a:buClr>
                <a:schemeClr val="accent1"/>
              </a:buClr>
              <a:buSzPct val="90000"/>
              <a:buFont typeface="Arial"/>
              <a:buNone/>
              <a:defRPr sz="2133"/>
            </a:lvl2pPr>
            <a:lvl3pPr marL="611685" indent="0">
              <a:lnSpc>
                <a:spcPct val="120000"/>
              </a:lnSpc>
              <a:spcBef>
                <a:spcPts val="0"/>
              </a:spcBef>
              <a:spcAft>
                <a:spcPts val="1600"/>
              </a:spcAft>
              <a:buClr>
                <a:schemeClr val="accent1"/>
              </a:buClr>
              <a:buSzPct val="90000"/>
              <a:buFont typeface="Arial"/>
              <a:buNone/>
              <a:defRPr sz="1867"/>
            </a:lvl3pPr>
            <a:lvl4pPr marL="914354" indent="0">
              <a:lnSpc>
                <a:spcPct val="120000"/>
              </a:lnSpc>
              <a:spcBef>
                <a:spcPts val="0"/>
              </a:spcBef>
              <a:spcAft>
                <a:spcPts val="1600"/>
              </a:spcAft>
              <a:buClr>
                <a:schemeClr val="accent1"/>
              </a:buClr>
              <a:buSzPct val="90000"/>
              <a:buFont typeface="Arial"/>
              <a:buNone/>
              <a:defRPr sz="1867"/>
            </a:lvl4pPr>
            <a:lvl5pPr marL="1214907" indent="0">
              <a:lnSpc>
                <a:spcPct val="120000"/>
              </a:lnSpc>
              <a:spcBef>
                <a:spcPts val="0"/>
              </a:spcBef>
              <a:spcAft>
                <a:spcPts val="1600"/>
              </a:spcAft>
              <a:buClr>
                <a:schemeClr val="accent1"/>
              </a:buClr>
              <a:buSzPct val="90000"/>
              <a:buFont typeface="Arial"/>
              <a:buNone/>
              <a:defRPr sz="1600"/>
            </a:lvl5pPr>
          </a:lstStyle>
          <a:p>
            <a:pPr lvl="0"/>
            <a:r>
              <a:rPr lang="en-US"/>
              <a:t>Edit Master text styles</a:t>
            </a:r>
          </a:p>
        </p:txBody>
      </p:sp>
      <p:sp>
        <p:nvSpPr>
          <p:cNvPr id="9" name="Content Placeholder 2"/>
          <p:cNvSpPr>
            <a:spLocks noGrp="1"/>
          </p:cNvSpPr>
          <p:nvPr>
            <p:ph idx="16"/>
          </p:nvPr>
        </p:nvSpPr>
        <p:spPr>
          <a:xfrm>
            <a:off x="6400800" y="1377696"/>
            <a:ext cx="5035296" cy="4521200"/>
          </a:xfrm>
        </p:spPr>
        <p:txBody>
          <a:bodyPr lIns="0" tIns="0" rIns="0" numCol="1" spcCol="457200"/>
          <a:lstStyle>
            <a:lvl1pPr marL="0" indent="0">
              <a:lnSpc>
                <a:spcPct val="110000"/>
              </a:lnSpc>
              <a:spcBef>
                <a:spcPts val="0"/>
              </a:spcBef>
              <a:spcAft>
                <a:spcPts val="2400"/>
              </a:spcAft>
              <a:buClr>
                <a:schemeClr val="accent1"/>
              </a:buClr>
              <a:buSzPct val="90000"/>
              <a:buFont typeface="Arial"/>
              <a:buNone/>
              <a:defRPr sz="1867"/>
            </a:lvl1pPr>
            <a:lvl2pPr marL="300552" indent="0">
              <a:lnSpc>
                <a:spcPct val="120000"/>
              </a:lnSpc>
              <a:spcBef>
                <a:spcPts val="0"/>
              </a:spcBef>
              <a:spcAft>
                <a:spcPts val="1600"/>
              </a:spcAft>
              <a:buClr>
                <a:schemeClr val="accent1"/>
              </a:buClr>
              <a:buSzPct val="90000"/>
              <a:buFont typeface="Arial"/>
              <a:buNone/>
              <a:defRPr sz="2133"/>
            </a:lvl2pPr>
            <a:lvl3pPr marL="611685" indent="0">
              <a:lnSpc>
                <a:spcPct val="120000"/>
              </a:lnSpc>
              <a:spcBef>
                <a:spcPts val="0"/>
              </a:spcBef>
              <a:spcAft>
                <a:spcPts val="1600"/>
              </a:spcAft>
              <a:buClr>
                <a:schemeClr val="accent1"/>
              </a:buClr>
              <a:buSzPct val="90000"/>
              <a:buFont typeface="Arial"/>
              <a:buNone/>
              <a:defRPr sz="1867"/>
            </a:lvl3pPr>
            <a:lvl4pPr marL="914354" indent="0">
              <a:lnSpc>
                <a:spcPct val="120000"/>
              </a:lnSpc>
              <a:spcBef>
                <a:spcPts val="0"/>
              </a:spcBef>
              <a:spcAft>
                <a:spcPts val="1600"/>
              </a:spcAft>
              <a:buClr>
                <a:schemeClr val="accent1"/>
              </a:buClr>
              <a:buSzPct val="90000"/>
              <a:buFont typeface="Arial"/>
              <a:buNone/>
              <a:defRPr sz="1867"/>
            </a:lvl4pPr>
            <a:lvl5pPr marL="1214907" indent="0">
              <a:lnSpc>
                <a:spcPct val="120000"/>
              </a:lnSpc>
              <a:spcBef>
                <a:spcPts val="0"/>
              </a:spcBef>
              <a:spcAft>
                <a:spcPts val="1600"/>
              </a:spcAft>
              <a:buClr>
                <a:schemeClr val="accent1"/>
              </a:buClr>
              <a:buSzPct val="90000"/>
              <a:buFont typeface="Arial"/>
              <a:buNone/>
              <a:defRPr sz="1600"/>
            </a:lvl5pPr>
          </a:lstStyle>
          <a:p>
            <a:pPr lvl="0"/>
            <a:r>
              <a:rPr lang="en-US"/>
              <a:t>Edit Master text styles</a:t>
            </a:r>
          </a:p>
        </p:txBody>
      </p:sp>
      <p:sp>
        <p:nvSpPr>
          <p:cNvPr id="11" name="Title Placeholder 37"/>
          <p:cNvSpPr>
            <a:spLocks noGrp="1"/>
          </p:cNvSpPr>
          <p:nvPr>
            <p:ph type="title"/>
          </p:nvPr>
        </p:nvSpPr>
        <p:spPr>
          <a:xfrm>
            <a:off x="471063" y="355619"/>
            <a:ext cx="11311007" cy="430108"/>
          </a:xfrm>
          <a:prstGeom prst="rect">
            <a:avLst/>
          </a:prstGeom>
        </p:spPr>
        <p:txBody>
          <a:bodyPr vert="horz" wrap="none" lIns="0" tIns="0" rIns="0" bIns="0" rtlCol="0" anchor="b">
            <a:normAutofit/>
          </a:bodyPr>
          <a:lstStyle>
            <a:lvl1pPr algn="l">
              <a:defRPr/>
            </a:lvl1pPr>
          </a:lstStyle>
          <a:p>
            <a:r>
              <a:rPr lang="en-US"/>
              <a:t>Click to edit Master title style</a:t>
            </a:r>
            <a:endParaRPr lang="en-US" dirty="0"/>
          </a:p>
        </p:txBody>
      </p:sp>
      <p:sp>
        <p:nvSpPr>
          <p:cNvPr id="13" name="Text Placeholder 22"/>
          <p:cNvSpPr>
            <a:spLocks noGrp="1"/>
          </p:cNvSpPr>
          <p:nvPr>
            <p:ph type="body" sz="quarter" idx="10"/>
          </p:nvPr>
        </p:nvSpPr>
        <p:spPr>
          <a:xfrm>
            <a:off x="768353" y="6062133"/>
            <a:ext cx="8900583"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31619467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3Column_graphic__No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7" y="3835660"/>
            <a:ext cx="3253863" cy="455083"/>
          </a:xfrm>
        </p:spPr>
        <p:txBody>
          <a:bodyPr lIns="0" tIns="0" rIns="0" numCol="1" spcCol="457200" anchor="b"/>
          <a:lstStyle>
            <a:lvl1pPr marL="0" indent="0" algn="ctr">
              <a:lnSpc>
                <a:spcPct val="100000"/>
              </a:lnSpc>
              <a:spcBef>
                <a:spcPts val="0"/>
              </a:spcBef>
              <a:spcAft>
                <a:spcPts val="3200"/>
              </a:spcAft>
              <a:buClr>
                <a:schemeClr val="accent1"/>
              </a:buClr>
              <a:buSzPct val="90000"/>
              <a:buFont typeface="Arial"/>
              <a:buNone/>
              <a:defRPr sz="3467" b="1" baseline="0">
                <a:solidFill>
                  <a:schemeClr val="tx2"/>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a:t>
            </a:r>
            <a:r>
              <a:rPr lang="en-US"/>
              <a:t>to edit</a:t>
            </a:r>
            <a:endParaRPr lang="en-US" dirty="0"/>
          </a:p>
        </p:txBody>
      </p:sp>
      <p:sp>
        <p:nvSpPr>
          <p:cNvPr id="2" name="TextBox 1"/>
          <p:cNvSpPr txBox="1"/>
          <p:nvPr userDrawn="1"/>
        </p:nvSpPr>
        <p:spPr>
          <a:xfrm>
            <a:off x="11247350" y="-1111937"/>
            <a:ext cx="269626" cy="461665"/>
          </a:xfrm>
          <a:prstGeom prst="rect">
            <a:avLst/>
          </a:prstGeom>
          <a:noFill/>
        </p:spPr>
        <p:txBody>
          <a:bodyPr wrap="none" rtlCol="0">
            <a:spAutoFit/>
          </a:bodyPr>
          <a:lstStyle/>
          <a:p>
            <a:r>
              <a:rPr lang="en-US" sz="2400" dirty="0"/>
              <a:t> </a:t>
            </a:r>
          </a:p>
        </p:txBody>
      </p:sp>
      <p:sp>
        <p:nvSpPr>
          <p:cNvPr id="5" name="Content Placeholder 4"/>
          <p:cNvSpPr>
            <a:spLocks noGrp="1"/>
          </p:cNvSpPr>
          <p:nvPr>
            <p:ph sz="quarter" idx="18" hasCustomPrompt="1"/>
          </p:nvPr>
        </p:nvSpPr>
        <p:spPr>
          <a:xfrm>
            <a:off x="768097" y="451553"/>
            <a:ext cx="3253863" cy="3195772"/>
          </a:xfrm>
          <a:noFill/>
          <a:ln>
            <a:solidFill>
              <a:schemeClr val="bg1"/>
            </a:solidFill>
          </a:ln>
        </p:spPr>
        <p:txBody>
          <a:bodyPr anchor="ctr"/>
          <a:lstStyle>
            <a:lvl1pPr marL="0" indent="0" algn="ctr">
              <a:buFont typeface="Arial"/>
              <a:buNone/>
              <a:defRPr b="1" baseline="0"/>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Click to Insert Icon, graphic, image</a:t>
            </a:r>
          </a:p>
        </p:txBody>
      </p:sp>
      <p:sp>
        <p:nvSpPr>
          <p:cNvPr id="15" name="Content Placeholder 2"/>
          <p:cNvSpPr>
            <a:spLocks noGrp="1"/>
          </p:cNvSpPr>
          <p:nvPr>
            <p:ph idx="21" hasCustomPrompt="1"/>
          </p:nvPr>
        </p:nvSpPr>
        <p:spPr>
          <a:xfrm>
            <a:off x="768097" y="4400816"/>
            <a:ext cx="3253863" cy="1282553"/>
          </a:xfrm>
        </p:spPr>
        <p:txBody>
          <a:bodyPr lIns="0" tIns="0" rIns="0" numCol="1" spcCol="457200"/>
          <a:lstStyle>
            <a:lvl1pPr marL="0" indent="0" algn="ctr">
              <a:lnSpc>
                <a:spcPct val="100000"/>
              </a:lnSpc>
              <a:spcBef>
                <a:spcPts val="0"/>
              </a:spcBef>
              <a:spcAft>
                <a:spcPts val="1600"/>
              </a:spcAft>
              <a:buClr>
                <a:schemeClr val="accent1"/>
              </a:buClr>
              <a:buSzPct val="90000"/>
              <a:buFont typeface="Arial"/>
              <a:buNone/>
              <a:defRPr sz="2667"/>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28" name="Text Placeholder 22"/>
          <p:cNvSpPr>
            <a:spLocks noGrp="1"/>
          </p:cNvSpPr>
          <p:nvPr>
            <p:ph type="body" sz="quarter" idx="10"/>
          </p:nvPr>
        </p:nvSpPr>
        <p:spPr>
          <a:xfrm>
            <a:off x="2116329" y="6062133"/>
            <a:ext cx="7973568" cy="508000"/>
          </a:xfrm>
        </p:spPr>
        <p:txBody>
          <a:bodyPr anchor="b"/>
          <a:lstStyle>
            <a:lvl1pPr algn="l">
              <a:defRPr sz="1067"/>
            </a:lvl1pPr>
          </a:lstStyle>
          <a:p>
            <a:pPr lvl="0"/>
            <a:r>
              <a:rPr lang="en-US" dirty="0"/>
              <a:t>Click to edit Master text styles</a:t>
            </a:r>
          </a:p>
        </p:txBody>
      </p:sp>
      <p:sp>
        <p:nvSpPr>
          <p:cNvPr id="14" name="Content Placeholder 2"/>
          <p:cNvSpPr>
            <a:spLocks noGrp="1"/>
          </p:cNvSpPr>
          <p:nvPr>
            <p:ph idx="22"/>
          </p:nvPr>
        </p:nvSpPr>
        <p:spPr>
          <a:xfrm>
            <a:off x="4498952" y="3835660"/>
            <a:ext cx="3255264" cy="455083"/>
          </a:xfrm>
        </p:spPr>
        <p:txBody>
          <a:bodyPr lIns="0" tIns="0" rIns="0" numCol="1" spcCol="457200" anchor="b"/>
          <a:lstStyle>
            <a:lvl1pPr marL="0" indent="0" algn="ctr">
              <a:lnSpc>
                <a:spcPct val="100000"/>
              </a:lnSpc>
              <a:spcBef>
                <a:spcPts val="0"/>
              </a:spcBef>
              <a:spcAft>
                <a:spcPts val="3200"/>
              </a:spcAft>
              <a:buClr>
                <a:schemeClr val="accent1"/>
              </a:buClr>
              <a:buSzPct val="90000"/>
              <a:buFont typeface="Arial"/>
              <a:buNone/>
              <a:defRPr sz="3467" b="1" baseline="0">
                <a:solidFill>
                  <a:schemeClr val="tx2"/>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a:t>
            </a:r>
          </a:p>
        </p:txBody>
      </p:sp>
      <p:sp>
        <p:nvSpPr>
          <p:cNvPr id="16" name="Content Placeholder 4"/>
          <p:cNvSpPr>
            <a:spLocks noGrp="1"/>
          </p:cNvSpPr>
          <p:nvPr>
            <p:ph sz="quarter" idx="23" hasCustomPrompt="1"/>
          </p:nvPr>
        </p:nvSpPr>
        <p:spPr>
          <a:xfrm>
            <a:off x="4498952" y="451553"/>
            <a:ext cx="3255264" cy="3163103"/>
          </a:xfrm>
          <a:noFill/>
          <a:ln>
            <a:solidFill>
              <a:schemeClr val="bg1"/>
            </a:solidFill>
          </a:ln>
        </p:spPr>
        <p:txBody>
          <a:bodyPr anchor="ctr"/>
          <a:lstStyle>
            <a:lvl1pPr marL="0" indent="0" algn="ctr">
              <a:buFont typeface="Arial"/>
              <a:buNone/>
              <a:defRPr b="1" baseline="0"/>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Click to Insert Icon, graphic, image</a:t>
            </a:r>
          </a:p>
        </p:txBody>
      </p:sp>
      <p:sp>
        <p:nvSpPr>
          <p:cNvPr id="17" name="Content Placeholder 2"/>
          <p:cNvSpPr>
            <a:spLocks noGrp="1"/>
          </p:cNvSpPr>
          <p:nvPr>
            <p:ph idx="24" hasCustomPrompt="1"/>
          </p:nvPr>
        </p:nvSpPr>
        <p:spPr>
          <a:xfrm>
            <a:off x="4498952" y="4400816"/>
            <a:ext cx="3255264" cy="1282553"/>
          </a:xfrm>
        </p:spPr>
        <p:txBody>
          <a:bodyPr lIns="0" tIns="0" rIns="0" numCol="1" spcCol="457200"/>
          <a:lstStyle>
            <a:lvl1pPr marL="0" indent="0" algn="ctr">
              <a:lnSpc>
                <a:spcPct val="100000"/>
              </a:lnSpc>
              <a:spcBef>
                <a:spcPts val="0"/>
              </a:spcBef>
              <a:spcAft>
                <a:spcPts val="1600"/>
              </a:spcAft>
              <a:buClr>
                <a:schemeClr val="accent1"/>
              </a:buClr>
              <a:buSzPct val="90000"/>
              <a:buFont typeface="Arial"/>
              <a:buNone/>
              <a:defRPr sz="2667"/>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18" name="Content Placeholder 2"/>
          <p:cNvSpPr>
            <a:spLocks noGrp="1"/>
          </p:cNvSpPr>
          <p:nvPr>
            <p:ph idx="25"/>
          </p:nvPr>
        </p:nvSpPr>
        <p:spPr>
          <a:xfrm>
            <a:off x="8238307" y="3835660"/>
            <a:ext cx="3255264" cy="455083"/>
          </a:xfrm>
        </p:spPr>
        <p:txBody>
          <a:bodyPr lIns="0" tIns="0" rIns="0" numCol="1" spcCol="457200" anchor="b"/>
          <a:lstStyle>
            <a:lvl1pPr marL="0" indent="0" algn="ctr">
              <a:lnSpc>
                <a:spcPct val="100000"/>
              </a:lnSpc>
              <a:spcBef>
                <a:spcPts val="0"/>
              </a:spcBef>
              <a:spcAft>
                <a:spcPts val="3200"/>
              </a:spcAft>
              <a:buClr>
                <a:schemeClr val="accent1"/>
              </a:buClr>
              <a:buSzPct val="90000"/>
              <a:buFont typeface="Arial"/>
              <a:buNone/>
              <a:defRPr sz="3467" b="1" baseline="0">
                <a:solidFill>
                  <a:schemeClr val="tx2"/>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a:t>
            </a:r>
            <a:r>
              <a:rPr lang="en-US"/>
              <a:t>to edit</a:t>
            </a:r>
            <a:endParaRPr lang="en-US" dirty="0"/>
          </a:p>
        </p:txBody>
      </p:sp>
      <p:sp>
        <p:nvSpPr>
          <p:cNvPr id="19" name="Content Placeholder 4"/>
          <p:cNvSpPr>
            <a:spLocks noGrp="1"/>
          </p:cNvSpPr>
          <p:nvPr>
            <p:ph sz="quarter" idx="26" hasCustomPrompt="1"/>
          </p:nvPr>
        </p:nvSpPr>
        <p:spPr>
          <a:xfrm>
            <a:off x="8234758" y="438006"/>
            <a:ext cx="3258813" cy="3195772"/>
          </a:xfrm>
          <a:noFill/>
          <a:ln>
            <a:solidFill>
              <a:schemeClr val="bg1"/>
            </a:solidFill>
          </a:ln>
        </p:spPr>
        <p:txBody>
          <a:bodyPr anchor="ctr"/>
          <a:lstStyle>
            <a:lvl1pPr marL="0" indent="0" algn="ctr">
              <a:buFont typeface="Arial"/>
              <a:buNone/>
              <a:defRPr b="1" baseline="0"/>
            </a:lvl1pPr>
            <a:lvl2pPr marL="300559" indent="0">
              <a:buFont typeface="Arial"/>
              <a:buNone/>
              <a:defRPr/>
            </a:lvl2pPr>
            <a:lvl3pPr marL="611701" indent="0">
              <a:buFont typeface="Arial"/>
              <a:buNone/>
              <a:defRPr/>
            </a:lvl3pPr>
            <a:lvl4pPr marL="914377" indent="0">
              <a:buFont typeface="Arial"/>
              <a:buNone/>
              <a:defRPr/>
            </a:lvl4pPr>
            <a:lvl5pPr marL="1214936" indent="0">
              <a:buFont typeface="Arial"/>
              <a:buNone/>
              <a:defRPr/>
            </a:lvl5pPr>
          </a:lstStyle>
          <a:p>
            <a:pPr lvl="0"/>
            <a:r>
              <a:rPr lang="en-US" dirty="0"/>
              <a:t>Click to Insert Icon, graphic, image</a:t>
            </a:r>
          </a:p>
        </p:txBody>
      </p:sp>
      <p:sp>
        <p:nvSpPr>
          <p:cNvPr id="26" name="Content Placeholder 2"/>
          <p:cNvSpPr>
            <a:spLocks noGrp="1"/>
          </p:cNvSpPr>
          <p:nvPr>
            <p:ph idx="27" hasCustomPrompt="1"/>
          </p:nvPr>
        </p:nvSpPr>
        <p:spPr>
          <a:xfrm>
            <a:off x="8238307" y="4400816"/>
            <a:ext cx="3255264" cy="1282553"/>
          </a:xfrm>
        </p:spPr>
        <p:txBody>
          <a:bodyPr lIns="0" tIns="0" rIns="0" numCol="1" spcCol="457200"/>
          <a:lstStyle>
            <a:lvl1pPr marL="0" indent="0" algn="ctr">
              <a:lnSpc>
                <a:spcPct val="100000"/>
              </a:lnSpc>
              <a:spcBef>
                <a:spcPts val="0"/>
              </a:spcBef>
              <a:spcAft>
                <a:spcPts val="1600"/>
              </a:spcAft>
              <a:buClr>
                <a:schemeClr val="accent1"/>
              </a:buClr>
              <a:buSzPct val="90000"/>
              <a:buFont typeface="Arial"/>
              <a:buNone/>
              <a:defRPr sz="2667"/>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Tree>
    <p:extLst>
      <p:ext uri="{BB962C8B-B14F-4D97-AF65-F5344CB8AC3E}">
        <p14:creationId xmlns:p14="http://schemas.microsoft.com/office/powerpoint/2010/main" val="299429699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26331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gi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9" Type="http://schemas.openxmlformats.org/officeDocument/2006/relationships/image" Target="../media/image8.png"/><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38" Type="http://schemas.openxmlformats.org/officeDocument/2006/relationships/image" Target="../media/image7.jpeg"/><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image" Target="../media/image6.png"/><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theme" Target="../theme/theme2.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8" Type="http://schemas.openxmlformats.org/officeDocument/2006/relationships/slideLayout" Target="../slideLayouts/slideLayout31.xml"/><Relationship Id="rId3"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21" Type="http://schemas.openxmlformats.org/officeDocument/2006/relationships/image" Target="../media/image25.jpeg"/><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theme" Target="../theme/theme3.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image" Target="../media/image2.gi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image" Target="../media/image2.gif"/><Relationship Id="rId3" Type="http://schemas.openxmlformats.org/officeDocument/2006/relationships/slideLayout" Target="../slideLayouts/slideLayout80.xml"/><Relationship Id="rId21" Type="http://schemas.openxmlformats.org/officeDocument/2006/relationships/slideLayout" Target="../slideLayouts/slideLayout98.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image" Target="../media/image1.jpeg"/><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theme" Target="../theme/theme4.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slideLayout" Target="../slideLayouts/slideLayout100.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image" Target="../media/image2.gif"/><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image" Target="../media/image1.jpeg"/><Relationship Id="rId5" Type="http://schemas.openxmlformats.org/officeDocument/2006/relationships/slideLayout" Target="../slideLayouts/slideLayout105.xml"/><Relationship Id="rId10" Type="http://schemas.openxmlformats.org/officeDocument/2006/relationships/theme" Target="../theme/theme5.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6" Type="http://schemas.openxmlformats.org/officeDocument/2006/relationships/image" Target="../media/image30.pn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theme" Target="../theme/theme6.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bwMode="auto">
          <a:xfrm>
            <a:off x="768096" y="1377696"/>
            <a:ext cx="10668000" cy="4425696"/>
          </a:xfrm>
          <a:prstGeom prst="rect">
            <a:avLst/>
          </a:prstGeom>
          <a:noFill/>
          <a:ln w="9525">
            <a:noFill/>
            <a:miter lim="800000"/>
            <a:headEnd/>
            <a:tailEnd/>
          </a:ln>
          <a:effectLst/>
        </p:spPr>
        <p:txBody>
          <a:bodyPr vert="horz" wrap="square" lIns="0" tIns="0" rIns="0" bIns="0" numCol="1" spcCol="347472" anchor="t" anchorCtr="0" compatLnSpc="1">
            <a:prstTxWarp prst="textNoShape">
              <a:avLst/>
            </a:prstTxWarp>
          </a:bodyPr>
          <a:lstStyle/>
          <a:p>
            <a:pPr lvl="0"/>
            <a:r>
              <a:rPr lang="en-US" dirty="0"/>
              <a:t>Click to edit Master text styles</a:t>
            </a:r>
          </a:p>
        </p:txBody>
      </p:sp>
      <p:sp>
        <p:nvSpPr>
          <p:cNvPr id="13" name="Text Placeholder 7"/>
          <p:cNvSpPr txBox="1">
            <a:spLocks/>
          </p:cNvSpPr>
          <p:nvPr/>
        </p:nvSpPr>
        <p:spPr>
          <a:xfrm>
            <a:off x="801513" y="6189682"/>
            <a:ext cx="9358491" cy="379412"/>
          </a:xfrm>
          <a:prstGeom prst="rect">
            <a:avLst/>
          </a:prstGeom>
        </p:spPr>
        <p:txBody>
          <a:bodyPr lIns="121920" anchor="b" anchorCtr="0"/>
          <a:lstStyle>
            <a:lvl1pPr>
              <a:lnSpc>
                <a:spcPts val="1200"/>
              </a:lnSpc>
              <a:spcBef>
                <a:spcPts val="0"/>
              </a:spcBef>
              <a:buNone/>
              <a:defRPr sz="1000">
                <a:latin typeface="Arial Narrow" pitchFamily="34" charset="0"/>
              </a:defRPr>
            </a:lvl1pPr>
            <a:lvl2pPr>
              <a:defRPr sz="1000">
                <a:latin typeface="Arial Narrow" pitchFamily="34" charset="0"/>
              </a:defRPr>
            </a:lvl2pPr>
            <a:lvl3pPr>
              <a:defRPr sz="1000">
                <a:latin typeface="Arial Narrow" pitchFamily="34" charset="0"/>
              </a:defRPr>
            </a:lvl3pPr>
            <a:lvl4pPr>
              <a:defRPr sz="1000">
                <a:latin typeface="Arial Narrow" pitchFamily="34" charset="0"/>
              </a:defRPr>
            </a:lvl4pPr>
            <a:lvl5pPr>
              <a:buNone/>
              <a:defRPr sz="1000">
                <a:latin typeface="Arial Narrow" pitchFamily="34" charset="0"/>
              </a:defRPr>
            </a:lvl5pPr>
          </a:lstStyle>
          <a:p>
            <a:pPr marL="300552" marR="0" lvl="0" indent="-300552" algn="l" defTabSz="1219139" rtl="0" eaLnBrk="1" fontAlgn="base" latinLnBrk="0" hangingPunct="1">
              <a:lnSpc>
                <a:spcPts val="1600"/>
              </a:lnSpc>
              <a:spcBef>
                <a:spcPts val="0"/>
              </a:spcBef>
              <a:spcAft>
                <a:spcPts val="800"/>
              </a:spcAft>
              <a:buClr>
                <a:schemeClr val="tx2"/>
              </a:buClr>
              <a:buSzPct val="100000"/>
              <a:buFont typeface="Wingdings 3" pitchFamily="18" charset="2"/>
              <a:buNone/>
              <a:tabLst/>
              <a:defRPr/>
            </a:pPr>
            <a:endParaRPr kumimoji="0" lang="en-US" sz="1333" b="0" i="0" u="none" strike="noStrike" kern="0" cap="none" spc="0" normalizeH="0" baseline="0" noProof="0" dirty="0">
              <a:ln>
                <a:noFill/>
              </a:ln>
              <a:solidFill>
                <a:schemeClr val="tx1"/>
              </a:solidFill>
              <a:effectLst/>
              <a:uLnTx/>
              <a:uFillTx/>
              <a:latin typeface="Arial Narrow" pitchFamily="34" charset="0"/>
              <a:ea typeface="+mn-ea"/>
              <a:cs typeface="+mn-cs"/>
            </a:endParaRPr>
          </a:p>
        </p:txBody>
      </p:sp>
      <p:sp>
        <p:nvSpPr>
          <p:cNvPr id="25" name="Rectangle 6"/>
          <p:cNvSpPr txBox="1">
            <a:spLocks noChangeArrowheads="1"/>
          </p:cNvSpPr>
          <p:nvPr/>
        </p:nvSpPr>
        <p:spPr bwMode="auto">
          <a:xfrm>
            <a:off x="471063" y="6231490"/>
            <a:ext cx="330463" cy="33302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800" b="0" kern="1200">
                <a:solidFill>
                  <a:srgbClr val="004C97"/>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fld id="{8162B50B-EB50-498A-B2EC-0A933EEFC76B}" type="slidenum">
              <a:rPr lang="en-US" sz="1067" b="1" smtClean="0"/>
              <a:pPr algn="l"/>
              <a:t>‹#›</a:t>
            </a:fld>
            <a:r>
              <a:rPr lang="en-US" sz="1067" b="1" dirty="0"/>
              <a:t> </a:t>
            </a:r>
          </a:p>
        </p:txBody>
      </p:sp>
      <p:sp>
        <p:nvSpPr>
          <p:cNvPr id="38" name="Title Placeholder 37"/>
          <p:cNvSpPr>
            <a:spLocks noGrp="1"/>
          </p:cNvSpPr>
          <p:nvPr>
            <p:ph type="title"/>
          </p:nvPr>
        </p:nvSpPr>
        <p:spPr>
          <a:xfrm>
            <a:off x="471063" y="355619"/>
            <a:ext cx="11311007" cy="430108"/>
          </a:xfrm>
          <a:prstGeom prst="rect">
            <a:avLst/>
          </a:prstGeom>
        </p:spPr>
        <p:txBody>
          <a:bodyPr vert="horz" wrap="none" lIns="0" tIns="0" rIns="0" bIns="0" rtlCol="0" anchor="b">
            <a:normAutofit/>
          </a:bodyPr>
          <a:lstStyle/>
          <a:p>
            <a:r>
              <a:rPr lang="en-US"/>
              <a:t>Click to edit Master title style</a:t>
            </a:r>
            <a:endParaRPr lang="en-US" dirty="0"/>
          </a:p>
        </p:txBody>
      </p:sp>
      <p:cxnSp>
        <p:nvCxnSpPr>
          <p:cNvPr id="41" name="Straight Connector 40"/>
          <p:cNvCxnSpPr/>
          <p:nvPr/>
        </p:nvCxnSpPr>
        <p:spPr>
          <a:xfrm>
            <a:off x="471063" y="904241"/>
            <a:ext cx="11311007" cy="0"/>
          </a:xfrm>
          <a:prstGeom prst="line">
            <a:avLst/>
          </a:prstGeom>
          <a:ln w="34925">
            <a:headEnd type="none" w="sm" len="sm"/>
            <a:tailEnd type="none" w="lg" len="lg"/>
          </a:ln>
          <a:effectLst/>
        </p:spPr>
        <p:style>
          <a:lnRef idx="2">
            <a:schemeClr val="accent1"/>
          </a:lnRef>
          <a:fillRef idx="0">
            <a:schemeClr val="accent1"/>
          </a:fillRef>
          <a:effectRef idx="1">
            <a:schemeClr val="accent1"/>
          </a:effectRef>
          <a:fontRef idx="minor">
            <a:schemeClr val="tx1"/>
          </a:fontRef>
        </p:style>
      </p:cxnSp>
      <p:grpSp>
        <p:nvGrpSpPr>
          <p:cNvPr id="9" name="Group 8"/>
          <p:cNvGrpSpPr/>
          <p:nvPr userDrawn="1"/>
        </p:nvGrpSpPr>
        <p:grpSpPr>
          <a:xfrm>
            <a:off x="760948" y="6189663"/>
            <a:ext cx="10884953" cy="466011"/>
            <a:chOff x="570710" y="4642247"/>
            <a:chExt cx="8163715" cy="349508"/>
          </a:xfrm>
        </p:grpSpPr>
        <p:pic>
          <p:nvPicPr>
            <p:cNvPr id="10" name="Picture 2" descr="C:\Users\mhilla\Desktop\08LIM5-logo-2col.jpg"/>
            <p:cNvPicPr>
              <a:picLocks noChangeAspect="1" noChangeArrowheads="1"/>
            </p:cNvPicPr>
            <p:nvPr userDrawn="1"/>
          </p:nvPicPr>
          <p:blipFill>
            <a:blip r:embed="rId25" cstate="print"/>
            <a:srcRect/>
            <a:stretch>
              <a:fillRect/>
            </a:stretch>
          </p:blipFill>
          <p:spPr bwMode="auto">
            <a:xfrm>
              <a:off x="7990742" y="4702391"/>
              <a:ext cx="743683" cy="247894"/>
            </a:xfrm>
            <a:prstGeom prst="rect">
              <a:avLst/>
            </a:prstGeom>
            <a:noFill/>
          </p:spPr>
        </p:pic>
        <p:pic>
          <p:nvPicPr>
            <p:cNvPr id="11" name="Picture 10"/>
            <p:cNvPicPr>
              <a:picLocks noChangeAspect="1"/>
            </p:cNvPicPr>
            <p:nvPr userDrawn="1"/>
          </p:nvPicPr>
          <p:blipFill>
            <a:blip r:embed="rId26" cstate="email">
              <a:extLst>
                <a:ext uri="{28A0092B-C50C-407E-A947-70E740481C1C}">
                  <a14:useLocalDpi xmlns:a14="http://schemas.microsoft.com/office/drawing/2010/main" val="0"/>
                </a:ext>
              </a:extLst>
            </a:blip>
            <a:stretch>
              <a:fillRect/>
            </a:stretch>
          </p:blipFill>
          <p:spPr>
            <a:xfrm>
              <a:off x="570710" y="4642247"/>
              <a:ext cx="803868" cy="349508"/>
            </a:xfrm>
            <a:prstGeom prst="rect">
              <a:avLst/>
            </a:prstGeom>
          </p:spPr>
        </p:pic>
      </p:grpSp>
    </p:spTree>
    <p:extLst>
      <p:ext uri="{BB962C8B-B14F-4D97-AF65-F5344CB8AC3E}">
        <p14:creationId xmlns:p14="http://schemas.microsoft.com/office/powerpoint/2010/main" val="3721908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1" r:id="rId19"/>
    <p:sldLayoutId id="2147483682" r:id="rId20"/>
    <p:sldLayoutId id="2147483683" r:id="rId21"/>
    <p:sldLayoutId id="2147483684" r:id="rId22"/>
    <p:sldLayoutId id="2147483723" r:id="rId23"/>
  </p:sldLayoutIdLst>
  <p:txStyles>
    <p:titleStyle>
      <a:lvl1pPr algn="l" rtl="0" eaLnBrk="1" fontAlgn="base" hangingPunct="1">
        <a:lnSpc>
          <a:spcPct val="120000"/>
        </a:lnSpc>
        <a:spcBef>
          <a:spcPct val="0"/>
        </a:spcBef>
        <a:spcAft>
          <a:spcPct val="0"/>
        </a:spcAft>
        <a:defRPr sz="2400" b="1">
          <a:solidFill>
            <a:schemeClr val="tx2"/>
          </a:solidFill>
          <a:latin typeface="Arial"/>
          <a:ea typeface="+mj-ea"/>
          <a:cs typeface="Arial"/>
        </a:defRPr>
      </a:lvl1pPr>
      <a:lvl2pPr algn="l" rtl="0" eaLnBrk="1" fontAlgn="base" hangingPunct="1">
        <a:spcBef>
          <a:spcPct val="0"/>
        </a:spcBef>
        <a:spcAft>
          <a:spcPct val="0"/>
        </a:spcAft>
        <a:defRPr sz="4800" b="1">
          <a:solidFill>
            <a:schemeClr val="bg1"/>
          </a:solidFill>
          <a:latin typeface="Times New Roman" pitchFamily="18" charset="0"/>
        </a:defRPr>
      </a:lvl2pPr>
      <a:lvl3pPr algn="l" rtl="0" eaLnBrk="1" fontAlgn="base" hangingPunct="1">
        <a:spcBef>
          <a:spcPct val="0"/>
        </a:spcBef>
        <a:spcAft>
          <a:spcPct val="0"/>
        </a:spcAft>
        <a:defRPr sz="4800" b="1">
          <a:solidFill>
            <a:schemeClr val="bg1"/>
          </a:solidFill>
          <a:latin typeface="Times New Roman" pitchFamily="18" charset="0"/>
        </a:defRPr>
      </a:lvl3pPr>
      <a:lvl4pPr algn="l" rtl="0" eaLnBrk="1" fontAlgn="base" hangingPunct="1">
        <a:spcBef>
          <a:spcPct val="0"/>
        </a:spcBef>
        <a:spcAft>
          <a:spcPct val="0"/>
        </a:spcAft>
        <a:defRPr sz="4800" b="1">
          <a:solidFill>
            <a:schemeClr val="bg1"/>
          </a:solidFill>
          <a:latin typeface="Times New Roman" pitchFamily="18" charset="0"/>
        </a:defRPr>
      </a:lvl4pPr>
      <a:lvl5pPr algn="l" rtl="0" eaLnBrk="1" fontAlgn="base" hangingPunct="1">
        <a:spcBef>
          <a:spcPct val="0"/>
        </a:spcBef>
        <a:spcAft>
          <a:spcPct val="0"/>
        </a:spcAft>
        <a:defRPr sz="4800" b="1">
          <a:solidFill>
            <a:schemeClr val="bg1"/>
          </a:solidFill>
          <a:latin typeface="Times New Roman" pitchFamily="18" charset="0"/>
        </a:defRPr>
      </a:lvl5pPr>
      <a:lvl6pPr marL="609570" algn="l" rtl="0" eaLnBrk="1" fontAlgn="base" hangingPunct="1">
        <a:spcBef>
          <a:spcPct val="0"/>
        </a:spcBef>
        <a:spcAft>
          <a:spcPct val="0"/>
        </a:spcAft>
        <a:defRPr sz="4800" b="1">
          <a:solidFill>
            <a:schemeClr val="bg1"/>
          </a:solidFill>
          <a:latin typeface="Times New Roman" pitchFamily="18" charset="0"/>
        </a:defRPr>
      </a:lvl6pPr>
      <a:lvl7pPr marL="1219139" algn="l" rtl="0" eaLnBrk="1" fontAlgn="base" hangingPunct="1">
        <a:spcBef>
          <a:spcPct val="0"/>
        </a:spcBef>
        <a:spcAft>
          <a:spcPct val="0"/>
        </a:spcAft>
        <a:defRPr sz="4800" b="1">
          <a:solidFill>
            <a:schemeClr val="bg1"/>
          </a:solidFill>
          <a:latin typeface="Times New Roman" pitchFamily="18" charset="0"/>
        </a:defRPr>
      </a:lvl7pPr>
      <a:lvl8pPr marL="1828709" algn="l" rtl="0" eaLnBrk="1" fontAlgn="base" hangingPunct="1">
        <a:spcBef>
          <a:spcPct val="0"/>
        </a:spcBef>
        <a:spcAft>
          <a:spcPct val="0"/>
        </a:spcAft>
        <a:defRPr sz="4800" b="1">
          <a:solidFill>
            <a:schemeClr val="bg1"/>
          </a:solidFill>
          <a:latin typeface="Times New Roman" pitchFamily="18" charset="0"/>
        </a:defRPr>
      </a:lvl8pPr>
      <a:lvl9pPr marL="2438278" algn="l" rtl="0" eaLnBrk="1" fontAlgn="base" hangingPunct="1">
        <a:spcBef>
          <a:spcPct val="0"/>
        </a:spcBef>
        <a:spcAft>
          <a:spcPct val="0"/>
        </a:spcAft>
        <a:defRPr sz="480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600"/>
        </a:spcAft>
        <a:buClr>
          <a:schemeClr val="accent1"/>
        </a:buClr>
        <a:buSzPct val="90000"/>
        <a:buFont typeface="Arial"/>
        <a:buNone/>
        <a:defRPr sz="1867" b="0">
          <a:solidFill>
            <a:schemeClr val="tx1"/>
          </a:solidFill>
          <a:latin typeface="+mn-lt"/>
          <a:ea typeface="+mn-ea"/>
          <a:cs typeface="+mn-cs"/>
        </a:defRPr>
      </a:lvl1pPr>
      <a:lvl2pPr marL="300552" indent="0" algn="l" rtl="0" eaLnBrk="1" fontAlgn="base" hangingPunct="1">
        <a:lnSpc>
          <a:spcPct val="120000"/>
        </a:lnSpc>
        <a:spcBef>
          <a:spcPts val="0"/>
        </a:spcBef>
        <a:spcAft>
          <a:spcPts val="1600"/>
        </a:spcAft>
        <a:buClr>
          <a:schemeClr val="accent1"/>
        </a:buClr>
        <a:buSzPct val="90000"/>
        <a:buFont typeface="Arial"/>
        <a:buNone/>
        <a:defRPr sz="2000" b="0">
          <a:solidFill>
            <a:schemeClr val="tx1"/>
          </a:solidFill>
          <a:latin typeface="+mn-lt"/>
        </a:defRPr>
      </a:lvl2pPr>
      <a:lvl3pPr marL="611685" indent="0" algn="l" rtl="0" eaLnBrk="1" fontAlgn="base" hangingPunct="1">
        <a:lnSpc>
          <a:spcPct val="120000"/>
        </a:lnSpc>
        <a:spcBef>
          <a:spcPts val="0"/>
        </a:spcBef>
        <a:spcAft>
          <a:spcPts val="1600"/>
        </a:spcAft>
        <a:buClr>
          <a:schemeClr val="accent1"/>
        </a:buClr>
        <a:buSzPct val="90000"/>
        <a:buFont typeface="Arial"/>
        <a:buNone/>
        <a:defRPr sz="1867" b="0">
          <a:solidFill>
            <a:schemeClr val="tx1"/>
          </a:solidFill>
          <a:latin typeface="+mn-lt"/>
        </a:defRPr>
      </a:lvl3pPr>
      <a:lvl4pPr marL="914354" indent="0" algn="l" rtl="0" eaLnBrk="1" fontAlgn="base" hangingPunct="1">
        <a:lnSpc>
          <a:spcPct val="120000"/>
        </a:lnSpc>
        <a:spcBef>
          <a:spcPts val="0"/>
        </a:spcBef>
        <a:spcAft>
          <a:spcPts val="1600"/>
        </a:spcAft>
        <a:buClr>
          <a:schemeClr val="accent1"/>
        </a:buClr>
        <a:buSzPct val="90000"/>
        <a:buFont typeface="Arial"/>
        <a:buNone/>
        <a:defRPr sz="1867" b="0">
          <a:solidFill>
            <a:schemeClr val="tx1"/>
          </a:solidFill>
          <a:latin typeface="+mn-lt"/>
          <a:cs typeface="Arial" charset="0"/>
        </a:defRPr>
      </a:lvl4pPr>
      <a:lvl5pPr marL="1214907" indent="0" algn="l" rtl="0" eaLnBrk="1" fontAlgn="base" hangingPunct="1">
        <a:lnSpc>
          <a:spcPct val="120000"/>
        </a:lnSpc>
        <a:spcBef>
          <a:spcPts val="0"/>
        </a:spcBef>
        <a:spcAft>
          <a:spcPts val="1600"/>
        </a:spcAft>
        <a:buClr>
          <a:schemeClr val="accent1"/>
        </a:buClr>
        <a:buSzPct val="90000"/>
        <a:buFont typeface="Arial"/>
        <a:buNone/>
        <a:defRPr sz="1600" b="0">
          <a:solidFill>
            <a:schemeClr val="tx1"/>
          </a:solidFill>
          <a:latin typeface="+mn-lt"/>
          <a:cs typeface="Arial" charset="0"/>
        </a:defRPr>
      </a:lvl5pPr>
      <a:lvl6pPr marL="2751530" indent="-304784"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6pPr>
      <a:lvl7pPr marL="3361100" indent="-304784"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7pPr>
      <a:lvl8pPr marL="3970669" indent="-304784"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8pPr>
      <a:lvl9pPr marL="4580239" indent="-304784"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7" cstate="email">
            <a:extLst>
              <a:ext uri="{28A0092B-C50C-407E-A947-70E740481C1C}">
                <a14:useLocalDpi xmlns:a14="http://schemas.microsoft.com/office/drawing/2010/main"/>
              </a:ext>
            </a:extLst>
          </a:blip>
          <a:stretch>
            <a:fillRect/>
          </a:stretch>
        </p:blipFill>
        <p:spPr>
          <a:xfrm>
            <a:off x="475549" y="6325582"/>
            <a:ext cx="1205949" cy="361785"/>
          </a:xfrm>
          <a:prstGeom prst="rect">
            <a:avLst/>
          </a:prstGeom>
        </p:spPr>
      </p:pic>
      <p:pic>
        <p:nvPicPr>
          <p:cNvPr id="5" name="Picture 4" descr="kkk.jpg"/>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76200"/>
            <a:ext cx="10972800" cy="1143000"/>
          </a:xfrm>
          <a:prstGeom prst="rect">
            <a:avLst/>
          </a:prstGeom>
          <a:ln>
            <a:noFill/>
          </a:ln>
        </p:spPr>
        <p:txBody>
          <a:bodyPr vert="horz" lIns="91440" tIns="45720" rIns="91440" bIns="45720"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600" y="1611517"/>
            <a:ext cx="10972800" cy="455887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6" name="Text Placeholder 6"/>
          <p:cNvSpPr txBox="1">
            <a:spLocks/>
          </p:cNvSpPr>
          <p:nvPr/>
        </p:nvSpPr>
        <p:spPr>
          <a:xfrm>
            <a:off x="531448" y="6175131"/>
            <a:ext cx="1094153" cy="406400"/>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Tx/>
              <a:buNone/>
              <a:defRPr sz="1000" kern="1200">
                <a:solidFill>
                  <a:srgbClr val="0070C0"/>
                </a:solidFill>
                <a:latin typeface="+mj-lt"/>
                <a:ea typeface="+mn-ea"/>
                <a:cs typeface="+mn-cs"/>
              </a:defRPr>
            </a:lvl1pPr>
            <a:lvl2pPr marL="457200" indent="0" algn="l" defTabSz="914400" rtl="0" eaLnBrk="1" latinLnBrk="0" hangingPunct="1">
              <a:spcBef>
                <a:spcPct val="20000"/>
              </a:spcBef>
              <a:buFontTx/>
              <a:buNone/>
              <a:defRPr sz="1400" kern="1200">
                <a:solidFill>
                  <a:schemeClr val="tx1">
                    <a:lumMod val="75000"/>
                    <a:lumOff val="25000"/>
                  </a:schemeClr>
                </a:solidFill>
                <a:latin typeface="Nexa Bold" pitchFamily="50" charset="0"/>
                <a:ea typeface="+mn-ea"/>
                <a:cs typeface="+mn-cs"/>
              </a:defRPr>
            </a:lvl2pPr>
            <a:lvl3pPr marL="914400" indent="0" algn="l" defTabSz="914400" rtl="0" eaLnBrk="1" latinLnBrk="0" hangingPunct="1">
              <a:spcBef>
                <a:spcPct val="20000"/>
              </a:spcBef>
              <a:buFontTx/>
              <a:buNone/>
              <a:defRPr sz="1200" kern="1200">
                <a:solidFill>
                  <a:schemeClr val="tx1">
                    <a:lumMod val="75000"/>
                    <a:lumOff val="25000"/>
                  </a:schemeClr>
                </a:solidFill>
                <a:latin typeface="Nexa Bold" pitchFamily="50" charset="0"/>
                <a:ea typeface="+mn-ea"/>
                <a:cs typeface="+mn-cs"/>
              </a:defRPr>
            </a:lvl3pPr>
            <a:lvl4pPr marL="1371600" indent="0" algn="l" defTabSz="914400" rtl="0" eaLnBrk="1" latinLnBrk="0" hangingPunct="1">
              <a:spcBef>
                <a:spcPct val="20000"/>
              </a:spcBef>
              <a:buFontTx/>
              <a:buNone/>
              <a:defRPr sz="1100" kern="1200">
                <a:solidFill>
                  <a:schemeClr val="tx1">
                    <a:lumMod val="75000"/>
                    <a:lumOff val="25000"/>
                  </a:schemeClr>
                </a:solidFill>
                <a:latin typeface="Nexa Bold" pitchFamily="50" charset="0"/>
                <a:ea typeface="+mn-ea"/>
                <a:cs typeface="+mn-cs"/>
              </a:defRPr>
            </a:lvl4pPr>
            <a:lvl5pPr marL="1828800" indent="0" algn="l" defTabSz="914400" rtl="0" eaLnBrk="1" latinLnBrk="0" hangingPunct="1">
              <a:spcBef>
                <a:spcPct val="20000"/>
              </a:spcBef>
              <a:buFontTx/>
              <a:buNone/>
              <a:defRPr sz="1100" kern="1200">
                <a:solidFill>
                  <a:schemeClr val="tx1">
                    <a:lumMod val="75000"/>
                    <a:lumOff val="25000"/>
                  </a:schemeClr>
                </a:solidFill>
                <a:latin typeface="Nexa Bold"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endParaRPr lang="en-JM" sz="1100" b="0" i="0">
              <a:solidFill>
                <a:schemeClr val="accent2"/>
              </a:solidFill>
              <a:latin typeface="Arial Regular" charset="0"/>
              <a:ea typeface="Arial Regular" charset="0"/>
              <a:cs typeface="Arial Regular" charset="0"/>
            </a:endParaRPr>
          </a:p>
        </p:txBody>
      </p:sp>
      <p:pic>
        <p:nvPicPr>
          <p:cNvPr id="6" name="Picture 5"/>
          <p:cNvPicPr>
            <a:picLocks noChangeAspect="1"/>
          </p:cNvPicPr>
          <p:nvPr userDrawn="1"/>
        </p:nvPicPr>
        <p:blipFill>
          <a:blip r:embed="rId39" cstate="email">
            <a:extLst>
              <a:ext uri="{28A0092B-C50C-407E-A947-70E740481C1C}">
                <a14:useLocalDpi xmlns:a14="http://schemas.microsoft.com/office/drawing/2010/main"/>
              </a:ext>
            </a:extLst>
          </a:blip>
          <a:stretch>
            <a:fillRect/>
          </a:stretch>
        </p:blipFill>
        <p:spPr>
          <a:xfrm>
            <a:off x="10722321" y="6325582"/>
            <a:ext cx="1241135" cy="365760"/>
          </a:xfrm>
          <a:prstGeom prst="rect">
            <a:avLst/>
          </a:prstGeom>
        </p:spPr>
      </p:pic>
    </p:spTree>
    <p:extLst>
      <p:ext uri="{BB962C8B-B14F-4D97-AF65-F5344CB8AC3E}">
        <p14:creationId xmlns:p14="http://schemas.microsoft.com/office/powerpoint/2010/main" val="7318497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 id="2147483717" r:id="rId32"/>
    <p:sldLayoutId id="2147483718" r:id="rId33"/>
    <p:sldLayoutId id="2147483719" r:id="rId34"/>
    <p:sldLayoutId id="2147483720" r:id="rId35"/>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txStyles>
    <p:titleStyle>
      <a:lvl1pPr algn="ctr" defTabSz="914400" rtl="0" eaLnBrk="1" latinLnBrk="0" hangingPunct="1">
        <a:spcBef>
          <a:spcPct val="0"/>
        </a:spcBef>
        <a:buNone/>
        <a:defRPr sz="3600" b="0" i="0" kern="1200" cap="none" spc="20" baseline="0">
          <a:ln w="0"/>
          <a:solidFill>
            <a:schemeClr val="accent3"/>
          </a:solidFill>
          <a:effectLst/>
          <a:latin typeface="+mj-lt"/>
          <a:ea typeface="Helvetica Neue LT Com 55 Roman" charset="0"/>
          <a:cs typeface="Helvetica Neue LT Com 55 Roman" charset="0"/>
        </a:defRPr>
      </a:lvl1pPr>
    </p:titleStyle>
    <p:bodyStyle>
      <a:lvl1pPr marL="342900" indent="-342900" algn="l" defTabSz="914400" rtl="0" eaLnBrk="1" latinLnBrk="0" hangingPunct="1">
        <a:spcBef>
          <a:spcPct val="20000"/>
        </a:spcBef>
        <a:buFont typeface="Arial" pitchFamily="34" charset="0"/>
        <a:buChar char="•"/>
        <a:defRPr sz="1800" b="0" i="0" kern="1200">
          <a:solidFill>
            <a:schemeClr val="tx1">
              <a:lumMod val="50000"/>
              <a:lumOff val="50000"/>
            </a:schemeClr>
          </a:solidFill>
          <a:latin typeface="+mn-lt"/>
          <a:ea typeface="Helvetica Neue LT Com 45 Light" charset="0"/>
          <a:cs typeface="Helvetica Neue LT Com 45 Light" charset="0"/>
        </a:defRPr>
      </a:lvl1pPr>
      <a:lvl2pPr marL="742950" indent="-285750" algn="l" defTabSz="914400" rtl="0" eaLnBrk="1" latinLnBrk="0" hangingPunct="1">
        <a:spcBef>
          <a:spcPct val="20000"/>
        </a:spcBef>
        <a:buFont typeface="Arial" pitchFamily="34" charset="0"/>
        <a:buChar char="–"/>
        <a:defRPr sz="1600" b="0" i="0" kern="1200">
          <a:solidFill>
            <a:schemeClr val="tx1">
              <a:lumMod val="50000"/>
              <a:lumOff val="50000"/>
            </a:schemeClr>
          </a:solidFill>
          <a:latin typeface="+mn-lt"/>
          <a:ea typeface="Helvetica Neue LT Com 45 Light" charset="0"/>
          <a:cs typeface="Helvetica Neue LT Com 45 Light" charset="0"/>
        </a:defRPr>
      </a:lvl2pPr>
      <a:lvl3pPr marL="1143000" indent="-228600" algn="l" defTabSz="914400" rtl="0" eaLnBrk="1" latinLnBrk="0" hangingPunct="1">
        <a:spcBef>
          <a:spcPct val="20000"/>
        </a:spcBef>
        <a:buFont typeface="Arial" pitchFamily="34" charset="0"/>
        <a:buChar char="•"/>
        <a:defRPr sz="1400" b="0" i="0" kern="1200">
          <a:solidFill>
            <a:schemeClr val="tx1">
              <a:lumMod val="50000"/>
              <a:lumOff val="50000"/>
            </a:schemeClr>
          </a:solidFill>
          <a:latin typeface="+mn-lt"/>
          <a:ea typeface="Helvetica Neue LT Com 45 Light" charset="0"/>
          <a:cs typeface="Helvetica Neue LT Com 45 Light" charset="0"/>
        </a:defRPr>
      </a:lvl3pPr>
      <a:lvl4pPr marL="1600200" indent="-228600" algn="l" defTabSz="914400" rtl="0" eaLnBrk="1" latinLnBrk="0" hangingPunct="1">
        <a:spcBef>
          <a:spcPct val="20000"/>
        </a:spcBef>
        <a:buFont typeface="Arial" pitchFamily="34" charset="0"/>
        <a:buChar char="–"/>
        <a:defRPr sz="1200" b="0" i="0" kern="1200">
          <a:solidFill>
            <a:schemeClr val="tx1">
              <a:lumMod val="50000"/>
              <a:lumOff val="50000"/>
            </a:schemeClr>
          </a:solidFill>
          <a:latin typeface="+mn-lt"/>
          <a:ea typeface="Helvetica Neue LT Com 45 Light" charset="0"/>
          <a:cs typeface="Helvetica Neue LT Com 45 Light" charset="0"/>
        </a:defRPr>
      </a:lvl4pPr>
      <a:lvl5pPr marL="2057400" indent="-228600" algn="l" defTabSz="914400" rtl="0" eaLnBrk="1" latinLnBrk="0" hangingPunct="1">
        <a:spcBef>
          <a:spcPct val="20000"/>
        </a:spcBef>
        <a:buFont typeface="Arial" pitchFamily="34" charset="0"/>
        <a:buChar char="»"/>
        <a:defRPr sz="1200" b="0" i="0" kern="1200">
          <a:solidFill>
            <a:schemeClr val="tx1">
              <a:lumMod val="50000"/>
              <a:lumOff val="50000"/>
            </a:schemeClr>
          </a:solidFill>
          <a:latin typeface="+mn-lt"/>
          <a:ea typeface="Helvetica Neue LT Com 45 Light" charset="0"/>
          <a:cs typeface="Helvetica Neue LT Com 45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240">
          <p15:clr>
            <a:srgbClr val="F26B43"/>
          </p15:clr>
        </p15:guide>
        <p15:guide id="4" orient="horz" pos="9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bwMode="auto">
          <a:xfrm>
            <a:off x="768096" y="1377696"/>
            <a:ext cx="10668000" cy="4425696"/>
          </a:xfrm>
          <a:prstGeom prst="rect">
            <a:avLst/>
          </a:prstGeom>
          <a:noFill/>
          <a:ln w="9525">
            <a:noFill/>
            <a:miter lim="800000"/>
            <a:headEnd/>
            <a:tailEnd/>
          </a:ln>
          <a:effectLst/>
        </p:spPr>
        <p:txBody>
          <a:bodyPr vert="horz" wrap="square" lIns="0" tIns="0" rIns="0" bIns="0" numCol="1" spcCol="347472" anchor="t" anchorCtr="0" compatLnSpc="1">
            <a:prstTxWarp prst="textNoShape">
              <a:avLst/>
            </a:prstTxWarp>
          </a:bodyPr>
          <a:lstStyle/>
          <a:p>
            <a:pPr lvl="0"/>
            <a:r>
              <a:rPr lang="en-US" dirty="0"/>
              <a:t>Click to edit text</a:t>
            </a:r>
          </a:p>
        </p:txBody>
      </p:sp>
      <p:sp>
        <p:nvSpPr>
          <p:cNvPr id="13" name="Text Placeholder 7"/>
          <p:cNvSpPr txBox="1">
            <a:spLocks/>
          </p:cNvSpPr>
          <p:nvPr/>
        </p:nvSpPr>
        <p:spPr>
          <a:xfrm>
            <a:off x="801511" y="6189663"/>
            <a:ext cx="7790293" cy="379412"/>
          </a:xfrm>
          <a:prstGeom prst="rect">
            <a:avLst/>
          </a:prstGeom>
        </p:spPr>
        <p:txBody>
          <a:bodyPr lIns="121920" anchor="b" anchorCtr="0"/>
          <a:lstStyle>
            <a:lvl1pPr>
              <a:lnSpc>
                <a:spcPts val="1200"/>
              </a:lnSpc>
              <a:spcBef>
                <a:spcPts val="0"/>
              </a:spcBef>
              <a:buNone/>
              <a:defRPr sz="1000">
                <a:latin typeface="Arial Narrow" pitchFamily="34" charset="0"/>
              </a:defRPr>
            </a:lvl1pPr>
            <a:lvl2pPr>
              <a:defRPr sz="1000">
                <a:latin typeface="Arial Narrow" pitchFamily="34" charset="0"/>
              </a:defRPr>
            </a:lvl2pPr>
            <a:lvl3pPr>
              <a:defRPr sz="1000">
                <a:latin typeface="Arial Narrow" pitchFamily="34" charset="0"/>
              </a:defRPr>
            </a:lvl3pPr>
            <a:lvl4pPr>
              <a:defRPr sz="1000">
                <a:latin typeface="Arial Narrow" pitchFamily="34" charset="0"/>
              </a:defRPr>
            </a:lvl4pPr>
            <a:lvl5pPr>
              <a:buNone/>
              <a:defRPr sz="1000">
                <a:latin typeface="Arial Narrow" pitchFamily="34" charset="0"/>
              </a:defRPr>
            </a:lvl5pPr>
          </a:lstStyle>
          <a:p>
            <a:pPr marL="300559" marR="0" lvl="0" indent="-300559" algn="l" defTabSz="1219170" rtl="0" eaLnBrk="1" fontAlgn="base" latinLnBrk="0" hangingPunct="1">
              <a:lnSpc>
                <a:spcPts val="1600"/>
              </a:lnSpc>
              <a:spcBef>
                <a:spcPts val="0"/>
              </a:spcBef>
              <a:spcAft>
                <a:spcPts val="800"/>
              </a:spcAft>
              <a:buClr>
                <a:schemeClr val="tx2"/>
              </a:buClr>
              <a:buSzPct val="100000"/>
              <a:buFont typeface="Wingdings 3" pitchFamily="18" charset="2"/>
              <a:buNone/>
              <a:tabLst/>
              <a:defRPr/>
            </a:pPr>
            <a:endParaRPr kumimoji="0" lang="en-US" sz="1333" b="0" i="0" u="none" strike="noStrike" kern="0" cap="none" spc="0" normalizeH="0" baseline="0" noProof="0" dirty="0">
              <a:ln>
                <a:noFill/>
              </a:ln>
              <a:solidFill>
                <a:schemeClr val="tx1"/>
              </a:solidFill>
              <a:effectLst/>
              <a:uLnTx/>
              <a:uFillTx/>
              <a:latin typeface="Arial Narrow" pitchFamily="34" charset="0"/>
              <a:ea typeface="+mn-ea"/>
              <a:cs typeface="+mn-cs"/>
            </a:endParaRPr>
          </a:p>
        </p:txBody>
      </p:sp>
      <p:sp>
        <p:nvSpPr>
          <p:cNvPr id="25" name="Rectangle 6"/>
          <p:cNvSpPr txBox="1">
            <a:spLocks noChangeArrowheads="1"/>
          </p:cNvSpPr>
          <p:nvPr userDrawn="1"/>
        </p:nvSpPr>
        <p:spPr bwMode="auto">
          <a:xfrm>
            <a:off x="471051" y="6231471"/>
            <a:ext cx="330461" cy="33302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800" b="0" kern="1200">
                <a:solidFill>
                  <a:srgbClr val="004C97"/>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fld id="{8162B50B-EB50-498A-B2EC-0A933EEFC76B}" type="slidenum">
              <a:rPr lang="en-US" sz="1067" b="1" smtClean="0"/>
              <a:pPr algn="l"/>
              <a:t>‹#›</a:t>
            </a:fld>
            <a:r>
              <a:rPr lang="en-US" sz="1067" b="1" dirty="0"/>
              <a:t> </a:t>
            </a:r>
          </a:p>
        </p:txBody>
      </p:sp>
      <p:cxnSp>
        <p:nvCxnSpPr>
          <p:cNvPr id="41" name="Straight Connector 40"/>
          <p:cNvCxnSpPr/>
          <p:nvPr userDrawn="1"/>
        </p:nvCxnSpPr>
        <p:spPr>
          <a:xfrm>
            <a:off x="471051" y="967741"/>
            <a:ext cx="11311005" cy="0"/>
          </a:xfrm>
          <a:prstGeom prst="line">
            <a:avLst/>
          </a:prstGeom>
          <a:ln w="34925">
            <a:headEnd type="none" w="sm" len="sm"/>
            <a:tailEnd type="none" w="lg" len="lg"/>
          </a:ln>
          <a:effectLst/>
        </p:spPr>
        <p:style>
          <a:lnRef idx="2">
            <a:schemeClr val="accent1"/>
          </a:lnRef>
          <a:fillRef idx="0">
            <a:schemeClr val="accent1"/>
          </a:fillRef>
          <a:effectRef idx="1">
            <a:schemeClr val="accent1"/>
          </a:effectRef>
          <a:fontRef idx="minor">
            <a:schemeClr val="tx1"/>
          </a:fontRef>
        </p:style>
      </p:cxnSp>
      <p:sp>
        <p:nvSpPr>
          <p:cNvPr id="38" name="Title Placeholder 37"/>
          <p:cNvSpPr>
            <a:spLocks noGrp="1"/>
          </p:cNvSpPr>
          <p:nvPr>
            <p:ph type="title"/>
          </p:nvPr>
        </p:nvSpPr>
        <p:spPr>
          <a:xfrm>
            <a:off x="471052" y="-73483"/>
            <a:ext cx="11174849" cy="965025"/>
          </a:xfrm>
          <a:prstGeom prst="rect">
            <a:avLst/>
          </a:prstGeom>
        </p:spPr>
        <p:txBody>
          <a:bodyPr vert="horz" wrap="none" lIns="0" tIns="0" rIns="0" bIns="0" rtlCol="0" anchor="b">
            <a:noAutofit/>
          </a:bodyPr>
          <a:lstStyle/>
          <a:p>
            <a:r>
              <a:rPr lang="en-US" dirty="0"/>
              <a:t>Click to edit slide heading</a:t>
            </a:r>
          </a:p>
        </p:txBody>
      </p:sp>
      <p:grpSp>
        <p:nvGrpSpPr>
          <p:cNvPr id="3" name="Group 2"/>
          <p:cNvGrpSpPr/>
          <p:nvPr userDrawn="1"/>
        </p:nvGrpSpPr>
        <p:grpSpPr>
          <a:xfrm>
            <a:off x="762000" y="6189663"/>
            <a:ext cx="10871200" cy="466011"/>
            <a:chOff x="571500" y="4642247"/>
            <a:chExt cx="8153400" cy="349508"/>
          </a:xfrm>
        </p:grpSpPr>
        <p:pic>
          <p:nvPicPr>
            <p:cNvPr id="18" name="Picture 2" descr="C:\Users\mhilla\Desktop\08LIM5-logo-2col.jpg"/>
            <p:cNvPicPr>
              <a:picLocks noChangeAspect="1" noChangeArrowheads="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571500" y="4702391"/>
              <a:ext cx="743683" cy="247894"/>
            </a:xfrm>
            <a:prstGeom prst="rect">
              <a:avLst/>
            </a:prstGeom>
            <a:noFill/>
          </p:spPr>
        </p:pic>
        <p:pic>
          <p:nvPicPr>
            <p:cNvPr id="20" name="Picture 19"/>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7921032" y="4642247"/>
              <a:ext cx="803868" cy="349508"/>
            </a:xfrm>
            <a:prstGeom prst="rect">
              <a:avLst/>
            </a:prstGeom>
          </p:spPr>
        </p:pic>
      </p:grpSp>
    </p:spTree>
    <p:extLst>
      <p:ext uri="{BB962C8B-B14F-4D97-AF65-F5344CB8AC3E}">
        <p14:creationId xmlns:p14="http://schemas.microsoft.com/office/powerpoint/2010/main" val="75857221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Lst>
  <p:hf hdr="0" ftr="0" dt="0"/>
  <p:txStyles>
    <p:titleStyle>
      <a:lvl1pPr algn="l" rtl="0" eaLnBrk="1" fontAlgn="base" hangingPunct="1">
        <a:lnSpc>
          <a:spcPct val="100000"/>
        </a:lnSpc>
        <a:spcBef>
          <a:spcPct val="0"/>
        </a:spcBef>
        <a:spcAft>
          <a:spcPct val="0"/>
        </a:spcAft>
        <a:defRPr sz="4800" b="1" baseline="0">
          <a:solidFill>
            <a:schemeClr val="tx2"/>
          </a:solidFill>
          <a:latin typeface="Arial"/>
          <a:ea typeface="+mj-ea"/>
          <a:cs typeface="Arial"/>
        </a:defRPr>
      </a:lvl1pPr>
      <a:lvl2pPr algn="l" rtl="0" eaLnBrk="1" fontAlgn="base" hangingPunct="1">
        <a:spcBef>
          <a:spcPct val="0"/>
        </a:spcBef>
        <a:spcAft>
          <a:spcPct val="0"/>
        </a:spcAft>
        <a:defRPr sz="4800" b="1">
          <a:solidFill>
            <a:schemeClr val="bg1"/>
          </a:solidFill>
          <a:latin typeface="Times New Roman" pitchFamily="18" charset="0"/>
        </a:defRPr>
      </a:lvl2pPr>
      <a:lvl3pPr algn="l" rtl="0" eaLnBrk="1" fontAlgn="base" hangingPunct="1">
        <a:spcBef>
          <a:spcPct val="0"/>
        </a:spcBef>
        <a:spcAft>
          <a:spcPct val="0"/>
        </a:spcAft>
        <a:defRPr sz="4800" b="1">
          <a:solidFill>
            <a:schemeClr val="bg1"/>
          </a:solidFill>
          <a:latin typeface="Times New Roman" pitchFamily="18" charset="0"/>
        </a:defRPr>
      </a:lvl3pPr>
      <a:lvl4pPr algn="l" rtl="0" eaLnBrk="1" fontAlgn="base" hangingPunct="1">
        <a:spcBef>
          <a:spcPct val="0"/>
        </a:spcBef>
        <a:spcAft>
          <a:spcPct val="0"/>
        </a:spcAft>
        <a:defRPr sz="4800" b="1">
          <a:solidFill>
            <a:schemeClr val="bg1"/>
          </a:solidFill>
          <a:latin typeface="Times New Roman" pitchFamily="18" charset="0"/>
        </a:defRPr>
      </a:lvl4pPr>
      <a:lvl5pPr algn="l" rtl="0" eaLnBrk="1" fontAlgn="base" hangingPunct="1">
        <a:spcBef>
          <a:spcPct val="0"/>
        </a:spcBef>
        <a:spcAft>
          <a:spcPct val="0"/>
        </a:spcAft>
        <a:defRPr sz="4800" b="1">
          <a:solidFill>
            <a:schemeClr val="bg1"/>
          </a:solidFill>
          <a:latin typeface="Times New Roman" pitchFamily="18" charset="0"/>
        </a:defRPr>
      </a:lvl5pPr>
      <a:lvl6pPr marL="609585" algn="l" rtl="0" eaLnBrk="1" fontAlgn="base" hangingPunct="1">
        <a:spcBef>
          <a:spcPct val="0"/>
        </a:spcBef>
        <a:spcAft>
          <a:spcPct val="0"/>
        </a:spcAft>
        <a:defRPr sz="4800" b="1">
          <a:solidFill>
            <a:schemeClr val="bg1"/>
          </a:solidFill>
          <a:latin typeface="Times New Roman" pitchFamily="18" charset="0"/>
        </a:defRPr>
      </a:lvl6pPr>
      <a:lvl7pPr marL="1219170" algn="l" rtl="0" eaLnBrk="1" fontAlgn="base" hangingPunct="1">
        <a:spcBef>
          <a:spcPct val="0"/>
        </a:spcBef>
        <a:spcAft>
          <a:spcPct val="0"/>
        </a:spcAft>
        <a:defRPr sz="4800" b="1">
          <a:solidFill>
            <a:schemeClr val="bg1"/>
          </a:solidFill>
          <a:latin typeface="Times New Roman" pitchFamily="18" charset="0"/>
        </a:defRPr>
      </a:lvl7pPr>
      <a:lvl8pPr marL="1828754" algn="l" rtl="0" eaLnBrk="1" fontAlgn="base" hangingPunct="1">
        <a:spcBef>
          <a:spcPct val="0"/>
        </a:spcBef>
        <a:spcAft>
          <a:spcPct val="0"/>
        </a:spcAft>
        <a:defRPr sz="4800" b="1">
          <a:solidFill>
            <a:schemeClr val="bg1"/>
          </a:solidFill>
          <a:latin typeface="Times New Roman" pitchFamily="18" charset="0"/>
        </a:defRPr>
      </a:lvl8pPr>
      <a:lvl9pPr marL="2438339" algn="l" rtl="0" eaLnBrk="1" fontAlgn="base" hangingPunct="1">
        <a:spcBef>
          <a:spcPct val="0"/>
        </a:spcBef>
        <a:spcAft>
          <a:spcPct val="0"/>
        </a:spcAft>
        <a:defRPr sz="480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600"/>
        </a:spcAft>
        <a:buClr>
          <a:schemeClr val="accent1"/>
        </a:buClr>
        <a:buSzPct val="90000"/>
        <a:buFont typeface="Arial"/>
        <a:buNone/>
        <a:defRPr sz="2667" b="0">
          <a:solidFill>
            <a:schemeClr val="tx1"/>
          </a:solidFill>
          <a:latin typeface="+mn-lt"/>
          <a:ea typeface="+mn-ea"/>
          <a:cs typeface="+mn-cs"/>
        </a:defRPr>
      </a:lvl1pPr>
      <a:lvl2pPr marL="300559" indent="0" algn="l" rtl="0" eaLnBrk="1" fontAlgn="base" hangingPunct="1">
        <a:lnSpc>
          <a:spcPct val="120000"/>
        </a:lnSpc>
        <a:spcBef>
          <a:spcPts val="0"/>
        </a:spcBef>
        <a:spcAft>
          <a:spcPts val="1600"/>
        </a:spcAft>
        <a:buClr>
          <a:schemeClr val="accent1"/>
        </a:buClr>
        <a:buSzPct val="90000"/>
        <a:buFont typeface="Arial"/>
        <a:buNone/>
        <a:defRPr sz="2000" b="0">
          <a:solidFill>
            <a:schemeClr val="tx1"/>
          </a:solidFill>
          <a:latin typeface="+mn-lt"/>
        </a:defRPr>
      </a:lvl2pPr>
      <a:lvl3pPr marL="611701" indent="0" algn="l" rtl="0" eaLnBrk="1" fontAlgn="base" hangingPunct="1">
        <a:lnSpc>
          <a:spcPct val="120000"/>
        </a:lnSpc>
        <a:spcBef>
          <a:spcPts val="0"/>
        </a:spcBef>
        <a:spcAft>
          <a:spcPts val="1600"/>
        </a:spcAft>
        <a:buClr>
          <a:schemeClr val="accent1"/>
        </a:buClr>
        <a:buSzPct val="90000"/>
        <a:buFont typeface="Arial"/>
        <a:buNone/>
        <a:defRPr sz="1867" b="0">
          <a:solidFill>
            <a:schemeClr val="tx1"/>
          </a:solidFill>
          <a:latin typeface="+mn-lt"/>
        </a:defRPr>
      </a:lvl3pPr>
      <a:lvl4pPr marL="914377" indent="0" algn="l" rtl="0" eaLnBrk="1" fontAlgn="base" hangingPunct="1">
        <a:lnSpc>
          <a:spcPct val="120000"/>
        </a:lnSpc>
        <a:spcBef>
          <a:spcPts val="0"/>
        </a:spcBef>
        <a:spcAft>
          <a:spcPts val="1600"/>
        </a:spcAft>
        <a:buClr>
          <a:schemeClr val="accent1"/>
        </a:buClr>
        <a:buSzPct val="90000"/>
        <a:buFont typeface="Arial"/>
        <a:buNone/>
        <a:defRPr sz="1867" b="0">
          <a:solidFill>
            <a:schemeClr val="tx1"/>
          </a:solidFill>
          <a:latin typeface="+mn-lt"/>
          <a:cs typeface="Arial" charset="0"/>
        </a:defRPr>
      </a:lvl4pPr>
      <a:lvl5pPr marL="1214936" indent="0" algn="l" rtl="0" eaLnBrk="1" fontAlgn="base" hangingPunct="1">
        <a:lnSpc>
          <a:spcPct val="120000"/>
        </a:lnSpc>
        <a:spcBef>
          <a:spcPts val="0"/>
        </a:spcBef>
        <a:spcAft>
          <a:spcPts val="1600"/>
        </a:spcAft>
        <a:buClr>
          <a:schemeClr val="accent1"/>
        </a:buClr>
        <a:buSzPct val="90000"/>
        <a:buFont typeface="Arial"/>
        <a:buNone/>
        <a:defRPr sz="1600" b="0">
          <a:solidFill>
            <a:schemeClr val="tx1"/>
          </a:solidFill>
          <a:latin typeface="+mn-lt"/>
          <a:cs typeface="Arial" charset="0"/>
        </a:defRPr>
      </a:lvl5pPr>
      <a:lvl6pPr marL="2751598" indent="-304792"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6pPr>
      <a:lvl7pPr marL="3361183" indent="-304792"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7pPr>
      <a:lvl8pPr marL="3970767" indent="-304792"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8pPr>
      <a:lvl9pPr marL="4580352" indent="-304792"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816">
          <p15:clr>
            <a:srgbClr val="F26B43"/>
          </p15:clr>
        </p15:guide>
        <p15:guide id="4" pos="360">
          <p15:clr>
            <a:srgbClr val="F26B43"/>
          </p15:clr>
        </p15:guide>
        <p15:guide id="5" pos="5496">
          <p15:clr>
            <a:srgbClr val="F26B43"/>
          </p15:clr>
        </p15:guide>
        <p15:guide id="6" orient="horz" pos="2921">
          <p15:clr>
            <a:srgbClr val="F26B43"/>
          </p15:clr>
        </p15:guide>
        <p15:guide id="7" orient="horz" pos="314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bwMode="auto">
          <a:xfrm>
            <a:off x="768096" y="1377696"/>
            <a:ext cx="10668000" cy="4425696"/>
          </a:xfrm>
          <a:prstGeom prst="rect">
            <a:avLst/>
          </a:prstGeom>
          <a:noFill/>
          <a:ln w="9525">
            <a:noFill/>
            <a:miter lim="800000"/>
            <a:headEnd/>
            <a:tailEnd/>
          </a:ln>
          <a:effectLst/>
        </p:spPr>
        <p:txBody>
          <a:bodyPr vert="horz" wrap="square" lIns="0" tIns="0" rIns="0" bIns="0" numCol="1" spcCol="347472" anchor="t" anchorCtr="0" compatLnSpc="1">
            <a:prstTxWarp prst="textNoShape">
              <a:avLst/>
            </a:prstTxWarp>
          </a:bodyPr>
          <a:lstStyle/>
          <a:p>
            <a:pPr lvl="0"/>
            <a:r>
              <a:rPr lang="en-US" dirty="0"/>
              <a:t>Click to edit text</a:t>
            </a:r>
          </a:p>
        </p:txBody>
      </p:sp>
      <p:sp>
        <p:nvSpPr>
          <p:cNvPr id="13" name="Text Placeholder 7"/>
          <p:cNvSpPr txBox="1">
            <a:spLocks/>
          </p:cNvSpPr>
          <p:nvPr/>
        </p:nvSpPr>
        <p:spPr>
          <a:xfrm>
            <a:off x="801511" y="6189663"/>
            <a:ext cx="7790293" cy="379412"/>
          </a:xfrm>
          <a:prstGeom prst="rect">
            <a:avLst/>
          </a:prstGeom>
        </p:spPr>
        <p:txBody>
          <a:bodyPr lIns="121920" anchor="b" anchorCtr="0"/>
          <a:lstStyle>
            <a:lvl1pPr>
              <a:lnSpc>
                <a:spcPts val="1200"/>
              </a:lnSpc>
              <a:spcBef>
                <a:spcPts val="0"/>
              </a:spcBef>
              <a:buNone/>
              <a:defRPr sz="1000">
                <a:latin typeface="Arial Narrow" pitchFamily="34" charset="0"/>
              </a:defRPr>
            </a:lvl1pPr>
            <a:lvl2pPr>
              <a:defRPr sz="1000">
                <a:latin typeface="Arial Narrow" pitchFamily="34" charset="0"/>
              </a:defRPr>
            </a:lvl2pPr>
            <a:lvl3pPr>
              <a:defRPr sz="1000">
                <a:latin typeface="Arial Narrow" pitchFamily="34" charset="0"/>
              </a:defRPr>
            </a:lvl3pPr>
            <a:lvl4pPr>
              <a:defRPr sz="1000">
                <a:latin typeface="Arial Narrow" pitchFamily="34" charset="0"/>
              </a:defRPr>
            </a:lvl4pPr>
            <a:lvl5pPr>
              <a:buNone/>
              <a:defRPr sz="1000">
                <a:latin typeface="Arial Narrow" pitchFamily="34" charset="0"/>
              </a:defRPr>
            </a:lvl5pPr>
          </a:lstStyle>
          <a:p>
            <a:pPr marL="300559" marR="0" lvl="0" indent="-300559" algn="l" defTabSz="1219170" rtl="0" eaLnBrk="1" fontAlgn="base" latinLnBrk="0" hangingPunct="1">
              <a:lnSpc>
                <a:spcPts val="1600"/>
              </a:lnSpc>
              <a:spcBef>
                <a:spcPts val="0"/>
              </a:spcBef>
              <a:spcAft>
                <a:spcPts val="800"/>
              </a:spcAft>
              <a:buClr>
                <a:schemeClr val="tx2"/>
              </a:buClr>
              <a:buSzPct val="100000"/>
              <a:buFont typeface="Wingdings 3" pitchFamily="18" charset="2"/>
              <a:buNone/>
              <a:tabLst/>
              <a:defRPr/>
            </a:pPr>
            <a:endParaRPr kumimoji="0" lang="en-US" sz="1333" b="0" i="0" u="none" strike="noStrike" kern="0" cap="none" spc="0" normalizeH="0" baseline="0" noProof="0" dirty="0">
              <a:ln>
                <a:noFill/>
              </a:ln>
              <a:solidFill>
                <a:schemeClr val="tx1"/>
              </a:solidFill>
              <a:effectLst/>
              <a:uLnTx/>
              <a:uFillTx/>
              <a:latin typeface="Arial Narrow" pitchFamily="34" charset="0"/>
              <a:ea typeface="+mn-ea"/>
              <a:cs typeface="+mn-cs"/>
            </a:endParaRPr>
          </a:p>
        </p:txBody>
      </p:sp>
      <p:sp>
        <p:nvSpPr>
          <p:cNvPr id="25" name="Rectangle 6"/>
          <p:cNvSpPr txBox="1">
            <a:spLocks noChangeArrowheads="1"/>
          </p:cNvSpPr>
          <p:nvPr/>
        </p:nvSpPr>
        <p:spPr bwMode="auto">
          <a:xfrm>
            <a:off x="471051" y="6231471"/>
            <a:ext cx="330461" cy="33302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800" b="0" kern="1200">
                <a:solidFill>
                  <a:srgbClr val="004C97"/>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fld id="{8162B50B-EB50-498A-B2EC-0A933EEFC76B}" type="slidenum">
              <a:rPr lang="en-US" sz="1067" b="1" smtClean="0"/>
              <a:pPr algn="l"/>
              <a:t>‹#›</a:t>
            </a:fld>
            <a:r>
              <a:rPr lang="en-US" sz="1067" b="1" dirty="0"/>
              <a:t> </a:t>
            </a:r>
          </a:p>
        </p:txBody>
      </p:sp>
      <p:cxnSp>
        <p:nvCxnSpPr>
          <p:cNvPr id="41" name="Straight Connector 40"/>
          <p:cNvCxnSpPr/>
          <p:nvPr/>
        </p:nvCxnSpPr>
        <p:spPr>
          <a:xfrm>
            <a:off x="471051" y="967741"/>
            <a:ext cx="11311005" cy="0"/>
          </a:xfrm>
          <a:prstGeom prst="line">
            <a:avLst/>
          </a:prstGeom>
          <a:ln w="34925">
            <a:headEnd type="none" w="sm" len="sm"/>
            <a:tailEnd type="none" w="lg" len="lg"/>
          </a:ln>
          <a:effectLst/>
        </p:spPr>
        <p:style>
          <a:lnRef idx="2">
            <a:schemeClr val="accent1"/>
          </a:lnRef>
          <a:fillRef idx="0">
            <a:schemeClr val="accent1"/>
          </a:fillRef>
          <a:effectRef idx="1">
            <a:schemeClr val="accent1"/>
          </a:effectRef>
          <a:fontRef idx="minor">
            <a:schemeClr val="tx1"/>
          </a:fontRef>
        </p:style>
      </p:cxnSp>
      <p:sp>
        <p:nvSpPr>
          <p:cNvPr id="38" name="Title Placeholder 37"/>
          <p:cNvSpPr>
            <a:spLocks noGrp="1"/>
          </p:cNvSpPr>
          <p:nvPr>
            <p:ph type="title"/>
          </p:nvPr>
        </p:nvSpPr>
        <p:spPr>
          <a:xfrm>
            <a:off x="471052" y="-73483"/>
            <a:ext cx="11174849" cy="965025"/>
          </a:xfrm>
          <a:prstGeom prst="rect">
            <a:avLst/>
          </a:prstGeom>
        </p:spPr>
        <p:txBody>
          <a:bodyPr vert="horz" wrap="none" lIns="0" tIns="0" rIns="0" bIns="0" rtlCol="0" anchor="b">
            <a:noAutofit/>
          </a:bodyPr>
          <a:lstStyle/>
          <a:p>
            <a:r>
              <a:rPr lang="en-US" dirty="0"/>
              <a:t>Click to edit slide heading</a:t>
            </a:r>
          </a:p>
        </p:txBody>
      </p:sp>
      <p:grpSp>
        <p:nvGrpSpPr>
          <p:cNvPr id="2" name="Group 1"/>
          <p:cNvGrpSpPr/>
          <p:nvPr/>
        </p:nvGrpSpPr>
        <p:grpSpPr>
          <a:xfrm>
            <a:off x="760948" y="6189663"/>
            <a:ext cx="10884953" cy="466011"/>
            <a:chOff x="570710" y="4642247"/>
            <a:chExt cx="8163715" cy="349508"/>
          </a:xfrm>
        </p:grpSpPr>
        <p:pic>
          <p:nvPicPr>
            <p:cNvPr id="18" name="Picture 2" descr="C:\Users\mhilla\Desktop\08LIM5-logo-2col.jpg"/>
            <p:cNvPicPr>
              <a:picLocks noChangeAspect="1" noChangeArrowheads="1"/>
            </p:cNvPicPr>
            <p:nvPr userDrawn="1"/>
          </p:nvPicPr>
          <p:blipFill>
            <a:blip r:embed="rId25" cstate="print"/>
            <a:srcRect/>
            <a:stretch>
              <a:fillRect/>
            </a:stretch>
          </p:blipFill>
          <p:spPr bwMode="auto">
            <a:xfrm>
              <a:off x="7990742" y="4702391"/>
              <a:ext cx="743683" cy="247894"/>
            </a:xfrm>
            <a:prstGeom prst="rect">
              <a:avLst/>
            </a:prstGeom>
            <a:noFill/>
          </p:spPr>
        </p:pic>
        <p:pic>
          <p:nvPicPr>
            <p:cNvPr id="20" name="Picture 19"/>
            <p:cNvPicPr>
              <a:picLocks noChangeAspect="1"/>
            </p:cNvPicPr>
            <p:nvPr userDrawn="1"/>
          </p:nvPicPr>
          <p:blipFill>
            <a:blip r:embed="rId26" cstate="email">
              <a:extLst>
                <a:ext uri="{28A0092B-C50C-407E-A947-70E740481C1C}">
                  <a14:useLocalDpi xmlns:a14="http://schemas.microsoft.com/office/drawing/2010/main" val="0"/>
                </a:ext>
              </a:extLst>
            </a:blip>
            <a:stretch>
              <a:fillRect/>
            </a:stretch>
          </p:blipFill>
          <p:spPr>
            <a:xfrm>
              <a:off x="570710" y="4642247"/>
              <a:ext cx="803868" cy="349508"/>
            </a:xfrm>
            <a:prstGeom prst="rect">
              <a:avLst/>
            </a:prstGeom>
          </p:spPr>
        </p:pic>
      </p:grpSp>
      <p:pic>
        <p:nvPicPr>
          <p:cNvPr id="11" name="Picture 2" descr="C:\Users\mhilla\Desktop\08LIM5-logo-2col.jpg"/>
          <p:cNvPicPr>
            <a:picLocks noChangeAspect="1" noChangeArrowheads="1"/>
          </p:cNvPicPr>
          <p:nvPr userDrawn="1"/>
        </p:nvPicPr>
        <p:blipFill>
          <a:blip r:embed="rId25" cstate="print"/>
          <a:srcRect/>
          <a:stretch>
            <a:fillRect/>
          </a:stretch>
        </p:blipFill>
        <p:spPr bwMode="auto">
          <a:xfrm>
            <a:off x="10654320" y="6269863"/>
            <a:ext cx="991577" cy="330526"/>
          </a:xfrm>
          <a:prstGeom prst="rect">
            <a:avLst/>
          </a:prstGeom>
          <a:noFill/>
        </p:spPr>
      </p:pic>
    </p:spTree>
    <p:extLst>
      <p:ext uri="{BB962C8B-B14F-4D97-AF65-F5344CB8AC3E}">
        <p14:creationId xmlns:p14="http://schemas.microsoft.com/office/powerpoint/2010/main" val="116223128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70" r:id="rId20"/>
    <p:sldLayoutId id="2147483783" r:id="rId21"/>
    <p:sldLayoutId id="2147483784" r:id="rId22"/>
    <p:sldLayoutId id="2147483804" r:id="rId23"/>
  </p:sldLayoutIdLst>
  <p:txStyles>
    <p:titleStyle>
      <a:lvl1pPr algn="l" rtl="0" eaLnBrk="1" fontAlgn="base" hangingPunct="1">
        <a:lnSpc>
          <a:spcPct val="100000"/>
        </a:lnSpc>
        <a:spcBef>
          <a:spcPct val="0"/>
        </a:spcBef>
        <a:spcAft>
          <a:spcPct val="0"/>
        </a:spcAft>
        <a:defRPr sz="4800" b="1" baseline="0">
          <a:solidFill>
            <a:schemeClr val="tx2"/>
          </a:solidFill>
          <a:latin typeface="Arial"/>
          <a:ea typeface="+mj-ea"/>
          <a:cs typeface="Arial"/>
        </a:defRPr>
      </a:lvl1pPr>
      <a:lvl2pPr algn="l" rtl="0" eaLnBrk="1" fontAlgn="base" hangingPunct="1">
        <a:spcBef>
          <a:spcPct val="0"/>
        </a:spcBef>
        <a:spcAft>
          <a:spcPct val="0"/>
        </a:spcAft>
        <a:defRPr sz="4800" b="1">
          <a:solidFill>
            <a:schemeClr val="bg1"/>
          </a:solidFill>
          <a:latin typeface="Times New Roman" pitchFamily="18" charset="0"/>
        </a:defRPr>
      </a:lvl2pPr>
      <a:lvl3pPr algn="l" rtl="0" eaLnBrk="1" fontAlgn="base" hangingPunct="1">
        <a:spcBef>
          <a:spcPct val="0"/>
        </a:spcBef>
        <a:spcAft>
          <a:spcPct val="0"/>
        </a:spcAft>
        <a:defRPr sz="4800" b="1">
          <a:solidFill>
            <a:schemeClr val="bg1"/>
          </a:solidFill>
          <a:latin typeface="Times New Roman" pitchFamily="18" charset="0"/>
        </a:defRPr>
      </a:lvl3pPr>
      <a:lvl4pPr algn="l" rtl="0" eaLnBrk="1" fontAlgn="base" hangingPunct="1">
        <a:spcBef>
          <a:spcPct val="0"/>
        </a:spcBef>
        <a:spcAft>
          <a:spcPct val="0"/>
        </a:spcAft>
        <a:defRPr sz="4800" b="1">
          <a:solidFill>
            <a:schemeClr val="bg1"/>
          </a:solidFill>
          <a:latin typeface="Times New Roman" pitchFamily="18" charset="0"/>
        </a:defRPr>
      </a:lvl4pPr>
      <a:lvl5pPr algn="l" rtl="0" eaLnBrk="1" fontAlgn="base" hangingPunct="1">
        <a:spcBef>
          <a:spcPct val="0"/>
        </a:spcBef>
        <a:spcAft>
          <a:spcPct val="0"/>
        </a:spcAft>
        <a:defRPr sz="4800" b="1">
          <a:solidFill>
            <a:schemeClr val="bg1"/>
          </a:solidFill>
          <a:latin typeface="Times New Roman" pitchFamily="18" charset="0"/>
        </a:defRPr>
      </a:lvl5pPr>
      <a:lvl6pPr marL="609585" algn="l" rtl="0" eaLnBrk="1" fontAlgn="base" hangingPunct="1">
        <a:spcBef>
          <a:spcPct val="0"/>
        </a:spcBef>
        <a:spcAft>
          <a:spcPct val="0"/>
        </a:spcAft>
        <a:defRPr sz="4800" b="1">
          <a:solidFill>
            <a:schemeClr val="bg1"/>
          </a:solidFill>
          <a:latin typeface="Times New Roman" pitchFamily="18" charset="0"/>
        </a:defRPr>
      </a:lvl6pPr>
      <a:lvl7pPr marL="1219170" algn="l" rtl="0" eaLnBrk="1" fontAlgn="base" hangingPunct="1">
        <a:spcBef>
          <a:spcPct val="0"/>
        </a:spcBef>
        <a:spcAft>
          <a:spcPct val="0"/>
        </a:spcAft>
        <a:defRPr sz="4800" b="1">
          <a:solidFill>
            <a:schemeClr val="bg1"/>
          </a:solidFill>
          <a:latin typeface="Times New Roman" pitchFamily="18" charset="0"/>
        </a:defRPr>
      </a:lvl7pPr>
      <a:lvl8pPr marL="1828754" algn="l" rtl="0" eaLnBrk="1" fontAlgn="base" hangingPunct="1">
        <a:spcBef>
          <a:spcPct val="0"/>
        </a:spcBef>
        <a:spcAft>
          <a:spcPct val="0"/>
        </a:spcAft>
        <a:defRPr sz="4800" b="1">
          <a:solidFill>
            <a:schemeClr val="bg1"/>
          </a:solidFill>
          <a:latin typeface="Times New Roman" pitchFamily="18" charset="0"/>
        </a:defRPr>
      </a:lvl8pPr>
      <a:lvl9pPr marL="2438339" algn="l" rtl="0" eaLnBrk="1" fontAlgn="base" hangingPunct="1">
        <a:spcBef>
          <a:spcPct val="0"/>
        </a:spcBef>
        <a:spcAft>
          <a:spcPct val="0"/>
        </a:spcAft>
        <a:defRPr sz="480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600"/>
        </a:spcAft>
        <a:buClr>
          <a:schemeClr val="accent1"/>
        </a:buClr>
        <a:buSzPct val="90000"/>
        <a:buFont typeface="Arial"/>
        <a:buNone/>
        <a:defRPr sz="2667" b="0">
          <a:solidFill>
            <a:schemeClr val="tx1"/>
          </a:solidFill>
          <a:latin typeface="+mn-lt"/>
          <a:ea typeface="+mn-ea"/>
          <a:cs typeface="+mn-cs"/>
        </a:defRPr>
      </a:lvl1pPr>
      <a:lvl2pPr marL="300559" indent="0" algn="l" rtl="0" eaLnBrk="1" fontAlgn="base" hangingPunct="1">
        <a:lnSpc>
          <a:spcPct val="120000"/>
        </a:lnSpc>
        <a:spcBef>
          <a:spcPts val="0"/>
        </a:spcBef>
        <a:spcAft>
          <a:spcPts val="1600"/>
        </a:spcAft>
        <a:buClr>
          <a:schemeClr val="accent1"/>
        </a:buClr>
        <a:buSzPct val="90000"/>
        <a:buFont typeface="Arial"/>
        <a:buNone/>
        <a:defRPr sz="2000" b="0">
          <a:solidFill>
            <a:schemeClr val="tx1"/>
          </a:solidFill>
          <a:latin typeface="+mn-lt"/>
        </a:defRPr>
      </a:lvl2pPr>
      <a:lvl3pPr marL="611701" indent="0" algn="l" rtl="0" eaLnBrk="1" fontAlgn="base" hangingPunct="1">
        <a:lnSpc>
          <a:spcPct val="120000"/>
        </a:lnSpc>
        <a:spcBef>
          <a:spcPts val="0"/>
        </a:spcBef>
        <a:spcAft>
          <a:spcPts val="1600"/>
        </a:spcAft>
        <a:buClr>
          <a:schemeClr val="accent1"/>
        </a:buClr>
        <a:buSzPct val="90000"/>
        <a:buFont typeface="Arial"/>
        <a:buNone/>
        <a:defRPr sz="1867" b="0">
          <a:solidFill>
            <a:schemeClr val="tx1"/>
          </a:solidFill>
          <a:latin typeface="+mn-lt"/>
        </a:defRPr>
      </a:lvl3pPr>
      <a:lvl4pPr marL="914377" indent="0" algn="l" rtl="0" eaLnBrk="1" fontAlgn="base" hangingPunct="1">
        <a:lnSpc>
          <a:spcPct val="120000"/>
        </a:lnSpc>
        <a:spcBef>
          <a:spcPts val="0"/>
        </a:spcBef>
        <a:spcAft>
          <a:spcPts val="1600"/>
        </a:spcAft>
        <a:buClr>
          <a:schemeClr val="accent1"/>
        </a:buClr>
        <a:buSzPct val="90000"/>
        <a:buFont typeface="Arial"/>
        <a:buNone/>
        <a:defRPr sz="1867" b="0">
          <a:solidFill>
            <a:schemeClr val="tx1"/>
          </a:solidFill>
          <a:latin typeface="+mn-lt"/>
          <a:cs typeface="Arial" charset="0"/>
        </a:defRPr>
      </a:lvl4pPr>
      <a:lvl5pPr marL="1214936" indent="0" algn="l" rtl="0" eaLnBrk="1" fontAlgn="base" hangingPunct="1">
        <a:lnSpc>
          <a:spcPct val="120000"/>
        </a:lnSpc>
        <a:spcBef>
          <a:spcPts val="0"/>
        </a:spcBef>
        <a:spcAft>
          <a:spcPts val="1600"/>
        </a:spcAft>
        <a:buClr>
          <a:schemeClr val="accent1"/>
        </a:buClr>
        <a:buSzPct val="90000"/>
        <a:buFont typeface="Arial"/>
        <a:buNone/>
        <a:defRPr sz="1600" b="0">
          <a:solidFill>
            <a:schemeClr val="tx1"/>
          </a:solidFill>
          <a:latin typeface="+mn-lt"/>
          <a:cs typeface="Arial" charset="0"/>
        </a:defRPr>
      </a:lvl5pPr>
      <a:lvl6pPr marL="2751598" indent="-304792"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6pPr>
      <a:lvl7pPr marL="3361183" indent="-304792"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7pPr>
      <a:lvl8pPr marL="3970767" indent="-304792"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8pPr>
      <a:lvl9pPr marL="4580352" indent="-304792"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bwMode="auto">
          <a:xfrm>
            <a:off x="768096" y="609600"/>
            <a:ext cx="11048629" cy="5144744"/>
          </a:xfrm>
          <a:prstGeom prst="rect">
            <a:avLst/>
          </a:prstGeom>
          <a:noFill/>
          <a:ln w="9525">
            <a:noFill/>
            <a:miter lim="800000"/>
            <a:headEnd/>
            <a:tailEnd/>
          </a:ln>
          <a:effectLst/>
        </p:spPr>
        <p:txBody>
          <a:bodyPr vert="horz" wrap="square" lIns="0" tIns="0" rIns="0" bIns="0" numCol="1" spcCol="347472" anchor="t" anchorCtr="0" compatLnSpc="1">
            <a:prstTxWarp prst="textNoShape">
              <a:avLst/>
            </a:prstTxWarp>
          </a:bodyPr>
          <a:lstStyle/>
          <a:p>
            <a:pPr lvl="0"/>
            <a:r>
              <a:rPr lang="en-US" dirty="0"/>
              <a:t>Click to edit text</a:t>
            </a:r>
          </a:p>
        </p:txBody>
      </p:sp>
      <p:sp>
        <p:nvSpPr>
          <p:cNvPr id="13" name="Text Placeholder 7"/>
          <p:cNvSpPr txBox="1">
            <a:spLocks/>
          </p:cNvSpPr>
          <p:nvPr/>
        </p:nvSpPr>
        <p:spPr>
          <a:xfrm>
            <a:off x="801511" y="6189663"/>
            <a:ext cx="9358491" cy="379412"/>
          </a:xfrm>
          <a:prstGeom prst="rect">
            <a:avLst/>
          </a:prstGeom>
        </p:spPr>
        <p:txBody>
          <a:bodyPr lIns="121920" anchor="b" anchorCtr="0"/>
          <a:lstStyle>
            <a:lvl1pPr>
              <a:lnSpc>
                <a:spcPts val="1200"/>
              </a:lnSpc>
              <a:spcBef>
                <a:spcPts val="0"/>
              </a:spcBef>
              <a:buNone/>
              <a:defRPr sz="1000">
                <a:latin typeface="Arial Narrow" pitchFamily="34" charset="0"/>
              </a:defRPr>
            </a:lvl1pPr>
            <a:lvl2pPr>
              <a:defRPr sz="1000">
                <a:latin typeface="Arial Narrow" pitchFamily="34" charset="0"/>
              </a:defRPr>
            </a:lvl2pPr>
            <a:lvl3pPr>
              <a:defRPr sz="1000">
                <a:latin typeface="Arial Narrow" pitchFamily="34" charset="0"/>
              </a:defRPr>
            </a:lvl3pPr>
            <a:lvl4pPr>
              <a:defRPr sz="1000">
                <a:latin typeface="Arial Narrow" pitchFamily="34" charset="0"/>
              </a:defRPr>
            </a:lvl4pPr>
            <a:lvl5pPr>
              <a:buNone/>
              <a:defRPr sz="1000">
                <a:latin typeface="Arial Narrow" pitchFamily="34" charset="0"/>
              </a:defRPr>
            </a:lvl5pPr>
          </a:lstStyle>
          <a:p>
            <a:pPr marL="300559" marR="0" lvl="0" indent="-300559" algn="l" defTabSz="1219170" rtl="0" eaLnBrk="1" fontAlgn="base" latinLnBrk="0" hangingPunct="1">
              <a:lnSpc>
                <a:spcPts val="1600"/>
              </a:lnSpc>
              <a:spcBef>
                <a:spcPts val="0"/>
              </a:spcBef>
              <a:spcAft>
                <a:spcPts val="800"/>
              </a:spcAft>
              <a:buClr>
                <a:schemeClr val="tx2"/>
              </a:buClr>
              <a:buSzPct val="100000"/>
              <a:buFont typeface="Wingdings 3" pitchFamily="18" charset="2"/>
              <a:buNone/>
              <a:tabLst/>
              <a:defRPr/>
            </a:pPr>
            <a:endParaRPr kumimoji="0" lang="en-US" sz="1333" b="0" i="0" u="none" strike="noStrike" kern="0" cap="none" spc="0" normalizeH="0" baseline="0" noProof="0" dirty="0">
              <a:ln>
                <a:noFill/>
              </a:ln>
              <a:solidFill>
                <a:schemeClr val="tx1"/>
              </a:solidFill>
              <a:effectLst/>
              <a:uLnTx/>
              <a:uFillTx/>
              <a:latin typeface="Arial Narrow" pitchFamily="34" charset="0"/>
              <a:ea typeface="+mn-ea"/>
              <a:cs typeface="+mn-cs"/>
            </a:endParaRPr>
          </a:p>
        </p:txBody>
      </p:sp>
      <p:sp>
        <p:nvSpPr>
          <p:cNvPr id="25" name="Rectangle 6"/>
          <p:cNvSpPr txBox="1">
            <a:spLocks noChangeArrowheads="1"/>
          </p:cNvSpPr>
          <p:nvPr/>
        </p:nvSpPr>
        <p:spPr bwMode="auto">
          <a:xfrm>
            <a:off x="471051" y="6231471"/>
            <a:ext cx="330461" cy="33302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800" b="0" kern="1200">
                <a:solidFill>
                  <a:srgbClr val="004C97"/>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fld id="{8162B50B-EB50-498A-B2EC-0A933EEFC76B}" type="slidenum">
              <a:rPr lang="en-US" sz="1067" b="1" smtClean="0"/>
              <a:pPr algn="l"/>
              <a:t>‹#›</a:t>
            </a:fld>
            <a:r>
              <a:rPr lang="en-US" sz="1067" b="1" dirty="0"/>
              <a:t> </a:t>
            </a:r>
          </a:p>
        </p:txBody>
      </p:sp>
      <p:pic>
        <p:nvPicPr>
          <p:cNvPr id="6" name="Picture 2" descr="C:\Users\mhilla\Desktop\08LIM5-logo-2col.jpg"/>
          <p:cNvPicPr>
            <a:picLocks noChangeAspect="1" noChangeArrowheads="1"/>
          </p:cNvPicPr>
          <p:nvPr/>
        </p:nvPicPr>
        <p:blipFill>
          <a:blip r:embed="rId11" cstate="print"/>
          <a:srcRect/>
          <a:stretch>
            <a:fillRect/>
          </a:stretch>
        </p:blipFill>
        <p:spPr bwMode="auto">
          <a:xfrm>
            <a:off x="10622843" y="7625889"/>
            <a:ext cx="1159212" cy="386404"/>
          </a:xfrm>
          <a:prstGeom prst="rect">
            <a:avLst/>
          </a:prstGeom>
          <a:noFill/>
        </p:spPr>
      </p:pic>
      <p:grpSp>
        <p:nvGrpSpPr>
          <p:cNvPr id="9" name="Group 8"/>
          <p:cNvGrpSpPr/>
          <p:nvPr/>
        </p:nvGrpSpPr>
        <p:grpSpPr>
          <a:xfrm>
            <a:off x="760948" y="6189663"/>
            <a:ext cx="10884953" cy="466011"/>
            <a:chOff x="570710" y="4642247"/>
            <a:chExt cx="8163715" cy="349508"/>
          </a:xfrm>
        </p:grpSpPr>
        <p:pic>
          <p:nvPicPr>
            <p:cNvPr id="10" name="Picture 2" descr="C:\Users\mhilla\Desktop\08LIM5-logo-2col.jpg"/>
            <p:cNvPicPr>
              <a:picLocks noChangeAspect="1" noChangeArrowheads="1"/>
            </p:cNvPicPr>
            <p:nvPr userDrawn="1"/>
          </p:nvPicPr>
          <p:blipFill>
            <a:blip r:embed="rId11" cstate="print"/>
            <a:srcRect/>
            <a:stretch>
              <a:fillRect/>
            </a:stretch>
          </p:blipFill>
          <p:spPr bwMode="auto">
            <a:xfrm>
              <a:off x="7990742" y="4702391"/>
              <a:ext cx="743683" cy="247894"/>
            </a:xfrm>
            <a:prstGeom prst="rect">
              <a:avLst/>
            </a:prstGeom>
            <a:noFill/>
          </p:spPr>
        </p:pic>
        <p:pic>
          <p:nvPicPr>
            <p:cNvPr id="11" name="Picture 10"/>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570710" y="4642247"/>
              <a:ext cx="803868" cy="349508"/>
            </a:xfrm>
            <a:prstGeom prst="rect">
              <a:avLst/>
            </a:prstGeom>
          </p:spPr>
        </p:pic>
      </p:grpSp>
    </p:spTree>
    <p:extLst>
      <p:ext uri="{BB962C8B-B14F-4D97-AF65-F5344CB8AC3E}">
        <p14:creationId xmlns:p14="http://schemas.microsoft.com/office/powerpoint/2010/main" val="392393570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Lst>
  <p:hf hdr="0" ftr="0" dt="0"/>
  <p:txStyles>
    <p:titleStyle>
      <a:lvl1pPr algn="l" rtl="0" eaLnBrk="1" fontAlgn="base" hangingPunct="1">
        <a:lnSpc>
          <a:spcPct val="100000"/>
        </a:lnSpc>
        <a:spcBef>
          <a:spcPct val="0"/>
        </a:spcBef>
        <a:spcAft>
          <a:spcPct val="0"/>
        </a:spcAft>
        <a:defRPr sz="4267" b="1">
          <a:solidFill>
            <a:schemeClr val="tx2"/>
          </a:solidFill>
          <a:latin typeface="Arial"/>
          <a:ea typeface="+mj-ea"/>
          <a:cs typeface="Arial"/>
        </a:defRPr>
      </a:lvl1pPr>
      <a:lvl2pPr algn="l" rtl="0" eaLnBrk="1" fontAlgn="base" hangingPunct="1">
        <a:spcBef>
          <a:spcPct val="0"/>
        </a:spcBef>
        <a:spcAft>
          <a:spcPct val="0"/>
        </a:spcAft>
        <a:defRPr sz="4800" b="1">
          <a:solidFill>
            <a:schemeClr val="bg1"/>
          </a:solidFill>
          <a:latin typeface="Times New Roman" pitchFamily="18" charset="0"/>
        </a:defRPr>
      </a:lvl2pPr>
      <a:lvl3pPr algn="l" rtl="0" eaLnBrk="1" fontAlgn="base" hangingPunct="1">
        <a:spcBef>
          <a:spcPct val="0"/>
        </a:spcBef>
        <a:spcAft>
          <a:spcPct val="0"/>
        </a:spcAft>
        <a:defRPr sz="4800" b="1">
          <a:solidFill>
            <a:schemeClr val="bg1"/>
          </a:solidFill>
          <a:latin typeface="Times New Roman" pitchFamily="18" charset="0"/>
        </a:defRPr>
      </a:lvl3pPr>
      <a:lvl4pPr algn="l" rtl="0" eaLnBrk="1" fontAlgn="base" hangingPunct="1">
        <a:spcBef>
          <a:spcPct val="0"/>
        </a:spcBef>
        <a:spcAft>
          <a:spcPct val="0"/>
        </a:spcAft>
        <a:defRPr sz="4800" b="1">
          <a:solidFill>
            <a:schemeClr val="bg1"/>
          </a:solidFill>
          <a:latin typeface="Times New Roman" pitchFamily="18" charset="0"/>
        </a:defRPr>
      </a:lvl4pPr>
      <a:lvl5pPr algn="l" rtl="0" eaLnBrk="1" fontAlgn="base" hangingPunct="1">
        <a:spcBef>
          <a:spcPct val="0"/>
        </a:spcBef>
        <a:spcAft>
          <a:spcPct val="0"/>
        </a:spcAft>
        <a:defRPr sz="4800" b="1">
          <a:solidFill>
            <a:schemeClr val="bg1"/>
          </a:solidFill>
          <a:latin typeface="Times New Roman" pitchFamily="18" charset="0"/>
        </a:defRPr>
      </a:lvl5pPr>
      <a:lvl6pPr marL="609585" algn="l" rtl="0" eaLnBrk="1" fontAlgn="base" hangingPunct="1">
        <a:spcBef>
          <a:spcPct val="0"/>
        </a:spcBef>
        <a:spcAft>
          <a:spcPct val="0"/>
        </a:spcAft>
        <a:defRPr sz="4800" b="1">
          <a:solidFill>
            <a:schemeClr val="bg1"/>
          </a:solidFill>
          <a:latin typeface="Times New Roman" pitchFamily="18" charset="0"/>
        </a:defRPr>
      </a:lvl6pPr>
      <a:lvl7pPr marL="1219170" algn="l" rtl="0" eaLnBrk="1" fontAlgn="base" hangingPunct="1">
        <a:spcBef>
          <a:spcPct val="0"/>
        </a:spcBef>
        <a:spcAft>
          <a:spcPct val="0"/>
        </a:spcAft>
        <a:defRPr sz="4800" b="1">
          <a:solidFill>
            <a:schemeClr val="bg1"/>
          </a:solidFill>
          <a:latin typeface="Times New Roman" pitchFamily="18" charset="0"/>
        </a:defRPr>
      </a:lvl7pPr>
      <a:lvl8pPr marL="1828754" algn="l" rtl="0" eaLnBrk="1" fontAlgn="base" hangingPunct="1">
        <a:spcBef>
          <a:spcPct val="0"/>
        </a:spcBef>
        <a:spcAft>
          <a:spcPct val="0"/>
        </a:spcAft>
        <a:defRPr sz="4800" b="1">
          <a:solidFill>
            <a:schemeClr val="bg1"/>
          </a:solidFill>
          <a:latin typeface="Times New Roman" pitchFamily="18" charset="0"/>
        </a:defRPr>
      </a:lvl8pPr>
      <a:lvl9pPr marL="2438339" algn="l" rtl="0" eaLnBrk="1" fontAlgn="base" hangingPunct="1">
        <a:spcBef>
          <a:spcPct val="0"/>
        </a:spcBef>
        <a:spcAft>
          <a:spcPct val="0"/>
        </a:spcAft>
        <a:defRPr sz="4800" b="1">
          <a:solidFill>
            <a:schemeClr val="bg1"/>
          </a:solidFill>
          <a:latin typeface="Times New Roman" pitchFamily="18" charset="0"/>
        </a:defRPr>
      </a:lvl9pPr>
    </p:titleStyle>
    <p:bodyStyle>
      <a:lvl1pPr marL="0" indent="0" algn="ctr" rtl="0" eaLnBrk="1" fontAlgn="base" hangingPunct="1">
        <a:lnSpc>
          <a:spcPct val="100000"/>
        </a:lnSpc>
        <a:spcBef>
          <a:spcPts val="0"/>
        </a:spcBef>
        <a:spcAft>
          <a:spcPts val="1600"/>
        </a:spcAft>
        <a:buClr>
          <a:schemeClr val="accent1"/>
        </a:buClr>
        <a:buSzPct val="90000"/>
        <a:buFont typeface="Arial"/>
        <a:buNone/>
        <a:defRPr sz="2667" b="0">
          <a:solidFill>
            <a:schemeClr val="tx1"/>
          </a:solidFill>
          <a:latin typeface="+mn-lt"/>
          <a:ea typeface="+mn-ea"/>
          <a:cs typeface="+mn-cs"/>
        </a:defRPr>
      </a:lvl1pPr>
      <a:lvl2pPr marL="300559" indent="0" algn="l" rtl="0" eaLnBrk="1" fontAlgn="base" hangingPunct="1">
        <a:lnSpc>
          <a:spcPct val="120000"/>
        </a:lnSpc>
        <a:spcBef>
          <a:spcPts val="0"/>
        </a:spcBef>
        <a:spcAft>
          <a:spcPts val="1600"/>
        </a:spcAft>
        <a:buClr>
          <a:schemeClr val="accent1"/>
        </a:buClr>
        <a:buSzPct val="90000"/>
        <a:buFont typeface="Arial"/>
        <a:buNone/>
        <a:defRPr sz="2000" b="0">
          <a:solidFill>
            <a:schemeClr val="tx1"/>
          </a:solidFill>
          <a:latin typeface="+mn-lt"/>
        </a:defRPr>
      </a:lvl2pPr>
      <a:lvl3pPr marL="611701" indent="0" algn="l" rtl="0" eaLnBrk="1" fontAlgn="base" hangingPunct="1">
        <a:lnSpc>
          <a:spcPct val="120000"/>
        </a:lnSpc>
        <a:spcBef>
          <a:spcPts val="0"/>
        </a:spcBef>
        <a:spcAft>
          <a:spcPts val="1600"/>
        </a:spcAft>
        <a:buClr>
          <a:schemeClr val="accent1"/>
        </a:buClr>
        <a:buSzPct val="90000"/>
        <a:buFont typeface="Arial"/>
        <a:buNone/>
        <a:defRPr sz="1867" b="0">
          <a:solidFill>
            <a:schemeClr val="tx1"/>
          </a:solidFill>
          <a:latin typeface="+mn-lt"/>
        </a:defRPr>
      </a:lvl3pPr>
      <a:lvl4pPr marL="914377" indent="0" algn="l" rtl="0" eaLnBrk="1" fontAlgn="base" hangingPunct="1">
        <a:lnSpc>
          <a:spcPct val="120000"/>
        </a:lnSpc>
        <a:spcBef>
          <a:spcPts val="0"/>
        </a:spcBef>
        <a:spcAft>
          <a:spcPts val="1600"/>
        </a:spcAft>
        <a:buClr>
          <a:schemeClr val="accent1"/>
        </a:buClr>
        <a:buSzPct val="90000"/>
        <a:buFont typeface="Arial"/>
        <a:buNone/>
        <a:defRPr sz="1867" b="0">
          <a:solidFill>
            <a:schemeClr val="tx1"/>
          </a:solidFill>
          <a:latin typeface="+mn-lt"/>
          <a:cs typeface="Arial" charset="0"/>
        </a:defRPr>
      </a:lvl4pPr>
      <a:lvl5pPr marL="1214936" indent="0" algn="l" rtl="0" eaLnBrk="1" fontAlgn="base" hangingPunct="1">
        <a:lnSpc>
          <a:spcPct val="120000"/>
        </a:lnSpc>
        <a:spcBef>
          <a:spcPts val="0"/>
        </a:spcBef>
        <a:spcAft>
          <a:spcPts val="1600"/>
        </a:spcAft>
        <a:buClr>
          <a:schemeClr val="accent1"/>
        </a:buClr>
        <a:buSzPct val="90000"/>
        <a:buFont typeface="Arial"/>
        <a:buNone/>
        <a:defRPr sz="1600" b="0">
          <a:solidFill>
            <a:schemeClr val="tx1"/>
          </a:solidFill>
          <a:latin typeface="+mn-lt"/>
          <a:cs typeface="Arial" charset="0"/>
        </a:defRPr>
      </a:lvl5pPr>
      <a:lvl6pPr marL="2751598" indent="-304792"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6pPr>
      <a:lvl7pPr marL="3361183" indent="-304792"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7pPr>
      <a:lvl8pPr marL="3970767" indent="-304792"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8pPr>
      <a:lvl9pPr marL="4580352" indent="-304792"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608658" y="6099403"/>
            <a:ext cx="1164242" cy="475712"/>
          </a:xfrm>
          <a:prstGeom prst="rect">
            <a:avLst/>
          </a:prstGeom>
        </p:spPr>
      </p:pic>
    </p:spTree>
    <p:extLst>
      <p:ext uri="{BB962C8B-B14F-4D97-AF65-F5344CB8AC3E}">
        <p14:creationId xmlns:p14="http://schemas.microsoft.com/office/powerpoint/2010/main" val="391745887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Lst>
  <p:hf hd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68">
          <p15:clr>
            <a:srgbClr val="F26B43"/>
          </p15:clr>
        </p15:guide>
        <p15:guide id="4" pos="7416">
          <p15:clr>
            <a:srgbClr val="F26B43"/>
          </p15:clr>
        </p15:guide>
        <p15:guide id="5" orient="horz" pos="3888">
          <p15:clr>
            <a:srgbClr val="F26B43"/>
          </p15:clr>
        </p15:guide>
        <p15:guide id="6" pos="7680">
          <p15:clr>
            <a:srgbClr val="F26B43"/>
          </p15:clr>
        </p15:guide>
        <p15:guide id="7">
          <p15:clr>
            <a:srgbClr val="F26B43"/>
          </p15:clr>
        </p15:guide>
        <p15:guide id="8" orient="horz">
          <p15:clr>
            <a:srgbClr val="F26B43"/>
          </p15:clr>
        </p15:guide>
        <p15:guide id="9" orient="horz" pos="42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8.xml"/><Relationship Id="rId4" Type="http://schemas.openxmlformats.org/officeDocument/2006/relationships/image" Target="../media/image41.jpg"/></Relationships>
</file>

<file path=ppt/slides/_rels/slide10.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0.xml"/><Relationship Id="rId1" Type="http://schemas.openxmlformats.org/officeDocument/2006/relationships/slideLayout" Target="../slideLayouts/slideLayout99.xml"/><Relationship Id="rId4" Type="http://schemas.openxmlformats.org/officeDocument/2006/relationships/image" Target="../media/image117.png"/></Relationships>
</file>

<file path=ppt/slides/_rels/slide1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1.xml"/><Relationship Id="rId1" Type="http://schemas.openxmlformats.org/officeDocument/2006/relationships/slideLayout" Target="../slideLayouts/slideLayout99.xml"/></Relationships>
</file>

<file path=ppt/slides/_rels/slide12.xml.rels><?xml version="1.0" encoding="UTF-8" standalone="yes"?>
<Relationships xmlns="http://schemas.openxmlformats.org/package/2006/relationships"><Relationship Id="rId3" Type="http://schemas.openxmlformats.org/officeDocument/2006/relationships/image" Target="../media/image119.tmp"/><Relationship Id="rId2" Type="http://schemas.openxmlformats.org/officeDocument/2006/relationships/notesSlide" Target="../notesSlides/notesSlide12.xml"/><Relationship Id="rId1" Type="http://schemas.openxmlformats.org/officeDocument/2006/relationships/slideLayout" Target="../slideLayouts/slideLayout98.xml"/></Relationships>
</file>

<file path=ppt/slides/_rels/slide1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3.xml"/><Relationship Id="rId1" Type="http://schemas.openxmlformats.org/officeDocument/2006/relationships/slideLayout" Target="../slideLayouts/slideLayout98.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4.tmp"/><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9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5.xml"/><Relationship Id="rId1" Type="http://schemas.openxmlformats.org/officeDocument/2006/relationships/slideLayout" Target="../slideLayouts/slideLayout98.xml"/></Relationships>
</file>

<file path=ppt/slides/_rels/slide16.xml.rels><?xml version="1.0" encoding="UTF-8" standalone="yes"?>
<Relationships xmlns="http://schemas.openxmlformats.org/package/2006/relationships"><Relationship Id="rId3" Type="http://schemas.openxmlformats.org/officeDocument/2006/relationships/image" Target="../media/image126.tmp"/><Relationship Id="rId2" Type="http://schemas.openxmlformats.org/officeDocument/2006/relationships/notesSlide" Target="../notesSlides/notesSlide16.xml"/><Relationship Id="rId1" Type="http://schemas.openxmlformats.org/officeDocument/2006/relationships/slideLayout" Target="../slideLayouts/slideLayout9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9.xml"/></Relationships>
</file>

<file path=ppt/slides/_rels/slide18.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notesSlide" Target="../notesSlides/notesSlide18.xml"/><Relationship Id="rId1" Type="http://schemas.openxmlformats.org/officeDocument/2006/relationships/slideLayout" Target="../slideLayouts/slideLayout99.xml"/></Relationships>
</file>

<file path=ppt/slides/_rels/slide1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9.xml"/><Relationship Id="rId1" Type="http://schemas.openxmlformats.org/officeDocument/2006/relationships/slideLayout" Target="../slideLayouts/slideLayout99.xml"/><Relationship Id="rId4" Type="http://schemas.openxmlformats.org/officeDocument/2006/relationships/image" Target="../media/image106.jpg"/></Relationships>
</file>

<file path=ppt/slides/_rels/slide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xml"/><Relationship Id="rId1" Type="http://schemas.openxmlformats.org/officeDocument/2006/relationships/slideLayout" Target="../slideLayouts/slideLayout93.xml"/></Relationships>
</file>

<file path=ppt/slides/_rels/slide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9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13" Type="http://schemas.openxmlformats.org/officeDocument/2006/relationships/image" Target="../media/image57.png"/><Relationship Id="rId18" Type="http://schemas.openxmlformats.org/officeDocument/2006/relationships/image" Target="../media/image62.png"/><Relationship Id="rId26" Type="http://schemas.openxmlformats.org/officeDocument/2006/relationships/image" Target="../media/image70.png"/><Relationship Id="rId39" Type="http://schemas.openxmlformats.org/officeDocument/2006/relationships/image" Target="../media/image83.png"/><Relationship Id="rId21" Type="http://schemas.openxmlformats.org/officeDocument/2006/relationships/image" Target="../media/image65.jpeg"/><Relationship Id="rId34" Type="http://schemas.openxmlformats.org/officeDocument/2006/relationships/image" Target="../media/image78.png"/><Relationship Id="rId42" Type="http://schemas.openxmlformats.org/officeDocument/2006/relationships/image" Target="../media/image86.jpeg"/><Relationship Id="rId47" Type="http://schemas.openxmlformats.org/officeDocument/2006/relationships/image" Target="../media/image91.png"/><Relationship Id="rId50" Type="http://schemas.openxmlformats.org/officeDocument/2006/relationships/image" Target="../media/image94.png"/><Relationship Id="rId55" Type="http://schemas.openxmlformats.org/officeDocument/2006/relationships/image" Target="../media/image99.jpeg"/><Relationship Id="rId7" Type="http://schemas.openxmlformats.org/officeDocument/2006/relationships/image" Target="../media/image51.png"/><Relationship Id="rId2" Type="http://schemas.openxmlformats.org/officeDocument/2006/relationships/notesSlide" Target="../notesSlides/notesSlide4.xml"/><Relationship Id="rId16" Type="http://schemas.openxmlformats.org/officeDocument/2006/relationships/image" Target="../media/image60.png"/><Relationship Id="rId29" Type="http://schemas.openxmlformats.org/officeDocument/2006/relationships/image" Target="../media/image73.jpeg"/><Relationship Id="rId11" Type="http://schemas.openxmlformats.org/officeDocument/2006/relationships/image" Target="../media/image55.png"/><Relationship Id="rId24" Type="http://schemas.openxmlformats.org/officeDocument/2006/relationships/image" Target="../media/image68.jpeg"/><Relationship Id="rId32" Type="http://schemas.openxmlformats.org/officeDocument/2006/relationships/image" Target="../media/image76.jpeg"/><Relationship Id="rId37" Type="http://schemas.openxmlformats.org/officeDocument/2006/relationships/image" Target="../media/image81.jpeg"/><Relationship Id="rId40" Type="http://schemas.openxmlformats.org/officeDocument/2006/relationships/image" Target="../media/image84.png"/><Relationship Id="rId45" Type="http://schemas.openxmlformats.org/officeDocument/2006/relationships/image" Target="../media/image89.jpeg"/><Relationship Id="rId53" Type="http://schemas.openxmlformats.org/officeDocument/2006/relationships/image" Target="../media/image97.png"/><Relationship Id="rId58" Type="http://schemas.openxmlformats.org/officeDocument/2006/relationships/image" Target="../media/image102.png"/><Relationship Id="rId5" Type="http://schemas.openxmlformats.org/officeDocument/2006/relationships/image" Target="../media/image49.png"/><Relationship Id="rId19" Type="http://schemas.openxmlformats.org/officeDocument/2006/relationships/image" Target="../media/image63.png"/><Relationship Id="rId4" Type="http://schemas.openxmlformats.org/officeDocument/2006/relationships/image" Target="../media/image48.jpeg"/><Relationship Id="rId9" Type="http://schemas.openxmlformats.org/officeDocument/2006/relationships/image" Target="../media/image53.png"/><Relationship Id="rId14" Type="http://schemas.openxmlformats.org/officeDocument/2006/relationships/image" Target="../media/image58.png"/><Relationship Id="rId22" Type="http://schemas.openxmlformats.org/officeDocument/2006/relationships/image" Target="../media/image66.jpeg"/><Relationship Id="rId27" Type="http://schemas.openxmlformats.org/officeDocument/2006/relationships/image" Target="../media/image71.jpeg"/><Relationship Id="rId30" Type="http://schemas.openxmlformats.org/officeDocument/2006/relationships/image" Target="../media/image74.png"/><Relationship Id="rId35" Type="http://schemas.openxmlformats.org/officeDocument/2006/relationships/image" Target="../media/image79.png"/><Relationship Id="rId43" Type="http://schemas.openxmlformats.org/officeDocument/2006/relationships/image" Target="../media/image87.png"/><Relationship Id="rId48" Type="http://schemas.openxmlformats.org/officeDocument/2006/relationships/image" Target="../media/image92.jpg"/><Relationship Id="rId56" Type="http://schemas.openxmlformats.org/officeDocument/2006/relationships/image" Target="../media/image100.png"/><Relationship Id="rId8" Type="http://schemas.openxmlformats.org/officeDocument/2006/relationships/image" Target="../media/image52.png"/><Relationship Id="rId51" Type="http://schemas.openxmlformats.org/officeDocument/2006/relationships/image" Target="../media/image95.png"/><Relationship Id="rId3" Type="http://schemas.openxmlformats.org/officeDocument/2006/relationships/image" Target="../media/image47.png"/><Relationship Id="rId12" Type="http://schemas.openxmlformats.org/officeDocument/2006/relationships/image" Target="../media/image56.png"/><Relationship Id="rId17" Type="http://schemas.openxmlformats.org/officeDocument/2006/relationships/image" Target="../media/image61.jpeg"/><Relationship Id="rId25" Type="http://schemas.openxmlformats.org/officeDocument/2006/relationships/image" Target="../media/image69.png"/><Relationship Id="rId33" Type="http://schemas.openxmlformats.org/officeDocument/2006/relationships/image" Target="../media/image77.png"/><Relationship Id="rId38" Type="http://schemas.openxmlformats.org/officeDocument/2006/relationships/image" Target="../media/image82.png"/><Relationship Id="rId46" Type="http://schemas.openxmlformats.org/officeDocument/2006/relationships/image" Target="../media/image90.jpeg"/><Relationship Id="rId59" Type="http://schemas.openxmlformats.org/officeDocument/2006/relationships/image" Target="../media/image103.png"/><Relationship Id="rId20" Type="http://schemas.openxmlformats.org/officeDocument/2006/relationships/image" Target="../media/image64.jpeg"/><Relationship Id="rId41" Type="http://schemas.openxmlformats.org/officeDocument/2006/relationships/image" Target="../media/image85.png"/><Relationship Id="rId54" Type="http://schemas.openxmlformats.org/officeDocument/2006/relationships/image" Target="../media/image98.png"/><Relationship Id="rId1" Type="http://schemas.openxmlformats.org/officeDocument/2006/relationships/slideLayout" Target="../slideLayouts/slideLayout100.xml"/><Relationship Id="rId6" Type="http://schemas.openxmlformats.org/officeDocument/2006/relationships/image" Target="../media/image50.jpeg"/><Relationship Id="rId15" Type="http://schemas.openxmlformats.org/officeDocument/2006/relationships/image" Target="../media/image59.png"/><Relationship Id="rId23" Type="http://schemas.openxmlformats.org/officeDocument/2006/relationships/image" Target="../media/image67.jpeg"/><Relationship Id="rId28" Type="http://schemas.openxmlformats.org/officeDocument/2006/relationships/image" Target="../media/image72.png"/><Relationship Id="rId36" Type="http://schemas.openxmlformats.org/officeDocument/2006/relationships/image" Target="../media/image80.png"/><Relationship Id="rId49" Type="http://schemas.openxmlformats.org/officeDocument/2006/relationships/image" Target="../media/image93.png"/><Relationship Id="rId57" Type="http://schemas.openxmlformats.org/officeDocument/2006/relationships/image" Target="../media/image101.png"/><Relationship Id="rId10" Type="http://schemas.openxmlformats.org/officeDocument/2006/relationships/image" Target="../media/image54.jpeg"/><Relationship Id="rId31" Type="http://schemas.openxmlformats.org/officeDocument/2006/relationships/image" Target="../media/image75.png"/><Relationship Id="rId44" Type="http://schemas.openxmlformats.org/officeDocument/2006/relationships/image" Target="../media/image88.png"/><Relationship Id="rId52" Type="http://schemas.openxmlformats.org/officeDocument/2006/relationships/image" Target="../media/image96.png"/><Relationship Id="rId60" Type="http://schemas.openxmlformats.org/officeDocument/2006/relationships/image" Target="../media/image104.jpeg"/></Relationships>
</file>

<file path=ppt/slides/_rels/slide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xml"/><Relationship Id="rId1" Type="http://schemas.openxmlformats.org/officeDocument/2006/relationships/slideLayout" Target="../slideLayouts/slideLayout99.xml"/><Relationship Id="rId4" Type="http://schemas.openxmlformats.org/officeDocument/2006/relationships/image" Target="../media/image106.jpg"/></Relationships>
</file>

<file path=ppt/slides/_rels/slide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xml"/><Relationship Id="rId1" Type="http://schemas.openxmlformats.org/officeDocument/2006/relationships/slideLayout" Target="../slideLayouts/slideLayout99.xml"/><Relationship Id="rId5" Type="http://schemas.openxmlformats.org/officeDocument/2006/relationships/image" Target="../media/image109.png"/><Relationship Id="rId4" Type="http://schemas.openxmlformats.org/officeDocument/2006/relationships/image" Target="../media/image108.png"/></Relationships>
</file>

<file path=ppt/slides/_rels/slide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7.xml"/><Relationship Id="rId1" Type="http://schemas.openxmlformats.org/officeDocument/2006/relationships/slideLayout" Target="../slideLayouts/slideLayout99.xml"/><Relationship Id="rId5" Type="http://schemas.openxmlformats.org/officeDocument/2006/relationships/image" Target="../media/image112.png"/><Relationship Id="rId4" Type="http://schemas.openxmlformats.org/officeDocument/2006/relationships/image" Target="../media/image111.png"/></Relationships>
</file>

<file path=ppt/slides/_rels/slide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8.xml"/><Relationship Id="rId1" Type="http://schemas.openxmlformats.org/officeDocument/2006/relationships/slideLayout" Target="../slideLayouts/slideLayout99.xml"/><Relationship Id="rId5" Type="http://schemas.openxmlformats.org/officeDocument/2006/relationships/image" Target="../media/image115.png"/><Relationship Id="rId4" Type="http://schemas.openxmlformats.org/officeDocument/2006/relationships/image" Target="../media/image114.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9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endParaRPr lang="en-US"/>
          </a:p>
        </p:txBody>
      </p:sp>
      <p:sp>
        <p:nvSpPr>
          <p:cNvPr id="2" name="Title 1"/>
          <p:cNvSpPr>
            <a:spLocks noGrp="1"/>
          </p:cNvSpPr>
          <p:nvPr>
            <p:ph type="ctrTitle"/>
          </p:nvPr>
        </p:nvSpPr>
        <p:spPr>
          <a:xfrm>
            <a:off x="1272209" y="4391024"/>
            <a:ext cx="10509158" cy="1510423"/>
          </a:xfrm>
        </p:spPr>
        <p:txBody>
          <a:bodyPr/>
          <a:lstStyle/>
          <a:p>
            <a:pPr algn="ctr"/>
            <a:r>
              <a:rPr lang="en-US" sz="4800" dirty="0"/>
              <a:t>Talent Solutions </a:t>
            </a:r>
            <a:br>
              <a:rPr lang="en-US" sz="5400" dirty="0"/>
            </a:br>
            <a:r>
              <a:rPr lang="en-US" sz="2800" dirty="0"/>
              <a:t>Assessing Key Competencies to Hire Top Talent</a:t>
            </a:r>
            <a:br>
              <a:rPr lang="en-US" sz="2800" dirty="0"/>
            </a:br>
            <a:endParaRPr lang="en-US" sz="2800" dirty="0"/>
          </a:p>
        </p:txBody>
      </p:sp>
      <p:sp>
        <p:nvSpPr>
          <p:cNvPr id="3" name="Subtitle 2"/>
          <p:cNvSpPr>
            <a:spLocks noGrp="1"/>
          </p:cNvSpPr>
          <p:nvPr>
            <p:ph type="body" sz="quarter" idx="12"/>
          </p:nvPr>
        </p:nvSpPr>
        <p:spPr>
          <a:xfrm>
            <a:off x="2186425" y="6004679"/>
            <a:ext cx="8323424" cy="332399"/>
          </a:xfrm>
        </p:spPr>
        <p:txBody>
          <a:bodyPr/>
          <a:lstStyle/>
          <a:p>
            <a:r>
              <a:rPr lang="en-US" sz="2400" b="1" dirty="0">
                <a:solidFill>
                  <a:srgbClr val="FF0000"/>
                </a:solidFill>
              </a:rPr>
              <a:t> </a:t>
            </a:r>
            <a:endParaRPr lang="en-US" sz="1800" b="1" dirty="0">
              <a:solidFill>
                <a:schemeClr val="tx1"/>
              </a:solidFill>
            </a:endParaRPr>
          </a:p>
        </p:txBody>
      </p:sp>
      <p:sp>
        <p:nvSpPr>
          <p:cNvPr id="8" name="Picture Placeholder 7"/>
          <p:cNvSpPr>
            <a:spLocks noGrp="1"/>
          </p:cNvSpPr>
          <p:nvPr>
            <p:ph type="pic" sz="quarter" idx="15"/>
          </p:nvPr>
        </p:nvSpPr>
        <p:spPr/>
        <p:txBody>
          <a:bodyPr/>
          <a:lstStyle/>
          <a:p>
            <a:endParaRPr lang="en-US"/>
          </a:p>
        </p:txBody>
      </p:sp>
      <p:pic>
        <p:nvPicPr>
          <p:cNvPr id="7" name="Picture Placeholder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4" cy="3983568"/>
          </a:xfrm>
          <a:prstGeom prst="rect">
            <a:avLst/>
          </a:prstGeom>
          <a:solidFill>
            <a:schemeClr val="bg1">
              <a:lumMod val="85000"/>
              <a:alpha val="80000"/>
            </a:schemeClr>
          </a:solidFill>
          <a:ln w="9525">
            <a:noFill/>
            <a:miter lim="800000"/>
            <a:headEnd/>
            <a:tailEnd/>
          </a:ln>
          <a:effectLst/>
        </p:spPr>
      </p:pic>
      <p:pic>
        <p:nvPicPr>
          <p:cNvPr id="9" name="Picture Placeholder 3"/>
          <p:cNvPicPr>
            <a:picLocks noChangeAspect="1"/>
          </p:cNvPicPr>
          <p:nvPr/>
        </p:nvPicPr>
        <p:blipFill>
          <a:blip r:embed="rId4">
            <a:extLst>
              <a:ext uri="{28A0092B-C50C-407E-A947-70E740481C1C}">
                <a14:useLocalDpi xmlns:a14="http://schemas.microsoft.com/office/drawing/2010/main" val="0"/>
              </a:ext>
            </a:extLst>
          </a:blip>
          <a:srcRect t="22130" b="22130"/>
          <a:stretch>
            <a:fillRect/>
          </a:stretch>
        </p:blipFill>
        <p:spPr>
          <a:xfrm>
            <a:off x="-12697" y="-6859"/>
            <a:ext cx="12217398" cy="4391025"/>
          </a:xfrm>
          <a:prstGeom prst="rect">
            <a:avLst/>
          </a:prstGeom>
        </p:spPr>
      </p:pic>
    </p:spTree>
    <p:extLst>
      <p:ext uri="{BB962C8B-B14F-4D97-AF65-F5344CB8AC3E}">
        <p14:creationId xmlns:p14="http://schemas.microsoft.com/office/powerpoint/2010/main" val="150727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p:cNvSpPr>
            <a:spLocks noGrp="1"/>
          </p:cNvSpPr>
          <p:nvPr>
            <p:ph type="title"/>
          </p:nvPr>
        </p:nvSpPr>
        <p:spPr>
          <a:xfrm>
            <a:off x="441325" y="430623"/>
            <a:ext cx="11309349" cy="512328"/>
          </a:xfrm>
        </p:spPr>
        <p:txBody>
          <a:bodyPr/>
          <a:lstStyle/>
          <a:p>
            <a:r>
              <a:rPr lang="en-US" sz="2800" b="1" dirty="0">
                <a:solidFill>
                  <a:srgbClr val="00437B"/>
                </a:solidFill>
              </a:rPr>
              <a:t>Performance Skills Index with Learning Styles</a:t>
            </a:r>
            <a:endParaRPr lang="en-US" sz="2800" b="1" dirty="0">
              <a:solidFill>
                <a:srgbClr val="00437B"/>
              </a:solidFill>
              <a:latin typeface="Arial" panose="020B0604020202020204" pitchFamily="34" charset="0"/>
              <a:cs typeface="Arial" panose="020B0604020202020204" pitchFamily="34" charset="0"/>
            </a:endParaRPr>
          </a:p>
        </p:txBody>
      </p:sp>
      <p:pic>
        <p:nvPicPr>
          <p:cNvPr id="4" name="Picture 3" descr="A screenshot of a computer screen&#10;&#10;Description automatically generated">
            <a:extLst>
              <a:ext uri="{FF2B5EF4-FFF2-40B4-BE49-F238E27FC236}">
                <a16:creationId xmlns:a16="http://schemas.microsoft.com/office/drawing/2014/main" id="{D1686101-EC28-1ABB-137C-692C38DA8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93" y="1100877"/>
            <a:ext cx="8044124" cy="3497838"/>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F1463DA4-0A81-417A-B383-E119990411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4490" y="2206487"/>
            <a:ext cx="8032217" cy="4052857"/>
          </a:xfrm>
          <a:prstGeom prst="rect">
            <a:avLst/>
          </a:prstGeom>
        </p:spPr>
      </p:pic>
    </p:spTree>
    <p:extLst>
      <p:ext uri="{BB962C8B-B14F-4D97-AF65-F5344CB8AC3E}">
        <p14:creationId xmlns:p14="http://schemas.microsoft.com/office/powerpoint/2010/main" val="968736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p:cNvSpPr>
            <a:spLocks noGrp="1"/>
          </p:cNvSpPr>
          <p:nvPr>
            <p:ph type="title"/>
          </p:nvPr>
        </p:nvSpPr>
        <p:spPr>
          <a:xfrm>
            <a:off x="441325" y="430623"/>
            <a:ext cx="11309349" cy="512328"/>
          </a:xfrm>
        </p:spPr>
        <p:txBody>
          <a:bodyPr/>
          <a:lstStyle/>
          <a:p>
            <a:r>
              <a:rPr lang="en-US" sz="2800" b="1" dirty="0">
                <a:solidFill>
                  <a:srgbClr val="00437B"/>
                </a:solidFill>
              </a:rPr>
              <a:t>Performance Skills Index with Learning Styles</a:t>
            </a:r>
            <a:endParaRPr lang="en-US" sz="2800" b="1" dirty="0">
              <a:solidFill>
                <a:srgbClr val="00437B"/>
              </a:solidFill>
              <a:latin typeface="Arial" panose="020B0604020202020204" pitchFamily="34" charset="0"/>
              <a:cs typeface="Arial" panose="020B0604020202020204" pitchFamily="34" charset="0"/>
            </a:endParaRPr>
          </a:p>
        </p:txBody>
      </p:sp>
      <p:pic>
        <p:nvPicPr>
          <p:cNvPr id="3" name="Picture 2" descr="A screenshot of a computer&#10;&#10;Description automatically generated">
            <a:extLst>
              <a:ext uri="{FF2B5EF4-FFF2-40B4-BE49-F238E27FC236}">
                <a16:creationId xmlns:a16="http://schemas.microsoft.com/office/drawing/2014/main" id="{616D47CC-E66F-DF17-1494-62A80753D3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231" y="1097265"/>
            <a:ext cx="9183537" cy="4830923"/>
          </a:xfrm>
          <a:prstGeom prst="rect">
            <a:avLst/>
          </a:prstGeom>
        </p:spPr>
      </p:pic>
    </p:spTree>
    <p:extLst>
      <p:ext uri="{BB962C8B-B14F-4D97-AF65-F5344CB8AC3E}">
        <p14:creationId xmlns:p14="http://schemas.microsoft.com/office/powerpoint/2010/main" val="3543799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5"/>
          <p:cNvSpPr txBox="1">
            <a:spLocks/>
          </p:cNvSpPr>
          <p:nvPr/>
        </p:nvSpPr>
        <p:spPr>
          <a:xfrm>
            <a:off x="341376" y="344185"/>
            <a:ext cx="10621150" cy="582407"/>
          </a:xfrm>
          <a:prstGeom prst="rect">
            <a:avLst/>
          </a:prstGeom>
        </p:spPr>
        <p:txBody>
          <a:bodyPr/>
          <a:lstStyle>
            <a:lvl1pPr algn="l" rtl="0" eaLnBrk="1" fontAlgn="base" hangingPunct="1">
              <a:lnSpc>
                <a:spcPct val="100000"/>
              </a:lnSpc>
              <a:spcBef>
                <a:spcPct val="0"/>
              </a:spcBef>
              <a:spcAft>
                <a:spcPct val="0"/>
              </a:spcAft>
              <a:defRPr sz="3600" b="1" baseline="0">
                <a:solidFill>
                  <a:schemeClr val="tx2"/>
                </a:solidFill>
                <a:latin typeface="Arial"/>
                <a:ea typeface="+mj-ea"/>
                <a:cs typeface="Arial"/>
              </a:defRPr>
            </a:lvl1pPr>
            <a:lvl2pPr algn="l" rtl="0" eaLnBrk="1" fontAlgn="base" hangingPunct="1">
              <a:spcBef>
                <a:spcPct val="0"/>
              </a:spcBef>
              <a:spcAft>
                <a:spcPct val="0"/>
              </a:spcAft>
              <a:defRPr sz="3600" b="1">
                <a:solidFill>
                  <a:schemeClr val="bg1"/>
                </a:solidFill>
                <a:latin typeface="Times New Roman" pitchFamily="18" charset="0"/>
              </a:defRPr>
            </a:lvl2pPr>
            <a:lvl3pPr algn="l" rtl="0" eaLnBrk="1" fontAlgn="base" hangingPunct="1">
              <a:spcBef>
                <a:spcPct val="0"/>
              </a:spcBef>
              <a:spcAft>
                <a:spcPct val="0"/>
              </a:spcAft>
              <a:defRPr sz="3600" b="1">
                <a:solidFill>
                  <a:schemeClr val="bg1"/>
                </a:solidFill>
                <a:latin typeface="Times New Roman" pitchFamily="18" charset="0"/>
              </a:defRPr>
            </a:lvl3pPr>
            <a:lvl4pPr algn="l" rtl="0" eaLnBrk="1" fontAlgn="base" hangingPunct="1">
              <a:spcBef>
                <a:spcPct val="0"/>
              </a:spcBef>
              <a:spcAft>
                <a:spcPct val="0"/>
              </a:spcAft>
              <a:defRPr sz="3600" b="1">
                <a:solidFill>
                  <a:schemeClr val="bg1"/>
                </a:solidFill>
                <a:latin typeface="Times New Roman" pitchFamily="18" charset="0"/>
              </a:defRPr>
            </a:lvl4pPr>
            <a:lvl5pPr algn="l" rtl="0" eaLnBrk="1" fontAlgn="base" hangingPunct="1">
              <a:spcBef>
                <a:spcPct val="0"/>
              </a:spcBef>
              <a:spcAft>
                <a:spcPct val="0"/>
              </a:spcAft>
              <a:defRPr sz="3600" b="1">
                <a:solidFill>
                  <a:schemeClr val="bg1"/>
                </a:solidFill>
                <a:latin typeface="Times New Roman" pitchFamily="18" charset="0"/>
              </a:defRPr>
            </a:lvl5pPr>
            <a:lvl6pPr marL="457200" algn="l" rtl="0" eaLnBrk="1" fontAlgn="base" hangingPunct="1">
              <a:spcBef>
                <a:spcPct val="0"/>
              </a:spcBef>
              <a:spcAft>
                <a:spcPct val="0"/>
              </a:spcAft>
              <a:defRPr sz="3600" b="1">
                <a:solidFill>
                  <a:schemeClr val="bg1"/>
                </a:solidFill>
                <a:latin typeface="Times New Roman" pitchFamily="18" charset="0"/>
              </a:defRPr>
            </a:lvl6pPr>
            <a:lvl7pPr marL="914400" algn="l" rtl="0" eaLnBrk="1" fontAlgn="base" hangingPunct="1">
              <a:spcBef>
                <a:spcPct val="0"/>
              </a:spcBef>
              <a:spcAft>
                <a:spcPct val="0"/>
              </a:spcAft>
              <a:defRPr sz="3600" b="1">
                <a:solidFill>
                  <a:schemeClr val="bg1"/>
                </a:solidFill>
                <a:latin typeface="Times New Roman" pitchFamily="18" charset="0"/>
              </a:defRPr>
            </a:lvl7pPr>
            <a:lvl8pPr marL="1371600" algn="l" rtl="0" eaLnBrk="1" fontAlgn="base" hangingPunct="1">
              <a:spcBef>
                <a:spcPct val="0"/>
              </a:spcBef>
              <a:spcAft>
                <a:spcPct val="0"/>
              </a:spcAft>
              <a:defRPr sz="3600" b="1">
                <a:solidFill>
                  <a:schemeClr val="bg1"/>
                </a:solidFill>
                <a:latin typeface="Times New Roman" pitchFamily="18" charset="0"/>
              </a:defRPr>
            </a:lvl8pPr>
            <a:lvl9pPr marL="1828800" algn="l" rtl="0" eaLnBrk="1" fontAlgn="base" hangingPunct="1">
              <a:spcBef>
                <a:spcPct val="0"/>
              </a:spcBef>
              <a:spcAft>
                <a:spcPct val="0"/>
              </a:spcAft>
              <a:defRPr sz="3600" b="1">
                <a:solidFill>
                  <a:schemeClr val="bg1"/>
                </a:solidFill>
                <a:latin typeface="Times New Roman" pitchFamily="18" charset="0"/>
              </a:defRPr>
            </a:lvl9pPr>
          </a:lstStyle>
          <a:p>
            <a:r>
              <a:rPr lang="en-US" sz="3200" kern="0" dirty="0"/>
              <a:t>Performance Skills Index </a:t>
            </a:r>
            <a:r>
              <a:rPr lang="en-US" sz="3200" b="1" dirty="0">
                <a:solidFill>
                  <a:srgbClr val="00437B"/>
                </a:solidFill>
              </a:rPr>
              <a:t>with Learning Styles</a:t>
            </a:r>
            <a:endParaRPr lang="en-US" sz="3200" kern="0"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177" y="1061338"/>
            <a:ext cx="7845645" cy="5452477"/>
          </a:xfrm>
          <a:prstGeom prst="rect">
            <a:avLst/>
          </a:prstGeom>
        </p:spPr>
      </p:pic>
    </p:spTree>
    <p:extLst>
      <p:ext uri="{BB962C8B-B14F-4D97-AF65-F5344CB8AC3E}">
        <p14:creationId xmlns:p14="http://schemas.microsoft.com/office/powerpoint/2010/main" val="383949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rectangular object with black lines&#10;&#10;Description automatically generated">
            <a:extLst>
              <a:ext uri="{FF2B5EF4-FFF2-40B4-BE49-F238E27FC236}">
                <a16:creationId xmlns:a16="http://schemas.microsoft.com/office/drawing/2014/main" id="{36564E6E-BB29-42F4-73A5-139BD12C52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9600" y="3118029"/>
            <a:ext cx="5788640" cy="1453651"/>
          </a:xfrm>
          <a:prstGeom prst="rect">
            <a:avLst/>
          </a:prstGeom>
        </p:spPr>
      </p:pic>
      <p:pic>
        <p:nvPicPr>
          <p:cNvPr id="7" name="Picture 6" descr="A rectangular object with a grid&#10;&#10;Description automatically generated with medium confidence">
            <a:extLst>
              <a:ext uri="{FF2B5EF4-FFF2-40B4-BE49-F238E27FC236}">
                <a16:creationId xmlns:a16="http://schemas.microsoft.com/office/drawing/2014/main" id="{1EEA04CD-E0E6-0574-F8A7-56A013D713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7" y="2093099"/>
            <a:ext cx="5579700" cy="1310581"/>
          </a:xfrm>
          <a:prstGeom prst="rect">
            <a:avLst/>
          </a:prstGeom>
        </p:spPr>
      </p:pic>
      <p:sp>
        <p:nvSpPr>
          <p:cNvPr id="48" name="Title 15"/>
          <p:cNvSpPr txBox="1">
            <a:spLocks/>
          </p:cNvSpPr>
          <p:nvPr/>
        </p:nvSpPr>
        <p:spPr>
          <a:xfrm>
            <a:off x="375660" y="405301"/>
            <a:ext cx="11440680" cy="568783"/>
          </a:xfrm>
          <a:prstGeom prst="rect">
            <a:avLst/>
          </a:prstGeom>
        </p:spPr>
        <p:txBody>
          <a:bodyPr/>
          <a:lstStyle>
            <a:lvl1pPr algn="l" rtl="0" eaLnBrk="1" fontAlgn="base" hangingPunct="1">
              <a:lnSpc>
                <a:spcPct val="100000"/>
              </a:lnSpc>
              <a:spcBef>
                <a:spcPct val="0"/>
              </a:spcBef>
              <a:spcAft>
                <a:spcPct val="0"/>
              </a:spcAft>
              <a:defRPr sz="3600" b="1" baseline="0">
                <a:solidFill>
                  <a:schemeClr val="tx2"/>
                </a:solidFill>
                <a:latin typeface="Arial"/>
                <a:ea typeface="+mj-ea"/>
                <a:cs typeface="Arial"/>
              </a:defRPr>
            </a:lvl1pPr>
            <a:lvl2pPr algn="l" rtl="0" eaLnBrk="1" fontAlgn="base" hangingPunct="1">
              <a:spcBef>
                <a:spcPct val="0"/>
              </a:spcBef>
              <a:spcAft>
                <a:spcPct val="0"/>
              </a:spcAft>
              <a:defRPr sz="3600" b="1">
                <a:solidFill>
                  <a:schemeClr val="bg1"/>
                </a:solidFill>
                <a:latin typeface="Times New Roman" pitchFamily="18" charset="0"/>
              </a:defRPr>
            </a:lvl2pPr>
            <a:lvl3pPr algn="l" rtl="0" eaLnBrk="1" fontAlgn="base" hangingPunct="1">
              <a:spcBef>
                <a:spcPct val="0"/>
              </a:spcBef>
              <a:spcAft>
                <a:spcPct val="0"/>
              </a:spcAft>
              <a:defRPr sz="3600" b="1">
                <a:solidFill>
                  <a:schemeClr val="bg1"/>
                </a:solidFill>
                <a:latin typeface="Times New Roman" pitchFamily="18" charset="0"/>
              </a:defRPr>
            </a:lvl3pPr>
            <a:lvl4pPr algn="l" rtl="0" eaLnBrk="1" fontAlgn="base" hangingPunct="1">
              <a:spcBef>
                <a:spcPct val="0"/>
              </a:spcBef>
              <a:spcAft>
                <a:spcPct val="0"/>
              </a:spcAft>
              <a:defRPr sz="3600" b="1">
                <a:solidFill>
                  <a:schemeClr val="bg1"/>
                </a:solidFill>
                <a:latin typeface="Times New Roman" pitchFamily="18" charset="0"/>
              </a:defRPr>
            </a:lvl4pPr>
            <a:lvl5pPr algn="l" rtl="0" eaLnBrk="1" fontAlgn="base" hangingPunct="1">
              <a:spcBef>
                <a:spcPct val="0"/>
              </a:spcBef>
              <a:spcAft>
                <a:spcPct val="0"/>
              </a:spcAft>
              <a:defRPr sz="3600" b="1">
                <a:solidFill>
                  <a:schemeClr val="bg1"/>
                </a:solidFill>
                <a:latin typeface="Times New Roman" pitchFamily="18" charset="0"/>
              </a:defRPr>
            </a:lvl5pPr>
            <a:lvl6pPr marL="457200" algn="l" rtl="0" eaLnBrk="1" fontAlgn="base" hangingPunct="1">
              <a:spcBef>
                <a:spcPct val="0"/>
              </a:spcBef>
              <a:spcAft>
                <a:spcPct val="0"/>
              </a:spcAft>
              <a:defRPr sz="3600" b="1">
                <a:solidFill>
                  <a:schemeClr val="bg1"/>
                </a:solidFill>
                <a:latin typeface="Times New Roman" pitchFamily="18" charset="0"/>
              </a:defRPr>
            </a:lvl6pPr>
            <a:lvl7pPr marL="914400" algn="l" rtl="0" eaLnBrk="1" fontAlgn="base" hangingPunct="1">
              <a:spcBef>
                <a:spcPct val="0"/>
              </a:spcBef>
              <a:spcAft>
                <a:spcPct val="0"/>
              </a:spcAft>
              <a:defRPr sz="3600" b="1">
                <a:solidFill>
                  <a:schemeClr val="bg1"/>
                </a:solidFill>
                <a:latin typeface="Times New Roman" pitchFamily="18" charset="0"/>
              </a:defRPr>
            </a:lvl7pPr>
            <a:lvl8pPr marL="1371600" algn="l" rtl="0" eaLnBrk="1" fontAlgn="base" hangingPunct="1">
              <a:spcBef>
                <a:spcPct val="0"/>
              </a:spcBef>
              <a:spcAft>
                <a:spcPct val="0"/>
              </a:spcAft>
              <a:defRPr sz="3600" b="1">
                <a:solidFill>
                  <a:schemeClr val="bg1"/>
                </a:solidFill>
                <a:latin typeface="Times New Roman" pitchFamily="18" charset="0"/>
              </a:defRPr>
            </a:lvl8pPr>
            <a:lvl9pPr marL="1828800" algn="l" rtl="0" eaLnBrk="1" fontAlgn="base" hangingPunct="1">
              <a:spcBef>
                <a:spcPct val="0"/>
              </a:spcBef>
              <a:spcAft>
                <a:spcPct val="0"/>
              </a:spcAft>
              <a:defRPr sz="3600" b="1">
                <a:solidFill>
                  <a:schemeClr val="bg1"/>
                </a:solidFill>
                <a:latin typeface="Times New Roman" pitchFamily="18" charset="0"/>
              </a:defRPr>
            </a:lvl9pPr>
          </a:lstStyle>
          <a:p>
            <a:r>
              <a:rPr lang="en-US" sz="3200" kern="0" dirty="0"/>
              <a:t>Performance Skills Index </a:t>
            </a:r>
            <a:r>
              <a:rPr lang="en-US" sz="3200" b="1" dirty="0">
                <a:solidFill>
                  <a:srgbClr val="00437B"/>
                </a:solidFill>
              </a:rPr>
              <a:t>with Learning Styles</a:t>
            </a:r>
            <a:endParaRPr lang="en-US" sz="3200" kern="0" dirty="0"/>
          </a:p>
        </p:txBody>
      </p:sp>
      <p:pic>
        <p:nvPicPr>
          <p:cNvPr id="4" name="Picture 3">
            <a:extLst>
              <a:ext uri="{FF2B5EF4-FFF2-40B4-BE49-F238E27FC236}">
                <a16:creationId xmlns:a16="http://schemas.microsoft.com/office/drawing/2014/main" id="{468F6D12-ACE8-B6EC-5FD0-A68B1E4F8B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3417" y="1200365"/>
            <a:ext cx="9505166" cy="1085956"/>
          </a:xfrm>
          <a:prstGeom prst="rect">
            <a:avLst/>
          </a:prstGeom>
        </p:spPr>
      </p:pic>
      <p:pic>
        <p:nvPicPr>
          <p:cNvPr id="11" name="Picture 10">
            <a:extLst>
              <a:ext uri="{FF2B5EF4-FFF2-40B4-BE49-F238E27FC236}">
                <a16:creationId xmlns:a16="http://schemas.microsoft.com/office/drawing/2014/main" id="{CC4E162B-F600-21F2-1A03-C72C6ABE4C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3417" y="4425026"/>
            <a:ext cx="8985342" cy="1005906"/>
          </a:xfrm>
          <a:prstGeom prst="rect">
            <a:avLst/>
          </a:prstGeom>
        </p:spPr>
      </p:pic>
    </p:spTree>
    <p:extLst>
      <p:ext uri="{BB962C8B-B14F-4D97-AF65-F5344CB8AC3E}">
        <p14:creationId xmlns:p14="http://schemas.microsoft.com/office/powerpoint/2010/main" val="3708154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425277" y="394478"/>
            <a:ext cx="10019227" cy="622165"/>
          </a:xfrm>
          <a:prstGeom prst="rect">
            <a:avLst/>
          </a:prstGeom>
        </p:spPr>
        <p:txBody>
          <a:bodyPr/>
          <a:lst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a:lstStyle>
          <a:p>
            <a:r>
              <a:rPr lang="en-US" sz="3200" kern="0" dirty="0"/>
              <a:t>Performance Skills Index </a:t>
            </a:r>
            <a:r>
              <a:rPr lang="en-US" sz="3200" b="1" dirty="0">
                <a:solidFill>
                  <a:srgbClr val="00437B"/>
                </a:solidFill>
              </a:rPr>
              <a:t>with Learning Styles</a:t>
            </a:r>
            <a:endParaRPr lang="en-US" sz="3200" kern="0" dirty="0"/>
          </a:p>
        </p:txBody>
      </p:sp>
      <p:pic>
        <p:nvPicPr>
          <p:cNvPr id="3" name="Picture 2" descr="A screenshot of a learning style guide">
            <a:extLst>
              <a:ext uri="{FF2B5EF4-FFF2-40B4-BE49-F238E27FC236}">
                <a16:creationId xmlns:a16="http://schemas.microsoft.com/office/drawing/2014/main" id="{5B4BC3AD-B855-F351-D87D-A1D20665F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277" y="1063410"/>
            <a:ext cx="7462890" cy="5646148"/>
          </a:xfrm>
          <a:prstGeom prst="rect">
            <a:avLst/>
          </a:prstGeom>
        </p:spPr>
      </p:pic>
      <p:graphicFrame>
        <p:nvGraphicFramePr>
          <p:cNvPr id="2" name="Diagram 1">
            <a:extLst>
              <a:ext uri="{FF2B5EF4-FFF2-40B4-BE49-F238E27FC236}">
                <a16:creationId xmlns:a16="http://schemas.microsoft.com/office/drawing/2014/main" id="{CE07BA65-4563-F7FB-F481-E26C48357A1C}"/>
              </a:ext>
            </a:extLst>
          </p:cNvPr>
          <p:cNvGraphicFramePr/>
          <p:nvPr>
            <p:extLst>
              <p:ext uri="{D42A27DB-BD31-4B8C-83A1-F6EECF244321}">
                <p14:modId xmlns:p14="http://schemas.microsoft.com/office/powerpoint/2010/main" val="3976438287"/>
              </p:ext>
            </p:extLst>
          </p:nvPr>
        </p:nvGraphicFramePr>
        <p:xfrm>
          <a:off x="8557183" y="1445358"/>
          <a:ext cx="2798183" cy="42669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32594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65712" y="416865"/>
            <a:ext cx="11309349" cy="590003"/>
          </a:xfrm>
          <a:prstGeom prst="rect">
            <a:avLst/>
          </a:prstGeom>
        </p:spPr>
        <p:txBody>
          <a:bodyPr/>
          <a:lst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a:lstStyle>
          <a:p>
            <a:r>
              <a:rPr lang="en-US" sz="3200" kern="0" dirty="0">
                <a:solidFill>
                  <a:srgbClr val="00437B"/>
                </a:solidFill>
              </a:rPr>
              <a:t>Interview Questions</a:t>
            </a:r>
            <a:endParaRPr lang="en-US" sz="3200" kern="0" dirty="0">
              <a:solidFill>
                <a:srgbClr val="00437B"/>
              </a:solidFill>
              <a:latin typeface="Arial" panose="020B0604020202020204" pitchFamily="34" charset="0"/>
              <a:cs typeface="Arial" panose="020B0604020202020204" pitchFamily="34" charset="0"/>
            </a:endParaRPr>
          </a:p>
        </p:txBody>
      </p:sp>
      <p:pic>
        <p:nvPicPr>
          <p:cNvPr id="3" name="Picture 2" descr="A screenshot of a questionnaire&#10;&#10;Description automatically generated">
            <a:extLst>
              <a:ext uri="{FF2B5EF4-FFF2-40B4-BE49-F238E27FC236}">
                <a16:creationId xmlns:a16="http://schemas.microsoft.com/office/drawing/2014/main" id="{ABABE665-0830-0CC0-2762-F0BEE2E86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981" y="1142113"/>
            <a:ext cx="8336037" cy="5463409"/>
          </a:xfrm>
          <a:prstGeom prst="rect">
            <a:avLst/>
          </a:prstGeom>
        </p:spPr>
      </p:pic>
    </p:spTree>
    <p:extLst>
      <p:ext uri="{BB962C8B-B14F-4D97-AF65-F5344CB8AC3E}">
        <p14:creationId xmlns:p14="http://schemas.microsoft.com/office/powerpoint/2010/main" val="3074505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erson standing in front of a blue and white poster&#10;&#10;Description automatically generated">
            <a:extLst>
              <a:ext uri="{FF2B5EF4-FFF2-40B4-BE49-F238E27FC236}">
                <a16:creationId xmlns:a16="http://schemas.microsoft.com/office/drawing/2014/main" id="{D4C223BE-868B-4E81-B902-99D6DB42B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217" y="-268357"/>
            <a:ext cx="12659885" cy="7126357"/>
          </a:xfrm>
          <a:prstGeom prst="rect">
            <a:avLst/>
          </a:prstGeom>
        </p:spPr>
      </p:pic>
    </p:spTree>
    <p:extLst>
      <p:ext uri="{BB962C8B-B14F-4D97-AF65-F5344CB8AC3E}">
        <p14:creationId xmlns:p14="http://schemas.microsoft.com/office/powerpoint/2010/main" val="522581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p:cNvSpPr>
            <a:spLocks noGrp="1"/>
          </p:cNvSpPr>
          <p:nvPr>
            <p:ph type="title"/>
          </p:nvPr>
        </p:nvSpPr>
        <p:spPr>
          <a:xfrm>
            <a:off x="487018" y="133564"/>
            <a:ext cx="11554144" cy="809386"/>
          </a:xfrm>
        </p:spPr>
        <p:txBody>
          <a:bodyPr/>
          <a:lstStyle/>
          <a:p>
            <a:r>
              <a:rPr lang="en-US" sz="3200" b="1" dirty="0">
                <a:solidFill>
                  <a:srgbClr val="00437B"/>
                </a:solidFill>
              </a:rPr>
              <a:t>Implementation</a:t>
            </a:r>
            <a:endParaRPr lang="en-US" sz="3200" b="1" dirty="0">
              <a:solidFill>
                <a:srgbClr val="00437B"/>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25FE9ED9-E2F4-03B9-43C2-96F1659DB4AC}"/>
              </a:ext>
            </a:extLst>
          </p:cNvPr>
          <p:cNvSpPr>
            <a:spLocks noGrp="1"/>
          </p:cNvSpPr>
          <p:nvPr>
            <p:ph idx="1"/>
          </p:nvPr>
        </p:nvSpPr>
        <p:spPr>
          <a:xfrm>
            <a:off x="675348" y="1216152"/>
            <a:ext cx="10668000" cy="4425696"/>
          </a:xfrm>
        </p:spPr>
        <p:txBody>
          <a:bodyPr/>
          <a:lstStyle/>
          <a:p>
            <a:pPr>
              <a:spcAft>
                <a:spcPts val="0"/>
              </a:spcAft>
            </a:pPr>
            <a:r>
              <a:rPr lang="en-US" dirty="0"/>
              <a:t>Step 1:  Work with an Onboarding Specialist for set-up options*</a:t>
            </a:r>
          </a:p>
          <a:p>
            <a:pPr>
              <a:spcAft>
                <a:spcPts val="0"/>
              </a:spcAft>
            </a:pPr>
            <a:endParaRPr lang="en-US" dirty="0"/>
          </a:p>
          <a:p>
            <a:pPr>
              <a:spcAft>
                <a:spcPts val="0"/>
              </a:spcAft>
            </a:pPr>
            <a:r>
              <a:rPr lang="en-US" dirty="0"/>
              <a:t>Step 2:  Train administrators (virtually) </a:t>
            </a:r>
          </a:p>
          <a:p>
            <a:pPr>
              <a:spcAft>
                <a:spcPts val="0"/>
              </a:spcAft>
            </a:pPr>
            <a:endParaRPr lang="en-US" dirty="0"/>
          </a:p>
          <a:p>
            <a:pPr>
              <a:spcAft>
                <a:spcPts val="0"/>
              </a:spcAft>
            </a:pPr>
            <a:r>
              <a:rPr lang="en-US" dirty="0"/>
              <a:t>Step 3:  Data analysis &amp; validation (after 100 tests and exams matched   	    cases)</a:t>
            </a:r>
          </a:p>
          <a:p>
            <a:pPr>
              <a:spcAft>
                <a:spcPts val="0"/>
              </a:spcAft>
            </a:pPr>
            <a:endParaRPr lang="en-US" dirty="0"/>
          </a:p>
          <a:p>
            <a:pPr>
              <a:spcAft>
                <a:spcPts val="0"/>
              </a:spcAft>
            </a:pPr>
            <a:r>
              <a:rPr lang="en-US" dirty="0"/>
              <a:t>Step 4:  Quarterly calls for continuous alignment  </a:t>
            </a:r>
          </a:p>
          <a:p>
            <a:pPr>
              <a:spcAft>
                <a:spcPts val="0"/>
              </a:spcAft>
            </a:pPr>
            <a:endParaRPr lang="en-US" dirty="0"/>
          </a:p>
        </p:txBody>
      </p:sp>
      <p:sp>
        <p:nvSpPr>
          <p:cNvPr id="2" name="TextBox 1">
            <a:extLst>
              <a:ext uri="{FF2B5EF4-FFF2-40B4-BE49-F238E27FC236}">
                <a16:creationId xmlns:a16="http://schemas.microsoft.com/office/drawing/2014/main" id="{E60E389B-3D67-D578-7CEC-95C52B073BF2}"/>
              </a:ext>
            </a:extLst>
          </p:cNvPr>
          <p:cNvSpPr txBox="1"/>
          <p:nvPr/>
        </p:nvSpPr>
        <p:spPr>
          <a:xfrm>
            <a:off x="3458817" y="6023113"/>
            <a:ext cx="1480931" cy="553998"/>
          </a:xfrm>
          <a:prstGeom prst="rect">
            <a:avLst/>
          </a:prstGeom>
          <a:noFill/>
        </p:spPr>
        <p:txBody>
          <a:bodyPr wrap="square" rtlCol="0">
            <a:spAutoFit/>
          </a:bodyPr>
          <a:lstStyle/>
          <a:p>
            <a:r>
              <a:rPr lang="en-US" sz="1200" dirty="0"/>
              <a:t>*ATS Integration             </a:t>
            </a:r>
          </a:p>
          <a:p>
            <a:endParaRPr lang="en-US" dirty="0"/>
          </a:p>
        </p:txBody>
      </p:sp>
    </p:spTree>
    <p:extLst>
      <p:ext uri="{BB962C8B-B14F-4D97-AF65-F5344CB8AC3E}">
        <p14:creationId xmlns:p14="http://schemas.microsoft.com/office/powerpoint/2010/main" val="190606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p:cNvSpPr>
            <a:spLocks noGrp="1"/>
          </p:cNvSpPr>
          <p:nvPr>
            <p:ph type="title"/>
          </p:nvPr>
        </p:nvSpPr>
        <p:spPr>
          <a:xfrm>
            <a:off x="508575" y="440226"/>
            <a:ext cx="11174849" cy="535820"/>
          </a:xfrm>
        </p:spPr>
        <p:txBody>
          <a:bodyPr wrap="none" anchor="ctr">
            <a:normAutofit/>
          </a:bodyPr>
          <a:lstStyle/>
          <a:p>
            <a:r>
              <a:rPr lang="en-US" sz="3200" b="1" dirty="0"/>
              <a:t>Next Steps</a:t>
            </a:r>
          </a:p>
        </p:txBody>
      </p:sp>
      <p:sp>
        <p:nvSpPr>
          <p:cNvPr id="4" name="Content Placeholder 3">
            <a:extLst>
              <a:ext uri="{FF2B5EF4-FFF2-40B4-BE49-F238E27FC236}">
                <a16:creationId xmlns:a16="http://schemas.microsoft.com/office/drawing/2014/main" id="{25FE9ED9-E2F4-03B9-43C2-96F1659DB4AC}"/>
              </a:ext>
            </a:extLst>
          </p:cNvPr>
          <p:cNvSpPr>
            <a:spLocks noGrp="1"/>
          </p:cNvSpPr>
          <p:nvPr>
            <p:ph idx="1"/>
          </p:nvPr>
        </p:nvSpPr>
        <p:spPr>
          <a:xfrm>
            <a:off x="248478" y="1931542"/>
            <a:ext cx="5675244" cy="3871850"/>
          </a:xfrm>
        </p:spPr>
        <p:txBody>
          <a:bodyPr wrap="square" anchor="t">
            <a:normAutofit/>
          </a:bodyPr>
          <a:lstStyle/>
          <a:p>
            <a:pPr marL="457200" indent="-457200">
              <a:spcAft>
                <a:spcPts val="600"/>
              </a:spcAft>
              <a:buFont typeface="Arial" panose="020B0604020202020204" pitchFamily="34" charset="0"/>
              <a:buChar char="•"/>
            </a:pPr>
            <a:r>
              <a:rPr lang="en-US" sz="2400" dirty="0"/>
              <a:t>Demo PSI with Learning Styles assessment</a:t>
            </a:r>
          </a:p>
          <a:p>
            <a:pPr marL="457200" indent="-457200">
              <a:spcAft>
                <a:spcPts val="600"/>
              </a:spcAft>
              <a:buFont typeface="Arial" panose="020B0604020202020204" pitchFamily="34" charset="0"/>
              <a:buChar char="•"/>
            </a:pPr>
            <a:r>
              <a:rPr lang="en-US" sz="2400" dirty="0"/>
              <a:t>Confirm roll out date</a:t>
            </a:r>
          </a:p>
          <a:p>
            <a:pPr marL="457200" indent="-457200">
              <a:spcAft>
                <a:spcPts val="600"/>
              </a:spcAft>
              <a:buFont typeface="Arial" panose="020B0604020202020204" pitchFamily="34" charset="0"/>
              <a:buChar char="•"/>
            </a:pPr>
            <a:r>
              <a:rPr lang="en-US" sz="2400" dirty="0"/>
              <a:t>7-10 business days to complete set up</a:t>
            </a:r>
          </a:p>
          <a:p>
            <a:pPr marL="457200" indent="-457200">
              <a:spcAft>
                <a:spcPts val="600"/>
              </a:spcAft>
              <a:buFont typeface="Arial" panose="020B0604020202020204" pitchFamily="34" charset="0"/>
              <a:buChar char="•"/>
            </a:pPr>
            <a:r>
              <a:rPr lang="en-US" sz="2400" dirty="0"/>
              <a:t>Onboard and train administrators </a:t>
            </a:r>
          </a:p>
        </p:txBody>
      </p:sp>
      <p:pic>
        <p:nvPicPr>
          <p:cNvPr id="2" name="Picture Placeholder 8">
            <a:extLst>
              <a:ext uri="{FF2B5EF4-FFF2-40B4-BE49-F238E27FC236}">
                <a16:creationId xmlns:a16="http://schemas.microsoft.com/office/drawing/2014/main" id="{C11A9A9A-305F-7F21-AC92-626FFB70CC09}"/>
              </a:ext>
            </a:extLst>
          </p:cNvPr>
          <p:cNvPicPr>
            <a:picLocks noChangeAspect="1"/>
          </p:cNvPicPr>
          <p:nvPr/>
        </p:nvPicPr>
        <p:blipFill>
          <a:blip r:embed="rId3">
            <a:extLst>
              <a:ext uri="{28A0092B-C50C-407E-A947-70E740481C1C}">
                <a14:useLocalDpi xmlns:a14="http://schemas.microsoft.com/office/drawing/2010/main" val="0"/>
              </a:ext>
            </a:extLst>
          </a:blip>
          <a:srcRect l="18690" r="2299" b="2"/>
          <a:stretch/>
        </p:blipFill>
        <p:spPr>
          <a:xfrm>
            <a:off x="6197346" y="1377696"/>
            <a:ext cx="5238750" cy="4425696"/>
          </a:xfrm>
          <a:prstGeom prst="rect">
            <a:avLst/>
          </a:prstGeom>
          <a:noFill/>
          <a:ln w="9525">
            <a:noFill/>
            <a:miter lim="800000"/>
            <a:headEnd/>
            <a:tailEnd/>
          </a:ln>
          <a:effectLst/>
        </p:spPr>
      </p:pic>
    </p:spTree>
    <p:extLst>
      <p:ext uri="{BB962C8B-B14F-4D97-AF65-F5344CB8AC3E}">
        <p14:creationId xmlns:p14="http://schemas.microsoft.com/office/powerpoint/2010/main" val="2768239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1179B-BB51-D908-3F14-AA2C6BDFD741}"/>
              </a:ext>
            </a:extLst>
          </p:cNvPr>
          <p:cNvSpPr>
            <a:spLocks noGrp="1"/>
          </p:cNvSpPr>
          <p:nvPr>
            <p:ph type="title"/>
          </p:nvPr>
        </p:nvSpPr>
        <p:spPr>
          <a:xfrm>
            <a:off x="508575" y="424568"/>
            <a:ext cx="11174849" cy="621086"/>
          </a:xfrm>
        </p:spPr>
        <p:txBody>
          <a:bodyPr wrap="none" anchor="ctr">
            <a:normAutofit/>
          </a:bodyPr>
          <a:lstStyle/>
          <a:p>
            <a:r>
              <a:rPr lang="en-US" sz="3200" dirty="0"/>
              <a:t>Questions &amp; Your Key Contacts</a:t>
            </a:r>
          </a:p>
        </p:txBody>
      </p:sp>
      <p:sp>
        <p:nvSpPr>
          <p:cNvPr id="8" name="TextBox 7">
            <a:extLst>
              <a:ext uri="{FF2B5EF4-FFF2-40B4-BE49-F238E27FC236}">
                <a16:creationId xmlns:a16="http://schemas.microsoft.com/office/drawing/2014/main" id="{37148FF7-659F-86F6-D298-3BCAA8EA97ED}"/>
              </a:ext>
            </a:extLst>
          </p:cNvPr>
          <p:cNvSpPr txBox="1"/>
          <p:nvPr/>
        </p:nvSpPr>
        <p:spPr>
          <a:xfrm>
            <a:off x="8282737" y="2951946"/>
            <a:ext cx="3667875" cy="954107"/>
          </a:xfrm>
          <a:prstGeom prst="rect">
            <a:avLst/>
          </a:prstGeom>
          <a:noFill/>
        </p:spPr>
        <p:txBody>
          <a:bodyPr wrap="square" rtlCol="0">
            <a:spAutoFit/>
          </a:bodyPr>
          <a:lstStyle/>
          <a:p>
            <a:pPr marL="0" marR="0" algn="ctr">
              <a:spcBef>
                <a:spcPts val="0"/>
              </a:spcBef>
              <a:spcAft>
                <a:spcPts val="0"/>
              </a:spcAft>
            </a:pPr>
            <a:r>
              <a:rPr lang="en-US" sz="1400" b="1" dirty="0">
                <a:effectLst/>
                <a:ea typeface="Aptos" panose="020B0004020202020204" pitchFamily="34" charset="0"/>
              </a:rPr>
              <a:t>Angelina Weeks, CLF</a:t>
            </a:r>
            <a:endParaRPr lang="en-US" sz="1400" b="1" dirty="0">
              <a:ea typeface="Aptos" panose="020B0004020202020204" pitchFamily="34" charset="0"/>
            </a:endParaRPr>
          </a:p>
          <a:p>
            <a:pPr marL="0" marR="0" algn="ctr">
              <a:spcBef>
                <a:spcPts val="0"/>
              </a:spcBef>
              <a:spcAft>
                <a:spcPts val="0"/>
              </a:spcAft>
            </a:pPr>
            <a:r>
              <a:rPr lang="en-US" sz="1400" dirty="0">
                <a:effectLst/>
                <a:ea typeface="Aptos" panose="020B0004020202020204" pitchFamily="34" charset="0"/>
              </a:rPr>
              <a:t>Member Solutions Director, Talent Solutions</a:t>
            </a:r>
          </a:p>
          <a:p>
            <a:pPr algn="ctr"/>
            <a:r>
              <a:rPr lang="en-US" sz="1400" dirty="0">
                <a:solidFill>
                  <a:srgbClr val="000000"/>
                </a:solidFill>
                <a:cs typeface="Arial" panose="020B0604020202020204" pitchFamily="34" charset="0"/>
              </a:rPr>
              <a:t>Phone: </a:t>
            </a:r>
            <a:r>
              <a:rPr lang="en-US" sz="1400" kern="100" dirty="0">
                <a:effectLst/>
                <a:ea typeface="Times New Roman" panose="02020603050405020304" pitchFamily="18" charset="0"/>
                <a:cs typeface="Arial" panose="020B0604020202020204" pitchFamily="34" charset="0"/>
              </a:rPr>
              <a:t>860-285-7793</a:t>
            </a:r>
            <a:endParaRPr lang="en-US" sz="1400" kern="100" dirty="0">
              <a:effectLst/>
              <a:ea typeface="Aptos" panose="020B0004020202020204" pitchFamily="34" charset="0"/>
              <a:cs typeface="Times New Roman" panose="02020603050405020304" pitchFamily="18" charset="0"/>
            </a:endParaRPr>
          </a:p>
          <a:p>
            <a:pPr algn="ctr">
              <a:spcAft>
                <a:spcPts val="0"/>
              </a:spcAft>
            </a:pPr>
            <a:r>
              <a:rPr lang="en-US" sz="1400" dirty="0">
                <a:effectLst/>
                <a:ea typeface="Aptos" panose="020B0004020202020204" pitchFamily="34" charset="0"/>
                <a:cs typeface="Times New Roman" panose="02020603050405020304" pitchFamily="18" charset="0"/>
              </a:rPr>
              <a:t>Email: aweeks@limra.com</a:t>
            </a:r>
          </a:p>
        </p:txBody>
      </p:sp>
      <p:sp>
        <p:nvSpPr>
          <p:cNvPr id="11" name="TextBox 10">
            <a:extLst>
              <a:ext uri="{FF2B5EF4-FFF2-40B4-BE49-F238E27FC236}">
                <a16:creationId xmlns:a16="http://schemas.microsoft.com/office/drawing/2014/main" id="{1AEB10CF-A1B3-F8D4-0A5A-84A476C23446}"/>
              </a:ext>
            </a:extLst>
          </p:cNvPr>
          <p:cNvSpPr txBox="1"/>
          <p:nvPr/>
        </p:nvSpPr>
        <p:spPr>
          <a:xfrm>
            <a:off x="2455004" y="2881561"/>
            <a:ext cx="3010848" cy="954107"/>
          </a:xfrm>
          <a:prstGeom prst="rect">
            <a:avLst/>
          </a:prstGeom>
          <a:noFill/>
        </p:spPr>
        <p:txBody>
          <a:bodyPr wrap="square" rtlCol="0">
            <a:spAutoFit/>
          </a:bodyPr>
          <a:lstStyle/>
          <a:p>
            <a:pPr algn="ctr"/>
            <a:r>
              <a:rPr lang="en-US" sz="1400" b="1" i="0" dirty="0">
                <a:solidFill>
                  <a:srgbClr val="000000"/>
                </a:solidFill>
                <a:effectLst/>
              </a:rPr>
              <a:t>Chris Callahan, CRPC, CRPS</a:t>
            </a:r>
            <a:endParaRPr lang="en-US" sz="1400" b="1" dirty="0">
              <a:solidFill>
                <a:srgbClr val="000000"/>
              </a:solidFill>
              <a:effectLst/>
            </a:endParaRPr>
          </a:p>
          <a:p>
            <a:pPr algn="ctr"/>
            <a:r>
              <a:rPr lang="en-US" sz="1400" b="0" i="0" dirty="0">
                <a:solidFill>
                  <a:srgbClr val="000000"/>
                </a:solidFill>
                <a:effectLst/>
              </a:rPr>
              <a:t>Member Relations Director</a:t>
            </a:r>
          </a:p>
          <a:p>
            <a:pPr marL="0" marR="0" algn="ctr">
              <a:spcBef>
                <a:spcPts val="0"/>
              </a:spcBef>
              <a:spcAft>
                <a:spcPts val="0"/>
              </a:spcAft>
            </a:pPr>
            <a:r>
              <a:rPr lang="en-US" sz="1400" dirty="0">
                <a:effectLst/>
                <a:ea typeface="Aptos" panose="020B0004020202020204" pitchFamily="34" charset="0"/>
                <a:cs typeface="Aptos" panose="020B0004020202020204" pitchFamily="34" charset="0"/>
              </a:rPr>
              <a:t>Phone: 908.873.8818</a:t>
            </a:r>
          </a:p>
          <a:p>
            <a:pPr marL="0" marR="0" algn="ctr">
              <a:spcBef>
                <a:spcPts val="0"/>
              </a:spcBef>
              <a:spcAft>
                <a:spcPts val="0"/>
              </a:spcAft>
            </a:pPr>
            <a:r>
              <a:rPr lang="en-US" sz="1400" dirty="0">
                <a:ea typeface="Aptos" panose="020B0004020202020204" pitchFamily="34" charset="0"/>
                <a:cs typeface="Aptos" panose="020B0004020202020204" pitchFamily="34" charset="0"/>
              </a:rPr>
              <a:t>Email: ccallahan@limra.com</a:t>
            </a:r>
            <a:endParaRPr lang="en-US" sz="1400" dirty="0">
              <a:effectLst/>
              <a:ea typeface="Aptos" panose="020B0004020202020204" pitchFamily="34" charset="0"/>
              <a:cs typeface="Aptos" panose="020B0004020202020204" pitchFamily="34" charset="0"/>
            </a:endParaRPr>
          </a:p>
        </p:txBody>
      </p:sp>
      <p:pic>
        <p:nvPicPr>
          <p:cNvPr id="14" name="Picture 13" descr="A person with long curly hair smiling&#10;&#10;Description automatically generated">
            <a:extLst>
              <a:ext uri="{FF2B5EF4-FFF2-40B4-BE49-F238E27FC236}">
                <a16:creationId xmlns:a16="http://schemas.microsoft.com/office/drawing/2014/main" id="{0AE5B906-67DE-0427-5442-C82DF3ECA0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0083" y="2316753"/>
            <a:ext cx="1318820" cy="1991391"/>
          </a:xfrm>
          <a:prstGeom prst="rect">
            <a:avLst/>
          </a:prstGeom>
        </p:spPr>
      </p:pic>
      <p:pic>
        <p:nvPicPr>
          <p:cNvPr id="4" name="Picture 3" descr="A person in a suit and tie&#10;&#10;Description automatically generated">
            <a:extLst>
              <a:ext uri="{FF2B5EF4-FFF2-40B4-BE49-F238E27FC236}">
                <a16:creationId xmlns:a16="http://schemas.microsoft.com/office/drawing/2014/main" id="{9CD159CF-C45C-D450-FC7E-A5D4548804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932" y="2316753"/>
            <a:ext cx="1473894" cy="1965192"/>
          </a:xfrm>
          <a:prstGeom prst="rect">
            <a:avLst/>
          </a:prstGeom>
        </p:spPr>
      </p:pic>
    </p:spTree>
    <p:extLst>
      <p:ext uri="{BB962C8B-B14F-4D97-AF65-F5344CB8AC3E}">
        <p14:creationId xmlns:p14="http://schemas.microsoft.com/office/powerpoint/2010/main" val="1604938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5E4EBE3C-223F-0662-044D-4E683EA1F1CB}"/>
              </a:ext>
            </a:extLst>
          </p:cNvPr>
          <p:cNvSpPr>
            <a:spLocks noGrp="1"/>
          </p:cNvSpPr>
          <p:nvPr>
            <p:ph idx="1"/>
          </p:nvPr>
        </p:nvSpPr>
        <p:spPr>
          <a:xfrm>
            <a:off x="397565" y="1858617"/>
            <a:ext cx="5698435" cy="3944775"/>
          </a:xfrm>
        </p:spPr>
        <p:txBody>
          <a:bodyPr/>
          <a:lstStyle/>
          <a:p>
            <a:pPr marL="285750" indent="-285750">
              <a:buFont typeface="Arial" panose="020B0604020202020204" pitchFamily="34" charset="0"/>
              <a:buChar char="•"/>
            </a:pPr>
            <a:r>
              <a:rPr lang="en-US" sz="2400" dirty="0"/>
              <a:t>LIMRA &amp; LOMA Overview</a:t>
            </a:r>
          </a:p>
          <a:p>
            <a:pPr marL="285750" indent="-285750">
              <a:buFont typeface="Arial" panose="020B0604020202020204" pitchFamily="34" charset="0"/>
              <a:buChar char="•"/>
            </a:pPr>
            <a:r>
              <a:rPr lang="en-US" sz="2400" dirty="0"/>
              <a:t>Performance Skills Index with Learning Styles Overview</a:t>
            </a:r>
          </a:p>
          <a:p>
            <a:pPr marL="285750" indent="-285750">
              <a:buFont typeface="Arial" panose="020B0604020202020204" pitchFamily="34" charset="0"/>
              <a:buChar char="•"/>
            </a:pPr>
            <a:r>
              <a:rPr lang="en-US" sz="2400" dirty="0"/>
              <a:t>Implementation</a:t>
            </a:r>
          </a:p>
          <a:p>
            <a:pPr marL="285750" indent="-285750">
              <a:buFont typeface="Arial" panose="020B0604020202020204" pitchFamily="34" charset="0"/>
              <a:buChar char="•"/>
            </a:pPr>
            <a:r>
              <a:rPr lang="en-US" sz="2400" dirty="0"/>
              <a:t>Next Steps</a:t>
            </a:r>
          </a:p>
          <a:p>
            <a:pPr marL="285750" indent="-285750">
              <a:buFont typeface="Arial" panose="020B0604020202020204" pitchFamily="34" charset="0"/>
              <a:buChar char="•"/>
            </a:pPr>
            <a:r>
              <a:rPr lang="en-US" sz="2400" dirty="0"/>
              <a:t>Q&amp;A</a:t>
            </a:r>
            <a:endParaRPr lang="en-US" dirty="0"/>
          </a:p>
        </p:txBody>
      </p:sp>
      <p:pic>
        <p:nvPicPr>
          <p:cNvPr id="4" name="Picture Placeholder 8" descr="A group of people sitting around a table">
            <a:extLst>
              <a:ext uri="{FF2B5EF4-FFF2-40B4-BE49-F238E27FC236}">
                <a16:creationId xmlns:a16="http://schemas.microsoft.com/office/drawing/2014/main" id="{9AADD22A-C649-4036-1F57-E9D15140FAD1}"/>
              </a:ext>
            </a:extLst>
          </p:cNvPr>
          <p:cNvPicPr>
            <a:picLocks noChangeAspect="1"/>
          </p:cNvPicPr>
          <p:nvPr/>
        </p:nvPicPr>
        <p:blipFill rotWithShape="1">
          <a:blip r:embed="rId3"/>
          <a:srcRect r="24057" b="2"/>
          <a:stretch/>
        </p:blipFill>
        <p:spPr>
          <a:xfrm>
            <a:off x="6400800" y="1377696"/>
            <a:ext cx="5035296" cy="4425696"/>
          </a:xfrm>
          <a:prstGeom prst="rect">
            <a:avLst/>
          </a:prstGeom>
          <a:noFill/>
        </p:spPr>
      </p:pic>
      <p:sp>
        <p:nvSpPr>
          <p:cNvPr id="2" name="Title 1">
            <a:extLst>
              <a:ext uri="{FF2B5EF4-FFF2-40B4-BE49-F238E27FC236}">
                <a16:creationId xmlns:a16="http://schemas.microsoft.com/office/drawing/2014/main" id="{954BF8D6-4479-D6D6-FEDC-A26E71AFB513}"/>
              </a:ext>
            </a:extLst>
          </p:cNvPr>
          <p:cNvSpPr>
            <a:spLocks noGrp="1"/>
          </p:cNvSpPr>
          <p:nvPr>
            <p:ph type="title"/>
          </p:nvPr>
        </p:nvSpPr>
        <p:spPr>
          <a:xfrm>
            <a:off x="471051" y="205482"/>
            <a:ext cx="11311005" cy="721109"/>
          </a:xfrm>
        </p:spPr>
        <p:txBody>
          <a:bodyPr vert="horz" wrap="none" lIns="0" tIns="0" rIns="0" bIns="0" rtlCol="0" anchor="b">
            <a:normAutofit/>
          </a:bodyPr>
          <a:lstStyle/>
          <a:p>
            <a:r>
              <a:rPr lang="en-US" sz="3200" b="1" baseline="0" dirty="0">
                <a:latin typeface="Arial"/>
                <a:ea typeface="+mj-ea"/>
                <a:cs typeface="Arial"/>
              </a:rPr>
              <a:t>Agenda</a:t>
            </a:r>
          </a:p>
        </p:txBody>
      </p:sp>
    </p:spTree>
    <p:extLst>
      <p:ext uri="{BB962C8B-B14F-4D97-AF65-F5344CB8AC3E}">
        <p14:creationId xmlns:p14="http://schemas.microsoft.com/office/powerpoint/2010/main" val="1433561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76A433-5955-B698-99BF-DB1C7F8CD3E7}"/>
              </a:ext>
            </a:extLst>
          </p:cNvPr>
          <p:cNvSpPr>
            <a:spLocks noGrp="1"/>
          </p:cNvSpPr>
          <p:nvPr>
            <p:ph type="title"/>
          </p:nvPr>
        </p:nvSpPr>
        <p:spPr/>
        <p:txBody>
          <a:bodyPr>
            <a:normAutofit/>
          </a:bodyPr>
          <a:lstStyle/>
          <a:p>
            <a:r>
              <a:rPr lang="en-US" sz="3200" b="1" baseline="0" dirty="0">
                <a:latin typeface="Arial"/>
                <a:ea typeface="+mj-ea"/>
                <a:cs typeface="Arial"/>
              </a:rPr>
              <a:t>About Us</a:t>
            </a:r>
            <a:endParaRPr lang="en-US" sz="3200" dirty="0"/>
          </a:p>
        </p:txBody>
      </p:sp>
      <p:cxnSp>
        <p:nvCxnSpPr>
          <p:cNvPr id="6" name="Straight Connector 5">
            <a:extLst>
              <a:ext uri="{FF2B5EF4-FFF2-40B4-BE49-F238E27FC236}">
                <a16:creationId xmlns:a16="http://schemas.microsoft.com/office/drawing/2014/main" id="{8BB79023-9B3A-D4A2-391A-9904A1D640B7}"/>
              </a:ext>
            </a:extLst>
          </p:cNvPr>
          <p:cNvCxnSpPr>
            <a:cxnSpLocks/>
          </p:cNvCxnSpPr>
          <p:nvPr/>
        </p:nvCxnSpPr>
        <p:spPr>
          <a:xfrm>
            <a:off x="7913355" y="3846883"/>
            <a:ext cx="1158255" cy="0"/>
          </a:xfrm>
          <a:prstGeom prst="line">
            <a:avLst/>
          </a:prstGeom>
          <a:ln w="15875" cmpd="sng">
            <a:solidFill>
              <a:srgbClr val="9D9795"/>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D187DDA-6B52-D2F7-E199-654947E3480B}"/>
              </a:ext>
            </a:extLst>
          </p:cNvPr>
          <p:cNvCxnSpPr>
            <a:cxnSpLocks/>
          </p:cNvCxnSpPr>
          <p:nvPr/>
        </p:nvCxnSpPr>
        <p:spPr>
          <a:xfrm>
            <a:off x="2919991" y="3821411"/>
            <a:ext cx="1143867" cy="0"/>
          </a:xfrm>
          <a:prstGeom prst="line">
            <a:avLst/>
          </a:prstGeom>
          <a:ln w="15875" cmpd="sng">
            <a:solidFill>
              <a:srgbClr val="9D9795"/>
            </a:solidFill>
            <a:prstDash val="sysDash"/>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2673148-4679-B2CC-0E96-D187C8F9C263}"/>
              </a:ext>
            </a:extLst>
          </p:cNvPr>
          <p:cNvSpPr/>
          <p:nvPr/>
        </p:nvSpPr>
        <p:spPr>
          <a:xfrm>
            <a:off x="3432900" y="3585273"/>
            <a:ext cx="5336769" cy="534940"/>
          </a:xfrm>
          <a:prstGeom prst="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9" name="Straight Connector 8">
            <a:extLst>
              <a:ext uri="{FF2B5EF4-FFF2-40B4-BE49-F238E27FC236}">
                <a16:creationId xmlns:a16="http://schemas.microsoft.com/office/drawing/2014/main" id="{736C9AC6-1EF8-2940-09F9-9827E91CE8D2}"/>
              </a:ext>
            </a:extLst>
          </p:cNvPr>
          <p:cNvCxnSpPr>
            <a:cxnSpLocks/>
          </p:cNvCxnSpPr>
          <p:nvPr/>
        </p:nvCxnSpPr>
        <p:spPr>
          <a:xfrm>
            <a:off x="2912291" y="2242247"/>
            <a:ext cx="6179757" cy="0"/>
          </a:xfrm>
          <a:prstGeom prst="line">
            <a:avLst/>
          </a:prstGeom>
          <a:ln w="15875" cmpd="sng">
            <a:solidFill>
              <a:srgbClr val="9D9795"/>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4B219DC-0BC9-40AC-BDA6-84D045BAE4E4}"/>
              </a:ext>
            </a:extLst>
          </p:cNvPr>
          <p:cNvSpPr txBox="1"/>
          <p:nvPr/>
        </p:nvSpPr>
        <p:spPr>
          <a:xfrm>
            <a:off x="4113592" y="3585273"/>
            <a:ext cx="3975383" cy="523220"/>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
                <a:srgbClr val="0B9EC1"/>
              </a:buClr>
              <a:buSzPct val="135000"/>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Serving members for over </a:t>
            </a:r>
            <a:r>
              <a:rPr kumimoji="0" lang="en-US" sz="1400" b="1" i="0" u="none" strike="noStrike" kern="1200" cap="none" spc="0" normalizeH="0" baseline="0" noProof="0" dirty="0">
                <a:ln>
                  <a:noFill/>
                </a:ln>
                <a:solidFill>
                  <a:srgbClr val="FAC809"/>
                </a:solidFill>
                <a:effectLst/>
                <a:uLnTx/>
                <a:uFillTx/>
                <a:latin typeface="Arial" panose="020B0604020202020204"/>
                <a:ea typeface="+mn-ea"/>
                <a:cs typeface="+mn-cs"/>
              </a:rPr>
              <a:t>100</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years. </a:t>
            </a:r>
          </a:p>
          <a:p>
            <a:pPr marL="0" marR="0" lvl="0" indent="0" algn="ctr" defTabSz="914378" rtl="0" eaLnBrk="1" fontAlgn="auto" latinLnBrk="0" hangingPunct="1">
              <a:lnSpc>
                <a:spcPct val="100000"/>
              </a:lnSpc>
              <a:spcBef>
                <a:spcPts val="0"/>
              </a:spcBef>
              <a:spcAft>
                <a:spcPts val="0"/>
              </a:spcAft>
              <a:buClr>
                <a:srgbClr val="0B9EC1"/>
              </a:buClr>
              <a:buSzPct val="135000"/>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Over</a:t>
            </a:r>
            <a:r>
              <a:rPr kumimoji="0" lang="en-US" sz="1400" b="1" i="0" u="none" strike="noStrike" kern="1200" cap="none" spc="0" normalizeH="0" baseline="0" noProof="0" dirty="0">
                <a:ln>
                  <a:noFill/>
                </a:ln>
                <a:solidFill>
                  <a:srgbClr val="FAC809"/>
                </a:solidFill>
                <a:effectLst/>
                <a:uLnTx/>
                <a:uFillTx/>
                <a:latin typeface="Arial" panose="020B0604020202020204"/>
                <a:ea typeface="+mn-ea"/>
                <a:cs typeface="+mn-cs"/>
              </a:rPr>
              <a:t> 700</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member companies in </a:t>
            </a:r>
            <a:r>
              <a:rPr kumimoji="0" lang="en-US" sz="1400" b="1" i="0" u="none" strike="noStrike" kern="1200" cap="none" spc="0" normalizeH="0" baseline="0" noProof="0" dirty="0">
                <a:ln>
                  <a:noFill/>
                </a:ln>
                <a:solidFill>
                  <a:srgbClr val="FAC809"/>
                </a:solidFill>
                <a:effectLst/>
                <a:uLnTx/>
                <a:uFillTx/>
                <a:latin typeface="Arial" panose="020B0604020202020204"/>
                <a:ea typeface="+mn-ea"/>
                <a:cs typeface="+mn-cs"/>
              </a:rPr>
              <a:t>66</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countries.</a:t>
            </a:r>
          </a:p>
        </p:txBody>
      </p:sp>
      <p:sp>
        <p:nvSpPr>
          <p:cNvPr id="11" name="Rectangle 10">
            <a:extLst>
              <a:ext uri="{FF2B5EF4-FFF2-40B4-BE49-F238E27FC236}">
                <a16:creationId xmlns:a16="http://schemas.microsoft.com/office/drawing/2014/main" id="{050B08A4-5F07-18B7-B9D9-00A7745ACDD1}"/>
              </a:ext>
            </a:extLst>
          </p:cNvPr>
          <p:cNvSpPr/>
          <p:nvPr/>
        </p:nvSpPr>
        <p:spPr>
          <a:xfrm>
            <a:off x="3258308" y="2186869"/>
            <a:ext cx="2140973" cy="1151586"/>
          </a:xfrm>
          <a:prstGeom prst="rect">
            <a:avLst/>
          </a:prstGeom>
          <a:solidFill>
            <a:schemeClr val="bg1">
              <a:lumMod val="95000"/>
            </a:schemeClr>
          </a:solidFill>
          <a:ln>
            <a:solidFill>
              <a:srgbClr val="002F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B04C0B34-FD8D-CEC6-7CF9-B963516151EC}"/>
              </a:ext>
            </a:extLst>
          </p:cNvPr>
          <p:cNvSpPr/>
          <p:nvPr/>
        </p:nvSpPr>
        <p:spPr>
          <a:xfrm>
            <a:off x="3491925" y="2242247"/>
            <a:ext cx="172036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Premier financial services industry research organization</a:t>
            </a: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57A85923-4675-6807-61D2-26BB61174B9A}"/>
              </a:ext>
            </a:extLst>
          </p:cNvPr>
          <p:cNvSpPr/>
          <p:nvPr/>
        </p:nvSpPr>
        <p:spPr>
          <a:xfrm>
            <a:off x="6521054" y="2186868"/>
            <a:ext cx="2140973" cy="1151587"/>
          </a:xfrm>
          <a:prstGeom prst="rect">
            <a:avLst/>
          </a:prstGeom>
          <a:solidFill>
            <a:schemeClr val="bg1">
              <a:lumMod val="95000"/>
            </a:schemeClr>
          </a:solidFill>
          <a:ln>
            <a:solidFill>
              <a:srgbClr val="002F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2796C8D9-7C5F-A57B-BA92-BD468B6ABE86}"/>
              </a:ext>
            </a:extLst>
          </p:cNvPr>
          <p:cNvSpPr/>
          <p:nvPr/>
        </p:nvSpPr>
        <p:spPr>
          <a:xfrm>
            <a:off x="6710388" y="2413986"/>
            <a:ext cx="1832913"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Flagship for industry professional development</a:t>
            </a: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AE732F2E-0606-C71E-8498-6699014E8501}"/>
              </a:ext>
            </a:extLst>
          </p:cNvPr>
          <p:cNvSpPr/>
          <p:nvPr/>
        </p:nvSpPr>
        <p:spPr>
          <a:xfrm>
            <a:off x="3248895" y="1751590"/>
            <a:ext cx="2163865" cy="476592"/>
          </a:xfrm>
          <a:prstGeom prst="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 name="Content Placeholder 2">
            <a:extLst>
              <a:ext uri="{FF2B5EF4-FFF2-40B4-BE49-F238E27FC236}">
                <a16:creationId xmlns:a16="http://schemas.microsoft.com/office/drawing/2014/main" id="{FA06FA52-3924-D40F-87B8-29289B2801B0}"/>
              </a:ext>
            </a:extLst>
          </p:cNvPr>
          <p:cNvSpPr txBox="1">
            <a:spLocks/>
          </p:cNvSpPr>
          <p:nvPr/>
        </p:nvSpPr>
        <p:spPr>
          <a:xfrm>
            <a:off x="3266481" y="1869476"/>
            <a:ext cx="2136657" cy="311584"/>
          </a:xfrm>
          <a:ln>
            <a:solidFill>
              <a:schemeClr val="tx2"/>
            </a:solidFill>
          </a:ln>
        </p:spPr>
        <p:txBody>
          <a:bodyPr anchor="ct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ctr" defTabSz="914400" rtl="0" eaLnBrk="1" fontAlgn="base" latinLnBrk="0" hangingPunct="1">
              <a:lnSpc>
                <a:spcPct val="110000"/>
              </a:lnSpc>
              <a:spcBef>
                <a:spcPts val="75"/>
              </a:spcBef>
              <a:spcAft>
                <a:spcPts val="1260"/>
              </a:spcAft>
              <a:buClr>
                <a:srgbClr val="0B9EC1"/>
              </a:buClr>
              <a:buSzPct val="100000"/>
              <a:buFont typeface="Arial"/>
              <a:buNone/>
              <a:tabLst/>
              <a:defRPr/>
            </a:pPr>
            <a:r>
              <a:rPr kumimoji="0" lang="en-US" sz="1400" b="1" i="0" u="none" strike="noStrike" kern="0" cap="none" spc="0" normalizeH="0" baseline="0" noProof="0" dirty="0">
                <a:ln>
                  <a:noFill/>
                </a:ln>
                <a:solidFill>
                  <a:srgbClr val="FFFFFF"/>
                </a:solidFill>
                <a:effectLst/>
                <a:uLnTx/>
                <a:uFillTx/>
                <a:latin typeface="Arial" panose="020B0604020202020204"/>
                <a:ea typeface="+mn-ea"/>
                <a:cs typeface="+mn-cs"/>
              </a:rPr>
              <a:t>LIMRA</a:t>
            </a:r>
          </a:p>
        </p:txBody>
      </p:sp>
      <p:sp>
        <p:nvSpPr>
          <p:cNvPr id="17" name="Rectangle 16">
            <a:extLst>
              <a:ext uri="{FF2B5EF4-FFF2-40B4-BE49-F238E27FC236}">
                <a16:creationId xmlns:a16="http://schemas.microsoft.com/office/drawing/2014/main" id="{A6F15247-88E5-C118-81B0-50D87E7008A9}"/>
              </a:ext>
            </a:extLst>
          </p:cNvPr>
          <p:cNvSpPr/>
          <p:nvPr/>
        </p:nvSpPr>
        <p:spPr>
          <a:xfrm>
            <a:off x="6510843" y="1751590"/>
            <a:ext cx="2164326" cy="476592"/>
          </a:xfrm>
          <a:prstGeom prst="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 name="Content Placeholder 2">
            <a:extLst>
              <a:ext uri="{FF2B5EF4-FFF2-40B4-BE49-F238E27FC236}">
                <a16:creationId xmlns:a16="http://schemas.microsoft.com/office/drawing/2014/main" id="{CC2CA3EA-BD31-A696-BA59-669869DBA3D9}"/>
              </a:ext>
            </a:extLst>
          </p:cNvPr>
          <p:cNvSpPr txBox="1">
            <a:spLocks/>
          </p:cNvSpPr>
          <p:nvPr/>
        </p:nvSpPr>
        <p:spPr>
          <a:xfrm>
            <a:off x="6528427" y="1869475"/>
            <a:ext cx="2144957" cy="311584"/>
          </a:xfrm>
          <a:ln>
            <a:solidFill>
              <a:schemeClr val="tx2"/>
            </a:solidFill>
          </a:ln>
        </p:spPr>
        <p:txBody>
          <a:bodyPr anchor="ct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ctr" defTabSz="914400" rtl="0" eaLnBrk="1" fontAlgn="base" latinLnBrk="0" hangingPunct="1">
              <a:lnSpc>
                <a:spcPct val="110000"/>
              </a:lnSpc>
              <a:spcBef>
                <a:spcPts val="75"/>
              </a:spcBef>
              <a:spcAft>
                <a:spcPts val="1260"/>
              </a:spcAft>
              <a:buClr>
                <a:srgbClr val="0B9EC1"/>
              </a:buClr>
              <a:buSzPct val="100000"/>
              <a:buFont typeface="Arial"/>
              <a:buNone/>
              <a:tabLst/>
              <a:defRPr/>
            </a:pPr>
            <a:r>
              <a:rPr kumimoji="0" lang="en-US" sz="1400" b="1" i="0" u="none" strike="noStrike" kern="0" cap="none" spc="0" normalizeH="0" baseline="0" noProof="0" dirty="0">
                <a:ln>
                  <a:noFill/>
                </a:ln>
                <a:solidFill>
                  <a:srgbClr val="FFFFFF"/>
                </a:solidFill>
                <a:effectLst/>
                <a:uLnTx/>
                <a:uFillTx/>
                <a:latin typeface="Arial" panose="020B0604020202020204"/>
                <a:ea typeface="+mn-ea"/>
                <a:cs typeface="+mn-cs"/>
              </a:rPr>
              <a:t>LOMA</a:t>
            </a:r>
          </a:p>
        </p:txBody>
      </p:sp>
      <p:cxnSp>
        <p:nvCxnSpPr>
          <p:cNvPr id="19" name="Straight Connector 18">
            <a:extLst>
              <a:ext uri="{FF2B5EF4-FFF2-40B4-BE49-F238E27FC236}">
                <a16:creationId xmlns:a16="http://schemas.microsoft.com/office/drawing/2014/main" id="{8F8FA0E8-63A7-AAE7-BA2E-E9449AEB5D5F}"/>
              </a:ext>
            </a:extLst>
          </p:cNvPr>
          <p:cNvCxnSpPr>
            <a:cxnSpLocks/>
          </p:cNvCxnSpPr>
          <p:nvPr/>
        </p:nvCxnSpPr>
        <p:spPr>
          <a:xfrm>
            <a:off x="2912291" y="2228182"/>
            <a:ext cx="0" cy="1593229"/>
          </a:xfrm>
          <a:prstGeom prst="line">
            <a:avLst/>
          </a:prstGeom>
          <a:ln w="15875" cmpd="sng">
            <a:solidFill>
              <a:srgbClr val="9D9795"/>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CB11507-AC97-5EB8-7ECD-1BEDE5A8D2FE}"/>
              </a:ext>
            </a:extLst>
          </p:cNvPr>
          <p:cNvCxnSpPr>
            <a:cxnSpLocks/>
          </p:cNvCxnSpPr>
          <p:nvPr/>
        </p:nvCxnSpPr>
        <p:spPr>
          <a:xfrm>
            <a:off x="9071610" y="2253654"/>
            <a:ext cx="0" cy="1593229"/>
          </a:xfrm>
          <a:prstGeom prst="line">
            <a:avLst/>
          </a:prstGeom>
          <a:ln w="15875" cmpd="sng">
            <a:solidFill>
              <a:srgbClr val="9D9795"/>
            </a:solidFill>
            <a:prstDash val="sysDash"/>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74F2A7A0-CB21-C337-6E2B-FCAFE31A7B17}"/>
              </a:ext>
            </a:extLst>
          </p:cNvPr>
          <p:cNvSpPr/>
          <p:nvPr/>
        </p:nvSpPr>
        <p:spPr>
          <a:xfrm>
            <a:off x="2533133" y="1129285"/>
            <a:ext cx="7175686" cy="523220"/>
          </a:xfrm>
          <a:prstGeom prst="rect">
            <a:avLst/>
          </a:prstGeom>
          <a:solidFill>
            <a:srgbClr val="FFC000"/>
          </a:solidFill>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B9EC1"/>
              </a:buClr>
              <a:buSzTx/>
              <a:buFontTx/>
              <a:buNone/>
              <a:tabLst/>
              <a:defRPr/>
            </a:pPr>
            <a:r>
              <a:rPr kumimoji="0" lang="en-US" sz="2000" b="1" i="0" u="none" strike="noStrike" kern="1200" cap="none" spc="0" normalizeH="0" baseline="0" noProof="0" dirty="0">
                <a:ln>
                  <a:noFill/>
                </a:ln>
                <a:solidFill>
                  <a:srgbClr val="002F70"/>
                </a:solidFill>
                <a:effectLst/>
                <a:uLnTx/>
                <a:uFillTx/>
                <a:latin typeface="Arial" panose="020B0604020202020204"/>
                <a:ea typeface="+mn-ea"/>
                <a:cs typeface="+mn-cs"/>
              </a:rPr>
              <a:t>Largest</a:t>
            </a:r>
            <a:r>
              <a:rPr kumimoji="0" lang="en-US" sz="2800" b="1" i="0" u="none" strike="noStrike" kern="1200" cap="none" spc="0" normalizeH="0" baseline="0" noProof="0" dirty="0">
                <a:ln>
                  <a:noFill/>
                </a:ln>
                <a:solidFill>
                  <a:srgbClr val="002F70"/>
                </a:solidFill>
                <a:effectLst/>
                <a:uLnTx/>
                <a:uFillTx/>
                <a:latin typeface="Arial" panose="020B0604020202020204"/>
                <a:ea typeface="+mn-ea"/>
                <a:cs typeface="+mn-cs"/>
              </a:rPr>
              <a:t> </a:t>
            </a:r>
            <a:r>
              <a:rPr kumimoji="0" lang="en-US" sz="1600" b="1" i="0" u="none" strike="noStrike" kern="1200" cap="none" spc="0" normalizeH="0" baseline="0" noProof="0" dirty="0">
                <a:ln>
                  <a:noFill/>
                </a:ln>
                <a:solidFill>
                  <a:srgbClr val="002F70"/>
                </a:solidFill>
                <a:effectLst/>
                <a:uLnTx/>
                <a:uFillTx/>
                <a:latin typeface="Arial" panose="020B0604020202020204"/>
                <a:ea typeface="+mn-ea"/>
                <a:cs typeface="+mn-cs"/>
              </a:rPr>
              <a:t>trade association in the world serving financial services</a:t>
            </a:r>
          </a:p>
        </p:txBody>
      </p:sp>
      <p:grpSp>
        <p:nvGrpSpPr>
          <p:cNvPr id="22" name="Group 21">
            <a:extLst>
              <a:ext uri="{FF2B5EF4-FFF2-40B4-BE49-F238E27FC236}">
                <a16:creationId xmlns:a16="http://schemas.microsoft.com/office/drawing/2014/main" id="{E9DF5CDB-DE79-7CE6-1E38-21A962F5C43A}"/>
              </a:ext>
            </a:extLst>
          </p:cNvPr>
          <p:cNvGrpSpPr/>
          <p:nvPr/>
        </p:nvGrpSpPr>
        <p:grpSpPr>
          <a:xfrm>
            <a:off x="1942232" y="4582731"/>
            <a:ext cx="1143867" cy="1034837"/>
            <a:chOff x="2466975" y="3429000"/>
            <a:chExt cx="1704975" cy="1704975"/>
          </a:xfrm>
          <a:solidFill>
            <a:schemeClr val="bg1"/>
          </a:solidFill>
        </p:grpSpPr>
        <p:sp>
          <p:nvSpPr>
            <p:cNvPr id="23" name="Oval 22">
              <a:extLst>
                <a:ext uri="{FF2B5EF4-FFF2-40B4-BE49-F238E27FC236}">
                  <a16:creationId xmlns:a16="http://schemas.microsoft.com/office/drawing/2014/main" id="{0286D864-3AA7-29C2-05A1-6F408C932143}"/>
                </a:ext>
              </a:extLst>
            </p:cNvPr>
            <p:cNvSpPr/>
            <p:nvPr/>
          </p:nvSpPr>
          <p:spPr>
            <a:xfrm>
              <a:off x="2466975" y="3429000"/>
              <a:ext cx="1704975" cy="1704975"/>
            </a:xfrm>
            <a:prstGeom prst="ellipse">
              <a:avLst/>
            </a:prstGeom>
            <a:grpFill/>
            <a:ln w="57150">
              <a:solidFill>
                <a:srgbClr val="002F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4D0C210D-6784-3F7A-B147-3F1455EEAC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6337" y="3734848"/>
              <a:ext cx="1006251" cy="1093278"/>
            </a:xfrm>
            <a:prstGeom prst="rect">
              <a:avLst/>
            </a:prstGeom>
            <a:grpFill/>
          </p:spPr>
        </p:pic>
      </p:grpSp>
      <p:grpSp>
        <p:nvGrpSpPr>
          <p:cNvPr id="25" name="Group 24">
            <a:extLst>
              <a:ext uri="{FF2B5EF4-FFF2-40B4-BE49-F238E27FC236}">
                <a16:creationId xmlns:a16="http://schemas.microsoft.com/office/drawing/2014/main" id="{9DA2443B-A572-6A6C-C626-463E31C40798}"/>
              </a:ext>
            </a:extLst>
          </p:cNvPr>
          <p:cNvGrpSpPr/>
          <p:nvPr/>
        </p:nvGrpSpPr>
        <p:grpSpPr>
          <a:xfrm>
            <a:off x="4240855" y="4582731"/>
            <a:ext cx="1150293" cy="1034837"/>
            <a:chOff x="4314825" y="3429000"/>
            <a:chExt cx="1704975" cy="1704975"/>
          </a:xfrm>
          <a:solidFill>
            <a:schemeClr val="bg1"/>
          </a:solidFill>
        </p:grpSpPr>
        <p:sp>
          <p:nvSpPr>
            <p:cNvPr id="26" name="Oval 25">
              <a:extLst>
                <a:ext uri="{FF2B5EF4-FFF2-40B4-BE49-F238E27FC236}">
                  <a16:creationId xmlns:a16="http://schemas.microsoft.com/office/drawing/2014/main" id="{09BB6076-F899-3D1C-1C3E-30B8D6B6CC0A}"/>
                </a:ext>
              </a:extLst>
            </p:cNvPr>
            <p:cNvSpPr/>
            <p:nvPr/>
          </p:nvSpPr>
          <p:spPr>
            <a:xfrm>
              <a:off x="4314825" y="3429000"/>
              <a:ext cx="1704975" cy="1704975"/>
            </a:xfrm>
            <a:prstGeom prst="ellipse">
              <a:avLst/>
            </a:prstGeom>
            <a:grpFill/>
            <a:ln w="57150">
              <a:solidFill>
                <a:srgbClr val="002F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490B07E8-7672-1F31-F0C6-9BF23D9D46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99553" y="3719167"/>
              <a:ext cx="1135519" cy="1045129"/>
            </a:xfrm>
            <a:prstGeom prst="rect">
              <a:avLst/>
            </a:prstGeom>
            <a:grpFill/>
          </p:spPr>
        </p:pic>
      </p:grpSp>
      <p:grpSp>
        <p:nvGrpSpPr>
          <p:cNvPr id="28" name="Group 27">
            <a:extLst>
              <a:ext uri="{FF2B5EF4-FFF2-40B4-BE49-F238E27FC236}">
                <a16:creationId xmlns:a16="http://schemas.microsoft.com/office/drawing/2014/main" id="{0313CA6E-B4A2-B9EA-AC8A-A2D4228F1367}"/>
              </a:ext>
            </a:extLst>
          </p:cNvPr>
          <p:cNvGrpSpPr/>
          <p:nvPr/>
        </p:nvGrpSpPr>
        <p:grpSpPr>
          <a:xfrm>
            <a:off x="6498280" y="4582731"/>
            <a:ext cx="1150293" cy="1034837"/>
            <a:chOff x="6172200" y="3429000"/>
            <a:chExt cx="1704975" cy="1704975"/>
          </a:xfrm>
          <a:solidFill>
            <a:schemeClr val="bg1"/>
          </a:solidFill>
        </p:grpSpPr>
        <p:sp>
          <p:nvSpPr>
            <p:cNvPr id="29" name="Oval 28">
              <a:extLst>
                <a:ext uri="{FF2B5EF4-FFF2-40B4-BE49-F238E27FC236}">
                  <a16:creationId xmlns:a16="http://schemas.microsoft.com/office/drawing/2014/main" id="{B1C39C00-2A35-04F4-7467-06C6746414F4}"/>
                </a:ext>
              </a:extLst>
            </p:cNvPr>
            <p:cNvSpPr/>
            <p:nvPr/>
          </p:nvSpPr>
          <p:spPr>
            <a:xfrm>
              <a:off x="6172200" y="3429000"/>
              <a:ext cx="1704975" cy="1704975"/>
            </a:xfrm>
            <a:prstGeom prst="ellipse">
              <a:avLst/>
            </a:prstGeom>
            <a:grpFill/>
            <a:ln w="57150">
              <a:solidFill>
                <a:srgbClr val="002F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a:extLst>
                <a:ext uri="{FF2B5EF4-FFF2-40B4-BE49-F238E27FC236}">
                  <a16:creationId xmlns:a16="http://schemas.microsoft.com/office/drawing/2014/main" id="{8C09B7CC-5575-51D0-5A96-74129C4993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50202" y="3755707"/>
              <a:ext cx="948970" cy="1051560"/>
            </a:xfrm>
            <a:prstGeom prst="rect">
              <a:avLst/>
            </a:prstGeom>
            <a:grpFill/>
          </p:spPr>
        </p:pic>
      </p:grpSp>
      <p:grpSp>
        <p:nvGrpSpPr>
          <p:cNvPr id="31" name="Group 30">
            <a:extLst>
              <a:ext uri="{FF2B5EF4-FFF2-40B4-BE49-F238E27FC236}">
                <a16:creationId xmlns:a16="http://schemas.microsoft.com/office/drawing/2014/main" id="{071D40D2-FDB4-2263-D3EC-F2B4CF76B499}"/>
              </a:ext>
            </a:extLst>
          </p:cNvPr>
          <p:cNvGrpSpPr/>
          <p:nvPr/>
        </p:nvGrpSpPr>
        <p:grpSpPr>
          <a:xfrm>
            <a:off x="8803330" y="4582731"/>
            <a:ext cx="1150293" cy="1034837"/>
            <a:chOff x="8029575" y="3429000"/>
            <a:chExt cx="1704975" cy="1704975"/>
          </a:xfrm>
          <a:solidFill>
            <a:schemeClr val="bg1"/>
          </a:solidFill>
        </p:grpSpPr>
        <p:sp>
          <p:nvSpPr>
            <p:cNvPr id="32" name="Oval 31">
              <a:extLst>
                <a:ext uri="{FF2B5EF4-FFF2-40B4-BE49-F238E27FC236}">
                  <a16:creationId xmlns:a16="http://schemas.microsoft.com/office/drawing/2014/main" id="{FD3052A9-509B-8F1C-47CE-65AD01B68DCD}"/>
                </a:ext>
              </a:extLst>
            </p:cNvPr>
            <p:cNvSpPr/>
            <p:nvPr/>
          </p:nvSpPr>
          <p:spPr>
            <a:xfrm>
              <a:off x="8029575" y="3429000"/>
              <a:ext cx="1704975" cy="1704975"/>
            </a:xfrm>
            <a:prstGeom prst="ellipse">
              <a:avLst/>
            </a:prstGeom>
            <a:grpFill/>
            <a:ln w="57150">
              <a:solidFill>
                <a:srgbClr val="002F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a:extLst>
                <a:ext uri="{FF2B5EF4-FFF2-40B4-BE49-F238E27FC236}">
                  <a16:creationId xmlns:a16="http://schemas.microsoft.com/office/drawing/2014/main" id="{AE07CDCD-6E5E-146A-89F6-EADC07161F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56282" y="3755707"/>
              <a:ext cx="1051560" cy="1051560"/>
            </a:xfrm>
            <a:prstGeom prst="rect">
              <a:avLst/>
            </a:prstGeom>
            <a:grpFill/>
          </p:spPr>
        </p:pic>
      </p:grpSp>
      <p:sp>
        <p:nvSpPr>
          <p:cNvPr id="34" name="Flowchart: Process 33">
            <a:extLst>
              <a:ext uri="{FF2B5EF4-FFF2-40B4-BE49-F238E27FC236}">
                <a16:creationId xmlns:a16="http://schemas.microsoft.com/office/drawing/2014/main" id="{5E09BE84-60F8-BE81-6791-9A95A5626672}"/>
              </a:ext>
            </a:extLst>
          </p:cNvPr>
          <p:cNvSpPr/>
          <p:nvPr/>
        </p:nvSpPr>
        <p:spPr>
          <a:xfrm>
            <a:off x="1645897" y="5889970"/>
            <a:ext cx="1972517" cy="35427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Life Insurance</a:t>
            </a:r>
          </a:p>
        </p:txBody>
      </p:sp>
      <p:sp>
        <p:nvSpPr>
          <p:cNvPr id="35" name="Flowchart: Process 34">
            <a:extLst>
              <a:ext uri="{FF2B5EF4-FFF2-40B4-BE49-F238E27FC236}">
                <a16:creationId xmlns:a16="http://schemas.microsoft.com/office/drawing/2014/main" id="{D3F009B4-3572-1B88-157B-B566113A99F5}"/>
              </a:ext>
            </a:extLst>
          </p:cNvPr>
          <p:cNvSpPr/>
          <p:nvPr/>
        </p:nvSpPr>
        <p:spPr>
          <a:xfrm>
            <a:off x="3941422" y="5889970"/>
            <a:ext cx="1972517" cy="35427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Annuity</a:t>
            </a:r>
          </a:p>
        </p:txBody>
      </p:sp>
      <p:sp>
        <p:nvSpPr>
          <p:cNvPr id="36" name="Flowchart: Process 35">
            <a:extLst>
              <a:ext uri="{FF2B5EF4-FFF2-40B4-BE49-F238E27FC236}">
                <a16:creationId xmlns:a16="http://schemas.microsoft.com/office/drawing/2014/main" id="{10915CD5-BE3A-7F37-8777-1FB1DBEA3796}"/>
              </a:ext>
            </a:extLst>
          </p:cNvPr>
          <p:cNvSpPr/>
          <p:nvPr/>
        </p:nvSpPr>
        <p:spPr>
          <a:xfrm>
            <a:off x="6236947" y="5889970"/>
            <a:ext cx="1972517" cy="35427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Workplace Benefits</a:t>
            </a:r>
          </a:p>
        </p:txBody>
      </p:sp>
      <p:sp>
        <p:nvSpPr>
          <p:cNvPr id="37" name="Flowchart: Process 36">
            <a:extLst>
              <a:ext uri="{FF2B5EF4-FFF2-40B4-BE49-F238E27FC236}">
                <a16:creationId xmlns:a16="http://schemas.microsoft.com/office/drawing/2014/main" id="{D6552BAF-D5E9-D86D-7B36-ED22E534E84E}"/>
              </a:ext>
            </a:extLst>
          </p:cNvPr>
          <p:cNvSpPr/>
          <p:nvPr/>
        </p:nvSpPr>
        <p:spPr>
          <a:xfrm>
            <a:off x="8532472" y="5889970"/>
            <a:ext cx="1972517" cy="35427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International</a:t>
            </a:r>
          </a:p>
        </p:txBody>
      </p:sp>
    </p:spTree>
    <p:extLst>
      <p:ext uri="{BB962C8B-B14F-4D97-AF65-F5344CB8AC3E}">
        <p14:creationId xmlns:p14="http://schemas.microsoft.com/office/powerpoint/2010/main" val="1749210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B584D8-B31A-8309-6C37-59A367BC452E}"/>
              </a:ext>
            </a:extLst>
          </p:cNvPr>
          <p:cNvPicPr>
            <a:picLocks noChangeAspect="1"/>
          </p:cNvPicPr>
          <p:nvPr/>
        </p:nvPicPr>
        <p:blipFill rotWithShape="1">
          <a:blip r:embed="rId3">
            <a:extLst>
              <a:ext uri="{28A0092B-C50C-407E-A947-70E740481C1C}">
                <a14:useLocalDpi xmlns:a14="http://schemas.microsoft.com/office/drawing/2010/main" val="0"/>
              </a:ext>
            </a:extLst>
          </a:blip>
          <a:srcRect b="24721"/>
          <a:stretch/>
        </p:blipFill>
        <p:spPr>
          <a:xfrm>
            <a:off x="1456661" y="5840635"/>
            <a:ext cx="2392717" cy="938251"/>
          </a:xfrm>
          <a:prstGeom prst="rect">
            <a:avLst/>
          </a:prstGeom>
        </p:spPr>
      </p:pic>
      <p:pic>
        <p:nvPicPr>
          <p:cNvPr id="1025" name="Picture 1024"/>
          <p:cNvPicPr>
            <a:picLocks noChangeAspect="1"/>
          </p:cNvPicPr>
          <p:nvPr/>
        </p:nvPicPr>
        <p:blipFill rotWithShape="1">
          <a:blip r:embed="rId4" cstate="screen">
            <a:extLst>
              <a:ext uri="{28A0092B-C50C-407E-A947-70E740481C1C}">
                <a14:useLocalDpi xmlns:a14="http://schemas.microsoft.com/office/drawing/2010/main" val="0"/>
              </a:ext>
            </a:extLst>
          </a:blip>
          <a:srcRect l="18155" t="29377" r="14351" b="31409"/>
          <a:stretch/>
        </p:blipFill>
        <p:spPr>
          <a:xfrm>
            <a:off x="2251779" y="2475657"/>
            <a:ext cx="1944547" cy="590310"/>
          </a:xfrm>
          <a:prstGeom prst="rect">
            <a:avLst/>
          </a:prstGeom>
        </p:spPr>
      </p:pic>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b="24721"/>
          <a:stretch/>
        </p:blipFill>
        <p:spPr>
          <a:xfrm>
            <a:off x="1485303" y="5849134"/>
            <a:ext cx="2392717" cy="93825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4079" y="3995348"/>
            <a:ext cx="3044814" cy="1600983"/>
          </a:xfrm>
          <a:prstGeom prst="rect">
            <a:avLst/>
          </a:prstGeom>
        </p:spPr>
      </p:pic>
      <p:sp>
        <p:nvSpPr>
          <p:cNvPr id="5" name="Title 4"/>
          <p:cNvSpPr>
            <a:spLocks noGrp="1"/>
          </p:cNvSpPr>
          <p:nvPr>
            <p:ph type="title"/>
          </p:nvPr>
        </p:nvSpPr>
        <p:spPr>
          <a:xfrm>
            <a:off x="-8677" y="-64787"/>
            <a:ext cx="12191998" cy="890341"/>
          </a:xfrm>
        </p:spPr>
        <p:txBody>
          <a:bodyPr/>
          <a:lstStyle/>
          <a:p>
            <a:r>
              <a:rPr lang="en-US" dirty="0"/>
              <a:t>Diverse and Robust Membership</a:t>
            </a:r>
          </a:p>
        </p:txBody>
      </p:sp>
      <p:sp>
        <p:nvSpPr>
          <p:cNvPr id="7" name="Rectangle 6"/>
          <p:cNvSpPr/>
          <p:nvPr/>
        </p:nvSpPr>
        <p:spPr>
          <a:xfrm>
            <a:off x="6905625" y="3467100"/>
            <a:ext cx="4000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695826" y="3419476"/>
            <a:ext cx="171450" cy="23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4" descr="Insurance Designers of America"/>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9176361" y="2924561"/>
            <a:ext cx="1191224" cy="3083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 descr="The Nautilus Group®"/>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7194088" y="2176274"/>
            <a:ext cx="1185850" cy="3718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760657" y="1750621"/>
            <a:ext cx="1568667" cy="268228"/>
          </a:xfrm>
          <a:prstGeom prst="rect">
            <a:avLst/>
          </a:prstGeom>
        </p:spPr>
      </p:pic>
      <p:pic>
        <p:nvPicPr>
          <p:cNvPr id="14" name="Picture 13"/>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10669605" y="1631371"/>
            <a:ext cx="907771" cy="223526"/>
          </a:xfrm>
          <a:prstGeom prst="rect">
            <a:avLst/>
          </a:prstGeom>
        </p:spPr>
      </p:pic>
      <p:pic>
        <p:nvPicPr>
          <p:cNvPr id="15" name="Picture 14"/>
          <p:cNvPicPr>
            <a:picLocks noChangeAspect="1"/>
          </p:cNvPicPr>
          <p:nvPr/>
        </p:nvPicPr>
        <p:blipFill rotWithShape="1">
          <a:blip r:embed="rId10" cstate="screen">
            <a:extLst>
              <a:ext uri="{28A0092B-C50C-407E-A947-70E740481C1C}">
                <a14:useLocalDpi xmlns:a14="http://schemas.microsoft.com/office/drawing/2010/main" val="0"/>
              </a:ext>
            </a:extLst>
          </a:blip>
          <a:srcRect t="27999" b="31930"/>
          <a:stretch/>
        </p:blipFill>
        <p:spPr>
          <a:xfrm>
            <a:off x="7273922" y="901563"/>
            <a:ext cx="1232663" cy="493950"/>
          </a:xfrm>
          <a:prstGeom prst="rect">
            <a:avLst/>
          </a:prstGeom>
        </p:spPr>
      </p:pic>
      <p:pic>
        <p:nvPicPr>
          <p:cNvPr id="16" name="Picture 15"/>
          <p:cNvPicPr>
            <a:picLocks noChangeAspect="1"/>
          </p:cNvPicPr>
          <p:nvPr/>
        </p:nvPicPr>
        <p:blipFill>
          <a:blip r:embed="rId11"/>
          <a:stretch>
            <a:fillRect/>
          </a:stretch>
        </p:blipFill>
        <p:spPr>
          <a:xfrm>
            <a:off x="8720138" y="2337926"/>
            <a:ext cx="1649707" cy="250276"/>
          </a:xfrm>
          <a:prstGeom prst="rect">
            <a:avLst/>
          </a:prstGeom>
        </p:spPr>
      </p:pic>
      <p:pic>
        <p:nvPicPr>
          <p:cNvPr id="17" name="Picture 16"/>
          <p:cNvPicPr>
            <a:picLocks noChangeAspect="1"/>
          </p:cNvPicPr>
          <p:nvPr/>
        </p:nvPicPr>
        <p:blipFill>
          <a:blip r:embed="rId12"/>
          <a:stretch>
            <a:fillRect/>
          </a:stretch>
        </p:blipFill>
        <p:spPr>
          <a:xfrm>
            <a:off x="7993442" y="4131801"/>
            <a:ext cx="1800197" cy="302058"/>
          </a:xfrm>
          <a:prstGeom prst="rect">
            <a:avLst/>
          </a:prstGeom>
          <a:solidFill>
            <a:schemeClr val="accent5">
              <a:lumMod val="75000"/>
            </a:schemeClr>
          </a:solidFill>
        </p:spPr>
      </p:pic>
      <p:pic>
        <p:nvPicPr>
          <p:cNvPr id="18" name="Picture 17"/>
          <p:cNvPicPr>
            <a:picLocks noChangeAspect="1"/>
          </p:cNvPicPr>
          <p:nvPr/>
        </p:nvPicPr>
        <p:blipFill>
          <a:blip r:embed="rId13"/>
          <a:stretch>
            <a:fillRect/>
          </a:stretch>
        </p:blipFill>
        <p:spPr>
          <a:xfrm>
            <a:off x="10155318" y="5597887"/>
            <a:ext cx="1681430" cy="263180"/>
          </a:xfrm>
          <a:prstGeom prst="rect">
            <a:avLst/>
          </a:prstGeom>
        </p:spPr>
      </p:pic>
      <p:pic>
        <p:nvPicPr>
          <p:cNvPr id="21" name="Picture 20"/>
          <p:cNvPicPr>
            <a:picLocks noChangeAspect="1"/>
          </p:cNvPicPr>
          <p:nvPr/>
        </p:nvPicPr>
        <p:blipFill rotWithShape="1">
          <a:blip r:embed="rId14"/>
          <a:srcRect t="16870"/>
          <a:stretch/>
        </p:blipFill>
        <p:spPr>
          <a:xfrm>
            <a:off x="8717781" y="867756"/>
            <a:ext cx="1415203" cy="673637"/>
          </a:xfrm>
          <a:prstGeom prst="rect">
            <a:avLst/>
          </a:prstGeom>
        </p:spPr>
      </p:pic>
      <p:pic>
        <p:nvPicPr>
          <p:cNvPr id="25" name="Picture 24"/>
          <p:cNvPicPr>
            <a:picLocks noChangeAspect="1"/>
          </p:cNvPicPr>
          <p:nvPr/>
        </p:nvPicPr>
        <p:blipFill>
          <a:blip r:embed="rId15"/>
          <a:stretch>
            <a:fillRect/>
          </a:stretch>
        </p:blipFill>
        <p:spPr>
          <a:xfrm>
            <a:off x="8251571" y="3338746"/>
            <a:ext cx="1495012" cy="451103"/>
          </a:xfrm>
          <a:prstGeom prst="rect">
            <a:avLst/>
          </a:prstGeom>
        </p:spPr>
      </p:pic>
      <p:pic>
        <p:nvPicPr>
          <p:cNvPr id="26" name="Picture 25"/>
          <p:cNvPicPr>
            <a:picLocks noChangeAspect="1"/>
          </p:cNvPicPr>
          <p:nvPr/>
        </p:nvPicPr>
        <p:blipFill>
          <a:blip r:embed="rId16"/>
          <a:stretch>
            <a:fillRect/>
          </a:stretch>
        </p:blipFill>
        <p:spPr>
          <a:xfrm>
            <a:off x="7787013" y="1328839"/>
            <a:ext cx="719572" cy="773993"/>
          </a:xfrm>
          <a:prstGeom prst="rect">
            <a:avLst/>
          </a:prstGeom>
        </p:spPr>
      </p:pic>
      <p:pic>
        <p:nvPicPr>
          <p:cNvPr id="1028" name="Picture 4" descr="Aflac logo and symbol, meaning, history, PNG"/>
          <p:cNvPicPr>
            <a:picLocks noChangeAspect="1" noChangeArrowheads="1"/>
          </p:cNvPicPr>
          <p:nvPr/>
        </p:nvPicPr>
        <p:blipFill>
          <a:blip r:embed="rId17" cstate="screen">
            <a:extLst>
              <a:ext uri="{28A0092B-C50C-407E-A947-70E740481C1C}">
                <a14:useLocalDpi xmlns:a14="http://schemas.microsoft.com/office/drawing/2010/main" val="0"/>
              </a:ext>
            </a:extLst>
          </a:blip>
          <a:srcRect/>
          <a:stretch>
            <a:fillRect/>
          </a:stretch>
        </p:blipFill>
        <p:spPr bwMode="auto">
          <a:xfrm>
            <a:off x="219412" y="834053"/>
            <a:ext cx="898335" cy="5614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llianz – Logos Download"/>
          <p:cNvPicPr>
            <a:picLocks noChangeAspect="1" noChangeArrowheads="1"/>
          </p:cNvPicPr>
          <p:nvPr/>
        </p:nvPicPr>
        <p:blipFill>
          <a:blip r:embed="rId18" cstate="screen">
            <a:extLst>
              <a:ext uri="{28A0092B-C50C-407E-A947-70E740481C1C}">
                <a14:useLocalDpi xmlns:a14="http://schemas.microsoft.com/office/drawing/2010/main" val="0"/>
              </a:ext>
            </a:extLst>
          </a:blip>
          <a:srcRect/>
          <a:stretch>
            <a:fillRect/>
          </a:stretch>
        </p:blipFill>
        <p:spPr bwMode="auto">
          <a:xfrm>
            <a:off x="1699120" y="867757"/>
            <a:ext cx="1368833" cy="35425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meritas Logos"/>
          <p:cNvPicPr>
            <a:picLocks noChangeAspect="1" noChangeArrowheads="1"/>
          </p:cNvPicPr>
          <p:nvPr/>
        </p:nvPicPr>
        <p:blipFill>
          <a:blip r:embed="rId19" cstate="screen">
            <a:extLst>
              <a:ext uri="{28A0092B-C50C-407E-A947-70E740481C1C}">
                <a14:useLocalDpi xmlns:a14="http://schemas.microsoft.com/office/drawing/2010/main" val="0"/>
              </a:ext>
            </a:extLst>
          </a:blip>
          <a:srcRect/>
          <a:stretch>
            <a:fillRect/>
          </a:stretch>
        </p:blipFill>
        <p:spPr bwMode="auto">
          <a:xfrm>
            <a:off x="3483922" y="1011712"/>
            <a:ext cx="1413799" cy="42555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20" cstate="screen">
            <a:extLst>
              <a:ext uri="{28A0092B-C50C-407E-A947-70E740481C1C}">
                <a14:useLocalDpi xmlns:a14="http://schemas.microsoft.com/office/drawing/2010/main" val="0"/>
              </a:ext>
            </a:extLst>
          </a:blip>
          <a:stretch>
            <a:fillRect/>
          </a:stretch>
        </p:blipFill>
        <p:spPr>
          <a:xfrm>
            <a:off x="238879" y="1801828"/>
            <a:ext cx="1577246" cy="237639"/>
          </a:xfrm>
          <a:prstGeom prst="rect">
            <a:avLst/>
          </a:prstGeom>
        </p:spPr>
      </p:pic>
      <p:pic>
        <p:nvPicPr>
          <p:cNvPr id="29" name="Picture 28"/>
          <p:cNvPicPr>
            <a:picLocks noChangeAspect="1"/>
          </p:cNvPicPr>
          <p:nvPr/>
        </p:nvPicPr>
        <p:blipFill>
          <a:blip r:embed="rId21" cstate="screen">
            <a:extLst>
              <a:ext uri="{28A0092B-C50C-407E-A947-70E740481C1C}">
                <a14:useLocalDpi xmlns:a14="http://schemas.microsoft.com/office/drawing/2010/main" val="0"/>
              </a:ext>
            </a:extLst>
          </a:blip>
          <a:stretch>
            <a:fillRect/>
          </a:stretch>
        </p:blipFill>
        <p:spPr>
          <a:xfrm>
            <a:off x="2899653" y="1952972"/>
            <a:ext cx="1456573" cy="483582"/>
          </a:xfrm>
          <a:prstGeom prst="rect">
            <a:avLst/>
          </a:prstGeom>
        </p:spPr>
      </p:pic>
      <p:pic>
        <p:nvPicPr>
          <p:cNvPr id="1040" name="Picture 16" descr="Announcing Equitable: A New Day for a 160-Year-Old Financial Services  Company | Business Wire"/>
          <p:cNvPicPr>
            <a:picLocks noChangeAspect="1" noChangeArrowheads="1"/>
          </p:cNvPicPr>
          <p:nvPr/>
        </p:nvPicPr>
        <p:blipFill>
          <a:blip r:embed="rId22" cstate="screen">
            <a:extLst>
              <a:ext uri="{28A0092B-C50C-407E-A947-70E740481C1C}">
                <a14:useLocalDpi xmlns:a14="http://schemas.microsoft.com/office/drawing/2010/main" val="0"/>
              </a:ext>
            </a:extLst>
          </a:blip>
          <a:srcRect/>
          <a:stretch>
            <a:fillRect/>
          </a:stretch>
        </p:blipFill>
        <p:spPr bwMode="auto">
          <a:xfrm>
            <a:off x="4365722" y="1618009"/>
            <a:ext cx="1308668" cy="68377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23" cstate="screen">
            <a:extLst>
              <a:ext uri="{28A0092B-C50C-407E-A947-70E740481C1C}">
                <a14:useLocalDpi xmlns:a14="http://schemas.microsoft.com/office/drawing/2010/main" val="0"/>
              </a:ext>
            </a:extLst>
          </a:blip>
          <a:stretch>
            <a:fillRect/>
          </a:stretch>
        </p:blipFill>
        <p:spPr>
          <a:xfrm>
            <a:off x="119677" y="2192071"/>
            <a:ext cx="1768217" cy="325352"/>
          </a:xfrm>
          <a:prstGeom prst="rect">
            <a:avLst/>
          </a:prstGeom>
        </p:spPr>
      </p:pic>
      <p:sp>
        <p:nvSpPr>
          <p:cNvPr id="1024" name="AutoShape 18" descr="Jackson National Life Insurance Logo Vector (SVG, PDF, Ai, EPS, CDR) Free  Download - Logowik.com"/>
          <p:cNvSpPr>
            <a:spLocks noChangeAspect="1" noChangeArrowheads="1"/>
          </p:cNvSpPr>
          <p:nvPr/>
        </p:nvSpPr>
        <p:spPr bwMode="auto">
          <a:xfrm>
            <a:off x="1421255" y="3042416"/>
            <a:ext cx="22860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6" name="Picture 22" descr="Jackson National Life Insurance Logo Vector (SVG, PDF, Ai, EPS, CDR) Free  Download - Logowik.com"/>
          <p:cNvPicPr>
            <a:picLocks noChangeAspect="1" noChangeArrowheads="1"/>
          </p:cNvPicPr>
          <p:nvPr/>
        </p:nvPicPr>
        <p:blipFill rotWithShape="1">
          <a:blip r:embed="rId24" cstate="screen">
            <a:extLst>
              <a:ext uri="{28A0092B-C50C-407E-A947-70E740481C1C}">
                <a14:useLocalDpi xmlns:a14="http://schemas.microsoft.com/office/drawing/2010/main" val="0"/>
              </a:ext>
            </a:extLst>
          </a:blip>
          <a:srcRect t="29756" b="34600"/>
          <a:stretch/>
        </p:blipFill>
        <p:spPr bwMode="auto">
          <a:xfrm>
            <a:off x="73835" y="3467100"/>
            <a:ext cx="1579706" cy="42262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ile:John Hancock Insurance Logo.svg - Wikimedia Commons"/>
          <p:cNvPicPr>
            <a:picLocks noChangeAspect="1" noChangeArrowheads="1"/>
          </p:cNvPicPr>
          <p:nvPr/>
        </p:nvPicPr>
        <p:blipFill>
          <a:blip r:embed="rId25" cstate="screen">
            <a:extLst>
              <a:ext uri="{28A0092B-C50C-407E-A947-70E740481C1C}">
                <a14:useLocalDpi xmlns:a14="http://schemas.microsoft.com/office/drawing/2010/main" val="0"/>
              </a:ext>
            </a:extLst>
          </a:blip>
          <a:srcRect/>
          <a:stretch>
            <a:fillRect/>
          </a:stretch>
        </p:blipFill>
        <p:spPr bwMode="auto">
          <a:xfrm>
            <a:off x="4510782" y="2724881"/>
            <a:ext cx="1873808" cy="608988"/>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Legal &amp; General Logo Vector (.AI) Free Download"/>
          <p:cNvPicPr>
            <a:picLocks noChangeAspect="1" noChangeArrowheads="1"/>
          </p:cNvPicPr>
          <p:nvPr/>
        </p:nvPicPr>
        <p:blipFill>
          <a:blip r:embed="rId26" cstate="screen">
            <a:extLst>
              <a:ext uri="{28A0092B-C50C-407E-A947-70E740481C1C}">
                <a14:useLocalDpi xmlns:a14="http://schemas.microsoft.com/office/drawing/2010/main" val="0"/>
              </a:ext>
            </a:extLst>
          </a:blip>
          <a:srcRect/>
          <a:stretch>
            <a:fillRect/>
          </a:stretch>
        </p:blipFill>
        <p:spPr bwMode="auto">
          <a:xfrm>
            <a:off x="3510223" y="3699214"/>
            <a:ext cx="921805" cy="666772"/>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LINCOLN FINANCIAL GROUP LOGO - USA"/>
          <p:cNvPicPr>
            <a:picLocks noChangeAspect="1" noChangeArrowheads="1"/>
          </p:cNvPicPr>
          <p:nvPr/>
        </p:nvPicPr>
        <p:blipFill>
          <a:blip r:embed="rId27" cstate="screen">
            <a:extLst>
              <a:ext uri="{28A0092B-C50C-407E-A947-70E740481C1C}">
                <a14:useLocalDpi xmlns:a14="http://schemas.microsoft.com/office/drawing/2010/main" val="0"/>
              </a:ext>
            </a:extLst>
          </a:blip>
          <a:srcRect/>
          <a:stretch>
            <a:fillRect/>
          </a:stretch>
        </p:blipFill>
        <p:spPr bwMode="auto">
          <a:xfrm>
            <a:off x="571502" y="4109809"/>
            <a:ext cx="1531790" cy="57810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025"/>
          <p:cNvPicPr>
            <a:picLocks noChangeAspect="1"/>
          </p:cNvPicPr>
          <p:nvPr/>
        </p:nvPicPr>
        <p:blipFill>
          <a:blip r:embed="rId28" cstate="screen">
            <a:extLst>
              <a:ext uri="{28A0092B-C50C-407E-A947-70E740481C1C}">
                <a14:useLocalDpi xmlns:a14="http://schemas.microsoft.com/office/drawing/2010/main" val="0"/>
              </a:ext>
            </a:extLst>
          </a:blip>
          <a:stretch>
            <a:fillRect/>
          </a:stretch>
        </p:blipFill>
        <p:spPr>
          <a:xfrm>
            <a:off x="2061570" y="4549249"/>
            <a:ext cx="2000264" cy="573409"/>
          </a:xfrm>
          <a:prstGeom prst="rect">
            <a:avLst/>
          </a:prstGeom>
        </p:spPr>
      </p:pic>
      <p:pic>
        <p:nvPicPr>
          <p:cNvPr id="1027" name="Picture 1026"/>
          <p:cNvPicPr>
            <a:picLocks noChangeAspect="1"/>
          </p:cNvPicPr>
          <p:nvPr/>
        </p:nvPicPr>
        <p:blipFill rotWithShape="1">
          <a:blip r:embed="rId29" cstate="screen">
            <a:extLst>
              <a:ext uri="{28A0092B-C50C-407E-A947-70E740481C1C}">
                <a14:useLocalDpi xmlns:a14="http://schemas.microsoft.com/office/drawing/2010/main" val="0"/>
              </a:ext>
            </a:extLst>
          </a:blip>
          <a:srcRect t="17844"/>
          <a:stretch/>
        </p:blipFill>
        <p:spPr>
          <a:xfrm>
            <a:off x="107333" y="4721902"/>
            <a:ext cx="1677384" cy="534695"/>
          </a:xfrm>
          <a:prstGeom prst="rect">
            <a:avLst/>
          </a:prstGeom>
        </p:spPr>
      </p:pic>
      <p:pic>
        <p:nvPicPr>
          <p:cNvPr id="1029" name="Picture 1028"/>
          <p:cNvPicPr>
            <a:picLocks noChangeAspect="1"/>
          </p:cNvPicPr>
          <p:nvPr/>
        </p:nvPicPr>
        <p:blipFill>
          <a:blip r:embed="rId30" cstate="screen">
            <a:extLst>
              <a:ext uri="{28A0092B-C50C-407E-A947-70E740481C1C}">
                <a14:useLocalDpi xmlns:a14="http://schemas.microsoft.com/office/drawing/2010/main" val="0"/>
              </a:ext>
            </a:extLst>
          </a:blip>
          <a:stretch>
            <a:fillRect/>
          </a:stretch>
        </p:blipFill>
        <p:spPr>
          <a:xfrm>
            <a:off x="2135585" y="3748582"/>
            <a:ext cx="1392433" cy="779762"/>
          </a:xfrm>
          <a:prstGeom prst="rect">
            <a:avLst/>
          </a:prstGeom>
        </p:spPr>
      </p:pic>
      <p:pic>
        <p:nvPicPr>
          <p:cNvPr id="1058" name="Picture 34" descr="New York Life logo and symbol, meaning, history, 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30815" y="5129475"/>
            <a:ext cx="1324759" cy="74517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034"/>
          <p:cNvPicPr>
            <a:picLocks noChangeAspect="1"/>
          </p:cNvPicPr>
          <p:nvPr/>
        </p:nvPicPr>
        <p:blipFill>
          <a:blip r:embed="rId32" cstate="screen">
            <a:extLst>
              <a:ext uri="{28A0092B-C50C-407E-A947-70E740481C1C}">
                <a14:useLocalDpi xmlns:a14="http://schemas.microsoft.com/office/drawing/2010/main" val="0"/>
              </a:ext>
            </a:extLst>
          </a:blip>
          <a:stretch>
            <a:fillRect/>
          </a:stretch>
        </p:blipFill>
        <p:spPr>
          <a:xfrm>
            <a:off x="2639632" y="5113372"/>
            <a:ext cx="1792556" cy="351341"/>
          </a:xfrm>
          <a:prstGeom prst="rect">
            <a:avLst/>
          </a:prstGeom>
        </p:spPr>
      </p:pic>
      <p:pic>
        <p:nvPicPr>
          <p:cNvPr id="1062" name="Picture 38" descr="Ohio National, HD Png Download - kindpng"/>
          <p:cNvPicPr>
            <a:picLocks noChangeAspect="1" noChangeArrowheads="1"/>
          </p:cNvPicPr>
          <p:nvPr/>
        </p:nvPicPr>
        <p:blipFill>
          <a:blip r:embed="rId33" cstate="screen">
            <a:extLst>
              <a:ext uri="{28A0092B-C50C-407E-A947-70E740481C1C}">
                <a14:useLocalDpi xmlns:a14="http://schemas.microsoft.com/office/drawing/2010/main" val="0"/>
              </a:ext>
            </a:extLst>
          </a:blip>
          <a:srcRect/>
          <a:stretch>
            <a:fillRect/>
          </a:stretch>
        </p:blipFill>
        <p:spPr bwMode="auto">
          <a:xfrm>
            <a:off x="4552487" y="5076546"/>
            <a:ext cx="1391367" cy="58890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038"/>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33617" y="5940187"/>
            <a:ext cx="1483097" cy="584999"/>
          </a:xfrm>
          <a:prstGeom prst="rect">
            <a:avLst/>
          </a:prstGeom>
        </p:spPr>
      </p:pic>
      <p:pic>
        <p:nvPicPr>
          <p:cNvPr id="1066" name="Picture 42" descr="Download Pacific Life Logo Png Transparent - Pacific Life Insurance Logo  PNG Image with No Background - PNGkey.com"/>
          <p:cNvPicPr>
            <a:picLocks noChangeAspect="1" noChangeArrowheads="1"/>
          </p:cNvPicPr>
          <p:nvPr/>
        </p:nvPicPr>
        <p:blipFill>
          <a:blip r:embed="rId35" cstate="screen">
            <a:extLst>
              <a:ext uri="{28A0092B-C50C-407E-A947-70E740481C1C}">
                <a14:useLocalDpi xmlns:a14="http://schemas.microsoft.com/office/drawing/2010/main" val="0"/>
              </a:ext>
            </a:extLst>
          </a:blip>
          <a:srcRect/>
          <a:stretch>
            <a:fillRect/>
          </a:stretch>
        </p:blipFill>
        <p:spPr bwMode="auto">
          <a:xfrm>
            <a:off x="1882514" y="5523022"/>
            <a:ext cx="1108871" cy="554182"/>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File:Principal Financial Group logo.svg - Wikipedia"/>
          <p:cNvPicPr>
            <a:picLocks noChangeAspect="1" noChangeArrowheads="1"/>
          </p:cNvPicPr>
          <p:nvPr/>
        </p:nvPicPr>
        <p:blipFill>
          <a:blip r:embed="rId36" cstate="screen">
            <a:extLst>
              <a:ext uri="{28A0092B-C50C-407E-A947-70E740481C1C}">
                <a14:useLocalDpi xmlns:a14="http://schemas.microsoft.com/office/drawing/2010/main" val="0"/>
              </a:ext>
            </a:extLst>
          </a:blip>
          <a:srcRect/>
          <a:stretch>
            <a:fillRect/>
          </a:stretch>
        </p:blipFill>
        <p:spPr bwMode="auto">
          <a:xfrm>
            <a:off x="3649327" y="5718065"/>
            <a:ext cx="1297051" cy="376449"/>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040"/>
          <p:cNvPicPr>
            <a:picLocks noChangeAspect="1"/>
          </p:cNvPicPr>
          <p:nvPr/>
        </p:nvPicPr>
        <p:blipFill>
          <a:blip r:embed="rId37" cstate="screen">
            <a:extLst>
              <a:ext uri="{28A0092B-C50C-407E-A947-70E740481C1C}">
                <a14:useLocalDpi xmlns:a14="http://schemas.microsoft.com/office/drawing/2010/main" val="0"/>
              </a:ext>
            </a:extLst>
          </a:blip>
          <a:stretch>
            <a:fillRect/>
          </a:stretch>
        </p:blipFill>
        <p:spPr>
          <a:xfrm>
            <a:off x="3889798" y="6199312"/>
            <a:ext cx="1721999" cy="367360"/>
          </a:xfrm>
          <a:prstGeom prst="rect">
            <a:avLst/>
          </a:prstGeom>
        </p:spPr>
      </p:pic>
      <p:pic>
        <p:nvPicPr>
          <p:cNvPr id="1070" name="Picture 46" descr="Prudential Logo PNG Image - PurePNG | Free transparent CC0 PNG Image Library"/>
          <p:cNvPicPr>
            <a:picLocks noChangeAspect="1" noChangeArrowheads="1"/>
          </p:cNvPicPr>
          <p:nvPr/>
        </p:nvPicPr>
        <p:blipFill>
          <a:blip r:embed="rId38" cstate="screen">
            <a:extLst>
              <a:ext uri="{28A0092B-C50C-407E-A947-70E740481C1C}">
                <a14:useLocalDpi xmlns:a14="http://schemas.microsoft.com/office/drawing/2010/main" val="0"/>
              </a:ext>
            </a:extLst>
          </a:blip>
          <a:srcRect/>
          <a:stretch>
            <a:fillRect/>
          </a:stretch>
        </p:blipFill>
        <p:spPr bwMode="auto">
          <a:xfrm>
            <a:off x="4094280" y="4368238"/>
            <a:ext cx="1660956" cy="437094"/>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Resolution Life"/>
          <p:cNvPicPr>
            <a:picLocks noChangeAspect="1" noChangeArrowheads="1"/>
          </p:cNvPicPr>
          <p:nvPr/>
        </p:nvPicPr>
        <p:blipFill>
          <a:blip r:embed="rId39" cstate="screen">
            <a:extLst>
              <a:ext uri="{28A0092B-C50C-407E-A947-70E740481C1C}">
                <a14:useLocalDpi xmlns:a14="http://schemas.microsoft.com/office/drawing/2010/main" val="0"/>
              </a:ext>
            </a:extLst>
          </a:blip>
          <a:srcRect/>
          <a:stretch>
            <a:fillRect/>
          </a:stretch>
        </p:blipFill>
        <p:spPr bwMode="auto">
          <a:xfrm>
            <a:off x="5952521" y="5618818"/>
            <a:ext cx="1491558" cy="213079"/>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File:Reinsurance Group of America logo.svg - Wikimedia Commons"/>
          <p:cNvPicPr>
            <a:picLocks noChangeAspect="1" noChangeArrowheads="1"/>
          </p:cNvPicPr>
          <p:nvPr/>
        </p:nvPicPr>
        <p:blipFill>
          <a:blip r:embed="rId40" cstate="screen">
            <a:extLst>
              <a:ext uri="{28A0092B-C50C-407E-A947-70E740481C1C}">
                <a14:useLocalDpi xmlns:a14="http://schemas.microsoft.com/office/drawing/2010/main" val="0"/>
              </a:ext>
            </a:extLst>
          </a:blip>
          <a:srcRect/>
          <a:stretch>
            <a:fillRect/>
          </a:stretch>
        </p:blipFill>
        <p:spPr bwMode="auto">
          <a:xfrm>
            <a:off x="2831801" y="3192643"/>
            <a:ext cx="930140" cy="345895"/>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Sammons Financial Group"/>
          <p:cNvPicPr>
            <a:picLocks noChangeAspect="1" noChangeArrowheads="1"/>
          </p:cNvPicPr>
          <p:nvPr/>
        </p:nvPicPr>
        <p:blipFill>
          <a:blip r:embed="rId41" cstate="screen">
            <a:extLst>
              <a:ext uri="{28A0092B-C50C-407E-A947-70E740481C1C}">
                <a14:useLocalDpi xmlns:a14="http://schemas.microsoft.com/office/drawing/2010/main" val="0"/>
              </a:ext>
            </a:extLst>
          </a:blip>
          <a:srcRect/>
          <a:stretch>
            <a:fillRect/>
          </a:stretch>
        </p:blipFill>
        <p:spPr bwMode="auto">
          <a:xfrm>
            <a:off x="7561872" y="5061471"/>
            <a:ext cx="1417554" cy="316587"/>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1044"/>
          <p:cNvPicPr>
            <a:picLocks noChangeAspect="1"/>
          </p:cNvPicPr>
          <p:nvPr/>
        </p:nvPicPr>
        <p:blipFill>
          <a:blip r:embed="rId42" cstate="screen">
            <a:extLst>
              <a:ext uri="{28A0092B-C50C-407E-A947-70E740481C1C}">
                <a14:useLocalDpi xmlns:a14="http://schemas.microsoft.com/office/drawing/2010/main" val="0"/>
              </a:ext>
            </a:extLst>
          </a:blip>
          <a:stretch>
            <a:fillRect/>
          </a:stretch>
        </p:blipFill>
        <p:spPr>
          <a:xfrm>
            <a:off x="5952521" y="6208073"/>
            <a:ext cx="1537618" cy="371078"/>
          </a:xfrm>
          <a:prstGeom prst="rect">
            <a:avLst/>
          </a:prstGeom>
        </p:spPr>
      </p:pic>
      <p:pic>
        <p:nvPicPr>
          <p:cNvPr id="1084" name="Picture 60" descr="File:Swiss Re 2013 logo.svg - Wikimedia Commons"/>
          <p:cNvPicPr>
            <a:picLocks noChangeAspect="1" noChangeArrowheads="1"/>
          </p:cNvPicPr>
          <p:nvPr/>
        </p:nvPicPr>
        <p:blipFill>
          <a:blip r:embed="rId43" cstate="screen">
            <a:extLst>
              <a:ext uri="{28A0092B-C50C-407E-A947-70E740481C1C}">
                <a14:useLocalDpi xmlns:a14="http://schemas.microsoft.com/office/drawing/2010/main" val="0"/>
              </a:ext>
            </a:extLst>
          </a:blip>
          <a:srcRect/>
          <a:stretch>
            <a:fillRect/>
          </a:stretch>
        </p:blipFill>
        <p:spPr bwMode="auto">
          <a:xfrm>
            <a:off x="5248171" y="961989"/>
            <a:ext cx="1707219" cy="418802"/>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descr="The Hartford | Brands of the World™ | Download vector logos and logotypes"/>
          <p:cNvPicPr>
            <a:picLocks noChangeAspect="1" noChangeArrowheads="1"/>
          </p:cNvPicPr>
          <p:nvPr/>
        </p:nvPicPr>
        <p:blipFill>
          <a:blip r:embed="rId44" cstate="screen">
            <a:extLst>
              <a:ext uri="{28A0092B-C50C-407E-A947-70E740481C1C}">
                <a14:useLocalDpi xmlns:a14="http://schemas.microsoft.com/office/drawing/2010/main" val="0"/>
              </a:ext>
            </a:extLst>
          </a:blip>
          <a:srcRect/>
          <a:stretch>
            <a:fillRect/>
          </a:stretch>
        </p:blipFill>
        <p:spPr bwMode="auto">
          <a:xfrm>
            <a:off x="5938745" y="2015695"/>
            <a:ext cx="764284" cy="764284"/>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descr="Transamerica Transforms Annuity and Life Insurance Solutions with Addition  of Liza Tyler and Andrew DeMarco"/>
          <p:cNvPicPr>
            <a:picLocks noChangeAspect="1" noChangeArrowheads="1"/>
          </p:cNvPicPr>
          <p:nvPr/>
        </p:nvPicPr>
        <p:blipFill>
          <a:blip r:embed="rId45" cstate="screen">
            <a:extLst>
              <a:ext uri="{28A0092B-C50C-407E-A947-70E740481C1C}">
                <a14:useLocalDpi xmlns:a14="http://schemas.microsoft.com/office/drawing/2010/main" val="0"/>
              </a:ext>
            </a:extLst>
          </a:blip>
          <a:srcRect/>
          <a:stretch>
            <a:fillRect/>
          </a:stretch>
        </p:blipFill>
        <p:spPr bwMode="auto">
          <a:xfrm>
            <a:off x="10188350" y="978749"/>
            <a:ext cx="1615365" cy="361438"/>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1050"/>
          <p:cNvPicPr>
            <a:picLocks noChangeAspect="1"/>
          </p:cNvPicPr>
          <p:nvPr/>
        </p:nvPicPr>
        <p:blipFill>
          <a:blip r:embed="rId46" cstate="screen">
            <a:extLst>
              <a:ext uri="{28A0092B-C50C-407E-A947-70E740481C1C}">
                <a14:useLocalDpi xmlns:a14="http://schemas.microsoft.com/office/drawing/2010/main" val="0"/>
              </a:ext>
            </a:extLst>
          </a:blip>
          <a:stretch>
            <a:fillRect/>
          </a:stretch>
        </p:blipFill>
        <p:spPr>
          <a:xfrm>
            <a:off x="10694758" y="2637783"/>
            <a:ext cx="1281537" cy="582672"/>
          </a:xfrm>
          <a:prstGeom prst="rect">
            <a:avLst/>
          </a:prstGeom>
        </p:spPr>
      </p:pic>
      <p:pic>
        <p:nvPicPr>
          <p:cNvPr id="1094" name="Picture 70" descr="File:Voya Financial logo.png - Wikimedia Commons"/>
          <p:cNvPicPr>
            <a:picLocks noChangeAspect="1" noChangeArrowheads="1"/>
          </p:cNvPicPr>
          <p:nvPr/>
        </p:nvPicPr>
        <p:blipFill>
          <a:blip r:embed="rId47" cstate="screen">
            <a:extLst>
              <a:ext uri="{28A0092B-C50C-407E-A947-70E740481C1C}">
                <a14:useLocalDpi xmlns:a14="http://schemas.microsoft.com/office/drawing/2010/main" val="0"/>
              </a:ext>
            </a:extLst>
          </a:blip>
          <a:srcRect/>
          <a:stretch>
            <a:fillRect/>
          </a:stretch>
        </p:blipFill>
        <p:spPr bwMode="auto">
          <a:xfrm>
            <a:off x="10250231" y="3527890"/>
            <a:ext cx="1433739" cy="451628"/>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1052"/>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7993218" y="6050629"/>
            <a:ext cx="1183143" cy="631009"/>
          </a:xfrm>
          <a:prstGeom prst="rect">
            <a:avLst/>
          </a:prstGeom>
        </p:spPr>
      </p:pic>
      <p:pic>
        <p:nvPicPr>
          <p:cNvPr id="2" name="Picture 1"/>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2203777" y="1427406"/>
            <a:ext cx="1050672" cy="421456"/>
          </a:xfrm>
          <a:prstGeom prst="rect">
            <a:avLst/>
          </a:prstGeom>
        </p:spPr>
      </p:pic>
      <p:pic>
        <p:nvPicPr>
          <p:cNvPr id="67" name="Picture 66" descr="C:\Users\ccallahan\AppData\Local\Microsoft\Windows\INetCache\Content.MSO\253CAB2.tmp"/>
          <p:cNvPicPr/>
          <p:nvPr/>
        </p:nvPicPr>
        <p:blipFill>
          <a:blip r:embed="rId50" cstate="screen">
            <a:extLst>
              <a:ext uri="{28A0092B-C50C-407E-A947-70E740481C1C}">
                <a14:useLocalDpi xmlns:a14="http://schemas.microsoft.com/office/drawing/2010/main" val="0"/>
              </a:ext>
            </a:extLst>
          </a:blip>
          <a:srcRect/>
          <a:stretch>
            <a:fillRect/>
          </a:stretch>
        </p:blipFill>
        <p:spPr bwMode="auto">
          <a:xfrm>
            <a:off x="7066079" y="2600907"/>
            <a:ext cx="991586" cy="972523"/>
          </a:xfrm>
          <a:prstGeom prst="rect">
            <a:avLst/>
          </a:prstGeom>
          <a:noFill/>
          <a:ln>
            <a:noFill/>
          </a:ln>
        </p:spPr>
      </p:pic>
      <p:pic>
        <p:nvPicPr>
          <p:cNvPr id="68" name="Picture 67" descr="C:\Users\ccallahan\AppData\Local\Microsoft\Windows\INetCache\Content.MSO\CCA40EEA.tmp"/>
          <p:cNvPicPr/>
          <p:nvPr/>
        </p:nvPicPr>
        <p:blipFill>
          <a:blip r:embed="rId51" cstate="screen">
            <a:extLst>
              <a:ext uri="{28A0092B-C50C-407E-A947-70E740481C1C}">
                <a14:useLocalDpi xmlns:a14="http://schemas.microsoft.com/office/drawing/2010/main" val="0"/>
              </a:ext>
            </a:extLst>
          </a:blip>
          <a:srcRect/>
          <a:stretch>
            <a:fillRect/>
          </a:stretch>
        </p:blipFill>
        <p:spPr bwMode="auto">
          <a:xfrm>
            <a:off x="10168599" y="4221321"/>
            <a:ext cx="1432764" cy="971559"/>
          </a:xfrm>
          <a:prstGeom prst="rect">
            <a:avLst/>
          </a:prstGeom>
          <a:noFill/>
          <a:ln>
            <a:noFill/>
          </a:ln>
        </p:spPr>
      </p:pic>
      <p:pic>
        <p:nvPicPr>
          <p:cNvPr id="69" name="Picture 68" descr="C:\Users\ccallahan\AppData\Local\Microsoft\Windows\INetCache\Content.MSO\47CB8854.tmp"/>
          <p:cNvPicPr/>
          <p:nvPr/>
        </p:nvPicPr>
        <p:blipFill>
          <a:blip r:embed="rId52" cstate="screen">
            <a:extLst>
              <a:ext uri="{28A0092B-C50C-407E-A947-70E740481C1C}">
                <a14:useLocalDpi xmlns:a14="http://schemas.microsoft.com/office/drawing/2010/main" val="0"/>
              </a:ext>
            </a:extLst>
          </a:blip>
          <a:srcRect/>
          <a:stretch>
            <a:fillRect/>
          </a:stretch>
        </p:blipFill>
        <p:spPr bwMode="auto">
          <a:xfrm>
            <a:off x="5967500" y="4730150"/>
            <a:ext cx="1481329" cy="852324"/>
          </a:xfrm>
          <a:prstGeom prst="rect">
            <a:avLst/>
          </a:prstGeom>
          <a:noFill/>
          <a:ln>
            <a:noFill/>
          </a:ln>
        </p:spPr>
      </p:pic>
      <p:pic>
        <p:nvPicPr>
          <p:cNvPr id="24" name="Picture 23" descr="Manulife Logo and symbol, meaning, history, PNG">
            <a:extLst>
              <a:ext uri="{FF2B5EF4-FFF2-40B4-BE49-F238E27FC236}">
                <a16:creationId xmlns:a16="http://schemas.microsoft.com/office/drawing/2014/main" id="{BAE0753B-75DB-994A-1525-011D4D77D056}"/>
              </a:ext>
            </a:extLst>
          </p:cNvPr>
          <p:cNvPicPr>
            <a:picLocks noChangeAspect="1"/>
          </p:cNvPicPr>
          <p:nvPr/>
        </p:nvPicPr>
        <p:blipFill>
          <a:blip r:embed="rId53">
            <a:extLst>
              <a:ext uri="{28A0092B-C50C-407E-A947-70E740481C1C}">
                <a14:useLocalDpi xmlns:a14="http://schemas.microsoft.com/office/drawing/2010/main" val="0"/>
              </a:ext>
            </a:extLst>
          </a:blip>
          <a:srcRect/>
          <a:stretch>
            <a:fillRect/>
          </a:stretch>
        </p:blipFill>
        <p:spPr bwMode="auto">
          <a:xfrm>
            <a:off x="28642" y="2562230"/>
            <a:ext cx="1693045" cy="906719"/>
          </a:xfrm>
          <a:prstGeom prst="rect">
            <a:avLst/>
          </a:prstGeom>
          <a:noFill/>
          <a:ln>
            <a:noFill/>
          </a:ln>
        </p:spPr>
      </p:pic>
      <p:pic>
        <p:nvPicPr>
          <p:cNvPr id="10" name="Picture 9">
            <a:extLst>
              <a:ext uri="{FF2B5EF4-FFF2-40B4-BE49-F238E27FC236}">
                <a16:creationId xmlns:a16="http://schemas.microsoft.com/office/drawing/2014/main" id="{42227621-D939-95C1-1C94-CD1D150D77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5437" y="3986849"/>
            <a:ext cx="3044814" cy="1600983"/>
          </a:xfrm>
          <a:prstGeom prst="rect">
            <a:avLst/>
          </a:prstGeom>
        </p:spPr>
      </p:pic>
      <p:sp>
        <p:nvSpPr>
          <p:cNvPr id="32" name="Rectangle 31">
            <a:extLst>
              <a:ext uri="{FF2B5EF4-FFF2-40B4-BE49-F238E27FC236}">
                <a16:creationId xmlns:a16="http://schemas.microsoft.com/office/drawing/2014/main" id="{E6F91CBD-90AB-0946-76C6-DC7667674DD9}"/>
              </a:ext>
            </a:extLst>
          </p:cNvPr>
          <p:cNvSpPr/>
          <p:nvPr/>
        </p:nvSpPr>
        <p:spPr>
          <a:xfrm>
            <a:off x="6876983" y="3458601"/>
            <a:ext cx="4000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5499AD4D-712A-6BC0-32CA-6408C9250377}"/>
              </a:ext>
            </a:extLst>
          </p:cNvPr>
          <p:cNvSpPr/>
          <p:nvPr/>
        </p:nvSpPr>
        <p:spPr>
          <a:xfrm>
            <a:off x="4667184" y="3410977"/>
            <a:ext cx="171450" cy="23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a:extLst>
              <a:ext uri="{FF2B5EF4-FFF2-40B4-BE49-F238E27FC236}">
                <a16:creationId xmlns:a16="http://schemas.microsoft.com/office/drawing/2014/main" id="{9B4552A2-7983-FB0D-F898-F70ED0157847}"/>
              </a:ext>
            </a:extLst>
          </p:cNvPr>
          <p:cNvPicPr>
            <a:picLocks noChangeAspect="1"/>
          </p:cNvPicPr>
          <p:nvPr/>
        </p:nvPicPr>
        <p:blipFill>
          <a:blip r:embed="rId12"/>
          <a:stretch>
            <a:fillRect/>
          </a:stretch>
        </p:blipFill>
        <p:spPr>
          <a:xfrm>
            <a:off x="7964800" y="4123302"/>
            <a:ext cx="1800197" cy="302058"/>
          </a:xfrm>
          <a:prstGeom prst="rect">
            <a:avLst/>
          </a:prstGeom>
          <a:solidFill>
            <a:schemeClr val="accent5">
              <a:lumMod val="75000"/>
            </a:schemeClr>
          </a:solidFill>
        </p:spPr>
      </p:pic>
      <p:pic>
        <p:nvPicPr>
          <p:cNvPr id="48" name="Picture 4" descr="Aflac logo and symbol, meaning, history, PNG">
            <a:extLst>
              <a:ext uri="{FF2B5EF4-FFF2-40B4-BE49-F238E27FC236}">
                <a16:creationId xmlns:a16="http://schemas.microsoft.com/office/drawing/2014/main" id="{83CDEDB6-7B91-E154-24A6-6966D5E374AA}"/>
              </a:ext>
            </a:extLst>
          </p:cNvPr>
          <p:cNvPicPr>
            <a:picLocks noChangeAspect="1" noChangeArrowheads="1"/>
          </p:cNvPicPr>
          <p:nvPr/>
        </p:nvPicPr>
        <p:blipFill>
          <a:blip r:embed="rId17" cstate="screen">
            <a:extLst>
              <a:ext uri="{28A0092B-C50C-407E-A947-70E740481C1C}">
                <a14:useLocalDpi xmlns:a14="http://schemas.microsoft.com/office/drawing/2010/main" val="0"/>
              </a:ext>
            </a:extLst>
          </a:blip>
          <a:srcRect/>
          <a:stretch>
            <a:fillRect/>
          </a:stretch>
        </p:blipFill>
        <p:spPr bwMode="auto">
          <a:xfrm>
            <a:off x="190770" y="825554"/>
            <a:ext cx="898335" cy="56146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File:AIG logo.svg - Wikimedia Commons">
            <a:extLst>
              <a:ext uri="{FF2B5EF4-FFF2-40B4-BE49-F238E27FC236}">
                <a16:creationId xmlns:a16="http://schemas.microsoft.com/office/drawing/2014/main" id="{A491F188-99A8-6DA2-D1EC-D07CF02E43D6}"/>
              </a:ext>
            </a:extLst>
          </p:cNvPr>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1092407" y="1354035"/>
            <a:ext cx="684959" cy="36977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87F43F6A-D95B-C422-93E3-1DF4D7278722}"/>
              </a:ext>
            </a:extLst>
          </p:cNvPr>
          <p:cNvPicPr>
            <a:picLocks noChangeAspect="1"/>
          </p:cNvPicPr>
          <p:nvPr/>
        </p:nvPicPr>
        <p:blipFill>
          <a:blip r:embed="rId20" cstate="screen">
            <a:extLst>
              <a:ext uri="{28A0092B-C50C-407E-A947-70E740481C1C}">
                <a14:useLocalDpi xmlns:a14="http://schemas.microsoft.com/office/drawing/2010/main" val="0"/>
              </a:ext>
            </a:extLst>
          </a:blip>
          <a:stretch>
            <a:fillRect/>
          </a:stretch>
        </p:blipFill>
        <p:spPr>
          <a:xfrm>
            <a:off x="210237" y="1793329"/>
            <a:ext cx="1577246" cy="237639"/>
          </a:xfrm>
          <a:prstGeom prst="rect">
            <a:avLst/>
          </a:prstGeom>
        </p:spPr>
      </p:pic>
      <p:sp>
        <p:nvSpPr>
          <p:cNvPr id="57" name="AutoShape 18" descr="Jackson National Life Insurance Logo Vector (SVG, PDF, Ai, EPS, CDR) Free  Download - Logowik.com">
            <a:extLst>
              <a:ext uri="{FF2B5EF4-FFF2-40B4-BE49-F238E27FC236}">
                <a16:creationId xmlns:a16="http://schemas.microsoft.com/office/drawing/2014/main" id="{A45712F8-5765-DDE6-DB79-95EB65F66255}"/>
              </a:ext>
            </a:extLst>
          </p:cNvPr>
          <p:cNvSpPr>
            <a:spLocks noChangeAspect="1" noChangeArrowheads="1"/>
          </p:cNvSpPr>
          <p:nvPr/>
        </p:nvSpPr>
        <p:spPr bwMode="auto">
          <a:xfrm>
            <a:off x="1392613" y="3033917"/>
            <a:ext cx="22860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0" name="Picture 38" descr="Ohio National, HD Png Download - kindpng">
            <a:extLst>
              <a:ext uri="{FF2B5EF4-FFF2-40B4-BE49-F238E27FC236}">
                <a16:creationId xmlns:a16="http://schemas.microsoft.com/office/drawing/2014/main" id="{673BF092-F683-DC20-9C97-029E751BA67B}"/>
              </a:ext>
            </a:extLst>
          </p:cNvPr>
          <p:cNvPicPr>
            <a:picLocks noChangeAspect="1" noChangeArrowheads="1"/>
          </p:cNvPicPr>
          <p:nvPr/>
        </p:nvPicPr>
        <p:blipFill>
          <a:blip r:embed="rId33" cstate="screen">
            <a:extLst>
              <a:ext uri="{28A0092B-C50C-407E-A947-70E740481C1C}">
                <a14:useLocalDpi xmlns:a14="http://schemas.microsoft.com/office/drawing/2010/main" val="0"/>
              </a:ext>
            </a:extLst>
          </a:blip>
          <a:srcRect/>
          <a:stretch>
            <a:fillRect/>
          </a:stretch>
        </p:blipFill>
        <p:spPr bwMode="auto">
          <a:xfrm>
            <a:off x="4523845" y="5068047"/>
            <a:ext cx="1391367" cy="588905"/>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52" descr="Sammons Financial Group">
            <a:extLst>
              <a:ext uri="{FF2B5EF4-FFF2-40B4-BE49-F238E27FC236}">
                <a16:creationId xmlns:a16="http://schemas.microsoft.com/office/drawing/2014/main" id="{EC3A0F6C-404B-3C71-C72D-2E27579156E3}"/>
              </a:ext>
            </a:extLst>
          </p:cNvPr>
          <p:cNvPicPr>
            <a:picLocks noChangeAspect="1" noChangeArrowheads="1"/>
          </p:cNvPicPr>
          <p:nvPr/>
        </p:nvPicPr>
        <p:blipFill>
          <a:blip r:embed="rId41" cstate="screen">
            <a:extLst>
              <a:ext uri="{28A0092B-C50C-407E-A947-70E740481C1C}">
                <a14:useLocalDpi xmlns:a14="http://schemas.microsoft.com/office/drawing/2010/main" val="0"/>
              </a:ext>
            </a:extLst>
          </a:blip>
          <a:srcRect/>
          <a:stretch>
            <a:fillRect/>
          </a:stretch>
        </p:blipFill>
        <p:spPr bwMode="auto">
          <a:xfrm>
            <a:off x="7533230" y="5052972"/>
            <a:ext cx="1417554" cy="316587"/>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a:extLst>
              <a:ext uri="{FF2B5EF4-FFF2-40B4-BE49-F238E27FC236}">
                <a16:creationId xmlns:a16="http://schemas.microsoft.com/office/drawing/2014/main" id="{A65A5971-574E-AB84-1401-BBE22608CA54}"/>
              </a:ext>
            </a:extLst>
          </p:cNvPr>
          <p:cNvPicPr>
            <a:picLocks noChangeAspect="1"/>
          </p:cNvPicPr>
          <p:nvPr/>
        </p:nvPicPr>
        <p:blipFill>
          <a:blip r:embed="rId55" cstate="screen">
            <a:extLst>
              <a:ext uri="{28A0092B-C50C-407E-A947-70E740481C1C}">
                <a14:useLocalDpi xmlns:a14="http://schemas.microsoft.com/office/drawing/2010/main" val="0"/>
              </a:ext>
            </a:extLst>
          </a:blip>
          <a:stretch>
            <a:fillRect/>
          </a:stretch>
        </p:blipFill>
        <p:spPr>
          <a:xfrm>
            <a:off x="8062062" y="5603662"/>
            <a:ext cx="1569543" cy="219736"/>
          </a:xfrm>
          <a:prstGeom prst="rect">
            <a:avLst/>
          </a:prstGeom>
        </p:spPr>
      </p:pic>
      <p:pic>
        <p:nvPicPr>
          <p:cNvPr id="89" name="Picture 88" descr="C:\Users\ccallahan\AppData\Local\Microsoft\Windows\INetCache\Content.MSO\CCA40EEA.tmp">
            <a:extLst>
              <a:ext uri="{FF2B5EF4-FFF2-40B4-BE49-F238E27FC236}">
                <a16:creationId xmlns:a16="http://schemas.microsoft.com/office/drawing/2014/main" id="{EAAD02C0-C1D8-F985-E376-308424016AEF}"/>
              </a:ext>
            </a:extLst>
          </p:cNvPr>
          <p:cNvPicPr/>
          <p:nvPr/>
        </p:nvPicPr>
        <p:blipFill>
          <a:blip r:embed="rId51" cstate="screen">
            <a:extLst>
              <a:ext uri="{28A0092B-C50C-407E-A947-70E740481C1C}">
                <a14:useLocalDpi xmlns:a14="http://schemas.microsoft.com/office/drawing/2010/main" val="0"/>
              </a:ext>
            </a:extLst>
          </a:blip>
          <a:srcRect/>
          <a:stretch>
            <a:fillRect/>
          </a:stretch>
        </p:blipFill>
        <p:spPr bwMode="auto">
          <a:xfrm>
            <a:off x="10139957" y="4212822"/>
            <a:ext cx="1432764" cy="971559"/>
          </a:xfrm>
          <a:prstGeom prst="rect">
            <a:avLst/>
          </a:prstGeom>
          <a:noFill/>
          <a:ln>
            <a:noFill/>
          </a:ln>
        </p:spPr>
      </p:pic>
      <p:pic>
        <p:nvPicPr>
          <p:cNvPr id="19" name="Picture 18"/>
          <p:cNvPicPr>
            <a:picLocks noChangeAspect="1"/>
          </p:cNvPicPr>
          <p:nvPr/>
        </p:nvPicPr>
        <p:blipFill>
          <a:blip r:embed="rId56"/>
          <a:stretch>
            <a:fillRect/>
          </a:stretch>
        </p:blipFill>
        <p:spPr>
          <a:xfrm>
            <a:off x="9955811" y="5314441"/>
            <a:ext cx="1930437" cy="143975"/>
          </a:xfrm>
          <a:prstGeom prst="rect">
            <a:avLst/>
          </a:prstGeom>
        </p:spPr>
      </p:pic>
      <p:pic>
        <p:nvPicPr>
          <p:cNvPr id="23" name="Picture 22"/>
          <p:cNvPicPr>
            <a:picLocks noChangeAspect="1"/>
          </p:cNvPicPr>
          <p:nvPr/>
        </p:nvPicPr>
        <p:blipFill>
          <a:blip r:embed="rId57"/>
          <a:stretch>
            <a:fillRect/>
          </a:stretch>
        </p:blipFill>
        <p:spPr>
          <a:xfrm>
            <a:off x="6003812" y="4116009"/>
            <a:ext cx="1640412" cy="333720"/>
          </a:xfrm>
          <a:prstGeom prst="rect">
            <a:avLst/>
          </a:prstGeom>
        </p:spPr>
      </p:pic>
      <p:pic>
        <p:nvPicPr>
          <p:cNvPr id="11" name="Picture 10"/>
          <p:cNvPicPr>
            <a:picLocks noChangeAspect="1"/>
          </p:cNvPicPr>
          <p:nvPr/>
        </p:nvPicPr>
        <p:blipFill>
          <a:blip r:embed="rId58" cstate="screen">
            <a:extLst>
              <a:ext uri="{28A0092B-C50C-407E-A947-70E740481C1C}">
                <a14:useLocalDpi xmlns:a14="http://schemas.microsoft.com/office/drawing/2010/main" val="0"/>
              </a:ext>
            </a:extLst>
          </a:blip>
          <a:stretch>
            <a:fillRect/>
          </a:stretch>
        </p:blipFill>
        <p:spPr>
          <a:xfrm>
            <a:off x="10877279" y="2082642"/>
            <a:ext cx="806691" cy="292195"/>
          </a:xfrm>
          <a:prstGeom prst="rect">
            <a:avLst/>
          </a:prstGeom>
        </p:spPr>
      </p:pic>
      <p:pic>
        <p:nvPicPr>
          <p:cNvPr id="20" name="Picture 19"/>
          <p:cNvPicPr>
            <a:picLocks noChangeAspect="1"/>
          </p:cNvPicPr>
          <p:nvPr/>
        </p:nvPicPr>
        <p:blipFill>
          <a:blip r:embed="rId59"/>
          <a:stretch>
            <a:fillRect/>
          </a:stretch>
        </p:blipFill>
        <p:spPr>
          <a:xfrm>
            <a:off x="5591031" y="1566993"/>
            <a:ext cx="1232987" cy="352282"/>
          </a:xfrm>
          <a:prstGeom prst="rect">
            <a:avLst/>
          </a:prstGeom>
        </p:spPr>
      </p:pic>
      <p:pic>
        <p:nvPicPr>
          <p:cNvPr id="30" name="Picture 29"/>
          <p:cNvPicPr>
            <a:picLocks noChangeAspect="1"/>
          </p:cNvPicPr>
          <p:nvPr/>
        </p:nvPicPr>
        <p:blipFill>
          <a:blip r:embed="rId60" cstate="screen">
            <a:extLst>
              <a:ext uri="{28A0092B-C50C-407E-A947-70E740481C1C}">
                <a14:useLocalDpi xmlns:a14="http://schemas.microsoft.com/office/drawing/2010/main" val="0"/>
              </a:ext>
            </a:extLst>
          </a:blip>
          <a:stretch>
            <a:fillRect/>
          </a:stretch>
        </p:blipFill>
        <p:spPr>
          <a:xfrm>
            <a:off x="4535991" y="3510369"/>
            <a:ext cx="2280767" cy="340595"/>
          </a:xfrm>
          <a:prstGeom prst="rect">
            <a:avLst/>
          </a:prstGeom>
        </p:spPr>
      </p:pic>
    </p:spTree>
    <p:extLst>
      <p:ext uri="{BB962C8B-B14F-4D97-AF65-F5344CB8AC3E}">
        <p14:creationId xmlns:p14="http://schemas.microsoft.com/office/powerpoint/2010/main" val="59890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1179B-BB51-D908-3F14-AA2C6BDFD741}"/>
              </a:ext>
            </a:extLst>
          </p:cNvPr>
          <p:cNvSpPr>
            <a:spLocks noGrp="1"/>
          </p:cNvSpPr>
          <p:nvPr>
            <p:ph type="title"/>
          </p:nvPr>
        </p:nvSpPr>
        <p:spPr>
          <a:xfrm>
            <a:off x="471052" y="270456"/>
            <a:ext cx="11174849" cy="621086"/>
          </a:xfrm>
        </p:spPr>
        <p:txBody>
          <a:bodyPr wrap="none" anchor="ctr">
            <a:normAutofit/>
          </a:bodyPr>
          <a:lstStyle/>
          <a:p>
            <a:r>
              <a:rPr lang="en-US" sz="3200" dirty="0"/>
              <a:t>Our Experience &amp; Our Team</a:t>
            </a:r>
          </a:p>
        </p:txBody>
      </p:sp>
      <p:sp>
        <p:nvSpPr>
          <p:cNvPr id="8" name="TextBox 7">
            <a:extLst>
              <a:ext uri="{FF2B5EF4-FFF2-40B4-BE49-F238E27FC236}">
                <a16:creationId xmlns:a16="http://schemas.microsoft.com/office/drawing/2014/main" id="{37148FF7-659F-86F6-D298-3BCAA8EA97ED}"/>
              </a:ext>
            </a:extLst>
          </p:cNvPr>
          <p:cNvSpPr txBox="1"/>
          <p:nvPr/>
        </p:nvSpPr>
        <p:spPr>
          <a:xfrm>
            <a:off x="8531569" y="1281106"/>
            <a:ext cx="3497641" cy="1969770"/>
          </a:xfrm>
          <a:prstGeom prst="rect">
            <a:avLst/>
          </a:prstGeom>
          <a:noFill/>
        </p:spPr>
        <p:txBody>
          <a:bodyPr wrap="square" rtlCol="0">
            <a:spAutoFit/>
          </a:bodyPr>
          <a:lstStyle/>
          <a:p>
            <a:pPr marL="0" marR="0" algn="ctr">
              <a:spcBef>
                <a:spcPts val="0"/>
              </a:spcBef>
              <a:spcAft>
                <a:spcPts val="0"/>
              </a:spcAft>
            </a:pPr>
            <a:r>
              <a:rPr lang="en-US" sz="1400" b="1" dirty="0">
                <a:effectLst/>
                <a:ea typeface="Aptos" panose="020B0004020202020204" pitchFamily="34" charset="0"/>
              </a:rPr>
              <a:t>Angelina Weeks, CLF</a:t>
            </a:r>
            <a:endParaRPr lang="en-US" sz="1400" b="1" dirty="0">
              <a:ea typeface="Aptos" panose="020B0004020202020204" pitchFamily="34" charset="0"/>
            </a:endParaRPr>
          </a:p>
          <a:p>
            <a:pPr marL="0" marR="0" algn="ctr">
              <a:spcBef>
                <a:spcPts val="0"/>
              </a:spcBef>
              <a:spcAft>
                <a:spcPts val="0"/>
              </a:spcAft>
            </a:pPr>
            <a:r>
              <a:rPr lang="en-US" sz="1200" dirty="0">
                <a:effectLst/>
                <a:ea typeface="Aptos" panose="020B0004020202020204" pitchFamily="34" charset="0"/>
              </a:rPr>
              <a:t>Member Solutions Director, Talent Solutions</a:t>
            </a:r>
          </a:p>
          <a:p>
            <a:pPr algn="ctr">
              <a:spcAft>
                <a:spcPts val="0"/>
              </a:spcAft>
            </a:pPr>
            <a:r>
              <a:rPr lang="en-US" sz="1200" dirty="0">
                <a:solidFill>
                  <a:srgbClr val="000000"/>
                </a:solidFill>
                <a:cs typeface="Arial" panose="020B0604020202020204" pitchFamily="34" charset="0"/>
              </a:rPr>
              <a:t>I joined LIMRA in June 2023, bringing 18 years’ experience in the field holding a variety of leadership roles within our industry </a:t>
            </a:r>
            <a:r>
              <a:rPr lang="en-US" sz="1200" dirty="0">
                <a:ea typeface="Aptos" panose="020B0004020202020204" pitchFamily="34" charset="0"/>
                <a:cs typeface="Times New Roman" panose="02020603050405020304" pitchFamily="18" charset="0"/>
              </a:rPr>
              <a:t>charg</a:t>
            </a:r>
            <a:r>
              <a:rPr lang="en-US" sz="1200" dirty="0">
                <a:effectLst/>
                <a:ea typeface="Aptos" panose="020B0004020202020204" pitchFamily="34" charset="0"/>
                <a:cs typeface="Times New Roman" panose="02020603050405020304" pitchFamily="18" charset="0"/>
              </a:rPr>
              <a:t>ed with growth initiatives for agency and advisor development, focused on recruiting, retention, coaching, sales training, KPI management, vertical and horizontal growth oversight, internship and future leaders’ development.</a:t>
            </a:r>
          </a:p>
        </p:txBody>
      </p:sp>
      <p:sp>
        <p:nvSpPr>
          <p:cNvPr id="9" name="TextBox 8">
            <a:extLst>
              <a:ext uri="{FF2B5EF4-FFF2-40B4-BE49-F238E27FC236}">
                <a16:creationId xmlns:a16="http://schemas.microsoft.com/office/drawing/2014/main" id="{FD180A32-7750-DB11-158E-512925221E97}"/>
              </a:ext>
            </a:extLst>
          </p:cNvPr>
          <p:cNvSpPr txBox="1"/>
          <p:nvPr/>
        </p:nvSpPr>
        <p:spPr>
          <a:xfrm>
            <a:off x="8682156" y="3697619"/>
            <a:ext cx="2963745" cy="1785104"/>
          </a:xfrm>
          <a:prstGeom prst="rect">
            <a:avLst/>
          </a:prstGeom>
          <a:noFill/>
        </p:spPr>
        <p:txBody>
          <a:bodyPr wrap="square" rtlCol="0">
            <a:spAutoFit/>
          </a:bodyPr>
          <a:lstStyle/>
          <a:p>
            <a:pPr marL="0" marR="0" algn="ctr">
              <a:spcBef>
                <a:spcPts val="0"/>
              </a:spcBef>
              <a:spcAft>
                <a:spcPts val="0"/>
              </a:spcAft>
            </a:pPr>
            <a:r>
              <a:rPr lang="en-US" sz="1400" b="1" dirty="0">
                <a:effectLst/>
                <a:ea typeface="Aptos" panose="020B0004020202020204" pitchFamily="34" charset="0"/>
              </a:rPr>
              <a:t>Emily Spicer</a:t>
            </a:r>
            <a:endParaRPr lang="en-US" sz="1400" b="1" dirty="0">
              <a:ea typeface="Aptos" panose="020B0004020202020204" pitchFamily="34" charset="0"/>
            </a:endParaRPr>
          </a:p>
          <a:p>
            <a:pPr marL="0" marR="0" algn="ctr">
              <a:spcBef>
                <a:spcPts val="0"/>
              </a:spcBef>
              <a:spcAft>
                <a:spcPts val="0"/>
              </a:spcAft>
            </a:pPr>
            <a:r>
              <a:rPr lang="en-US" sz="1200" dirty="0">
                <a:effectLst/>
                <a:ea typeface="Aptos" panose="020B0004020202020204" pitchFamily="34" charset="0"/>
              </a:rPr>
              <a:t>Product Manager, Talent Solutions </a:t>
            </a:r>
          </a:p>
          <a:p>
            <a:pPr marL="0" marR="0" algn="ctr">
              <a:spcBef>
                <a:spcPts val="0"/>
              </a:spcBef>
              <a:spcAft>
                <a:spcPts val="1200"/>
              </a:spcAft>
            </a:pPr>
            <a:r>
              <a:rPr lang="en-US" sz="1200" dirty="0">
                <a:effectLst/>
                <a:ea typeface="Aptos" panose="020B0004020202020204" pitchFamily="34" charset="0"/>
              </a:rPr>
              <a:t>I have a Master’</a:t>
            </a:r>
            <a:r>
              <a:rPr lang="en-US" sz="1200" dirty="0">
                <a:ea typeface="Aptos" panose="020B0004020202020204" pitchFamily="34" charset="0"/>
              </a:rPr>
              <a:t>s Degree</a:t>
            </a:r>
            <a:r>
              <a:rPr lang="en-US" sz="1200" dirty="0">
                <a:effectLst/>
                <a:ea typeface="Aptos" panose="020B0004020202020204" pitchFamily="34" charset="0"/>
              </a:rPr>
              <a:t> in Industrial and Organizational Psychology and have been with LOMA for 24 years.  My expertise lies in developing and managing employment assessments to support effective talent acquisition and development strategies.</a:t>
            </a:r>
            <a:endParaRPr lang="en-US" sz="1200" dirty="0"/>
          </a:p>
        </p:txBody>
      </p:sp>
      <p:sp>
        <p:nvSpPr>
          <p:cNvPr id="10" name="TextBox 9">
            <a:extLst>
              <a:ext uri="{FF2B5EF4-FFF2-40B4-BE49-F238E27FC236}">
                <a16:creationId xmlns:a16="http://schemas.microsoft.com/office/drawing/2014/main" id="{7C778403-8B3C-A127-B477-A57879D9D961}"/>
              </a:ext>
            </a:extLst>
          </p:cNvPr>
          <p:cNvSpPr txBox="1"/>
          <p:nvPr/>
        </p:nvSpPr>
        <p:spPr>
          <a:xfrm>
            <a:off x="4386441" y="3735552"/>
            <a:ext cx="3764070" cy="2339102"/>
          </a:xfrm>
          <a:prstGeom prst="rect">
            <a:avLst/>
          </a:prstGeom>
          <a:noFill/>
        </p:spPr>
        <p:txBody>
          <a:bodyPr wrap="square" rtlCol="0">
            <a:spAutoFit/>
          </a:bodyPr>
          <a:lstStyle/>
          <a:p>
            <a:pPr marL="0" marR="0" algn="ctr">
              <a:spcBef>
                <a:spcPts val="0"/>
              </a:spcBef>
              <a:spcAft>
                <a:spcPts val="0"/>
              </a:spcAft>
            </a:pPr>
            <a:r>
              <a:rPr lang="en-US" sz="1400" b="1" dirty="0">
                <a:effectLst/>
                <a:ea typeface="Aptos" panose="020B0004020202020204" pitchFamily="34" charset="0"/>
                <a:cs typeface="Aptos" panose="020B0004020202020204" pitchFamily="34" charset="0"/>
              </a:rPr>
              <a:t>Ina Allison, Ph.D.</a:t>
            </a:r>
          </a:p>
          <a:p>
            <a:pPr marL="0" marR="0" algn="ctr">
              <a:spcBef>
                <a:spcPts val="0"/>
              </a:spcBef>
              <a:spcAft>
                <a:spcPts val="0"/>
              </a:spcAft>
            </a:pPr>
            <a:r>
              <a:rPr lang="en-US" sz="1200" dirty="0">
                <a:effectLst/>
                <a:ea typeface="Aptos" panose="020B0004020202020204" pitchFamily="34" charset="0"/>
                <a:cs typeface="Aptos" panose="020B0004020202020204" pitchFamily="34" charset="0"/>
              </a:rPr>
              <a:t>Director of Assessment Research</a:t>
            </a:r>
          </a:p>
          <a:p>
            <a:pPr algn="ctr"/>
            <a:r>
              <a:rPr lang="en-US" sz="1200" dirty="0">
                <a:ea typeface="Aptos" panose="020B0004020202020204" pitchFamily="34" charset="0"/>
                <a:cs typeface="Aptos" panose="020B0004020202020204" pitchFamily="34" charset="0"/>
              </a:rPr>
              <a:t>I</a:t>
            </a:r>
            <a:r>
              <a:rPr lang="en-US" sz="1200" dirty="0">
                <a:effectLst/>
                <a:ea typeface="Aptos" panose="020B0004020202020204" pitchFamily="34" charset="0"/>
                <a:cs typeface="Aptos" panose="020B0004020202020204" pitchFamily="34" charset="0"/>
              </a:rPr>
              <a:t> hold a Ph.D. in Industrial Organizational psychology. I am responsible for ensuring our solutions are effective and adhere to the industry’s highest assessment development standards. In </a:t>
            </a:r>
            <a:r>
              <a:rPr lang="en-US" sz="1200" dirty="0">
                <a:ea typeface="Aptos" panose="020B0004020202020204" pitchFamily="34" charset="0"/>
                <a:cs typeface="Aptos" panose="020B0004020202020204" pitchFamily="34" charset="0"/>
              </a:rPr>
              <a:t>my</a:t>
            </a:r>
            <a:r>
              <a:rPr lang="en-US" sz="1200" dirty="0">
                <a:effectLst/>
                <a:ea typeface="Aptos" panose="020B0004020202020204" pitchFamily="34" charset="0"/>
                <a:cs typeface="Aptos" panose="020B0004020202020204" pitchFamily="34" charset="0"/>
              </a:rPr>
              <a:t> 31 years with LIMRA and LOMA, I have researched, designed, and validated many of our existing assessments and worked with numerous companies within the financial services industry on issues related to recruiting, selection, and performance development. </a:t>
            </a:r>
            <a:endParaRPr lang="en-US" sz="1200" dirty="0"/>
          </a:p>
        </p:txBody>
      </p:sp>
      <p:sp>
        <p:nvSpPr>
          <p:cNvPr id="11" name="TextBox 10">
            <a:extLst>
              <a:ext uri="{FF2B5EF4-FFF2-40B4-BE49-F238E27FC236}">
                <a16:creationId xmlns:a16="http://schemas.microsoft.com/office/drawing/2014/main" id="{1AEB10CF-A1B3-F8D4-0A5A-84A476C23446}"/>
              </a:ext>
            </a:extLst>
          </p:cNvPr>
          <p:cNvSpPr txBox="1"/>
          <p:nvPr/>
        </p:nvSpPr>
        <p:spPr>
          <a:xfrm>
            <a:off x="2003461" y="1328662"/>
            <a:ext cx="4595381" cy="1969770"/>
          </a:xfrm>
          <a:prstGeom prst="rect">
            <a:avLst/>
          </a:prstGeom>
          <a:noFill/>
        </p:spPr>
        <p:txBody>
          <a:bodyPr wrap="square" rtlCol="0">
            <a:spAutoFit/>
          </a:bodyPr>
          <a:lstStyle/>
          <a:p>
            <a:pPr algn="ctr"/>
            <a:r>
              <a:rPr lang="en-US" sz="1400" b="1" i="0" dirty="0">
                <a:solidFill>
                  <a:srgbClr val="000000"/>
                </a:solidFill>
                <a:effectLst/>
              </a:rPr>
              <a:t>Chris Callahan, CRPC, CRPS</a:t>
            </a:r>
            <a:endParaRPr lang="en-US" sz="1400" b="1" dirty="0">
              <a:solidFill>
                <a:srgbClr val="000000"/>
              </a:solidFill>
              <a:effectLst/>
            </a:endParaRPr>
          </a:p>
          <a:p>
            <a:pPr algn="ctr"/>
            <a:r>
              <a:rPr lang="en-US" sz="1200" b="0" i="0" dirty="0">
                <a:solidFill>
                  <a:srgbClr val="000000"/>
                </a:solidFill>
                <a:effectLst/>
              </a:rPr>
              <a:t>Member Relations Director</a:t>
            </a:r>
          </a:p>
          <a:p>
            <a:pPr algn="ctr"/>
            <a:r>
              <a:rPr lang="en-US" sz="1200" dirty="0">
                <a:solidFill>
                  <a:srgbClr val="000000"/>
                </a:solidFill>
              </a:rPr>
              <a:t>As a </a:t>
            </a:r>
            <a:r>
              <a:rPr lang="en-US" sz="1200" b="0" i="0" dirty="0">
                <a:solidFill>
                  <a:srgbClr val="000000"/>
                </a:solidFill>
                <a:effectLst/>
              </a:rPr>
              <a:t>34-year financial services veteran I have spent the majority of my career in the annuity, retirement and insurance space.</a:t>
            </a:r>
            <a:endParaRPr lang="en-US" sz="1200" dirty="0">
              <a:solidFill>
                <a:srgbClr val="000000"/>
              </a:solidFill>
              <a:effectLst/>
            </a:endParaRPr>
          </a:p>
          <a:p>
            <a:pPr algn="ctr"/>
            <a:r>
              <a:rPr lang="en-US" sz="1200" b="0" i="0" dirty="0">
                <a:solidFill>
                  <a:srgbClr val="000000"/>
                </a:solidFill>
                <a:effectLst/>
              </a:rPr>
              <a:t>Most of my industry experience comes from being in the field as a wholesaler and retirement specialist. </a:t>
            </a:r>
            <a:endParaRPr lang="en-US" sz="1200" dirty="0">
              <a:solidFill>
                <a:srgbClr val="000000"/>
              </a:solidFill>
              <a:effectLst/>
            </a:endParaRPr>
          </a:p>
          <a:p>
            <a:pPr algn="ctr"/>
            <a:r>
              <a:rPr lang="en-US" sz="1200" b="0" i="0" dirty="0">
                <a:solidFill>
                  <a:srgbClr val="000000"/>
                </a:solidFill>
                <a:effectLst/>
              </a:rPr>
              <a:t>I have worked with sales, marketing and product development leadership at insurance companies and financial institutions to create awareness of the importance of retirement planning and asset protection.</a:t>
            </a:r>
            <a:endParaRPr lang="en-US" sz="1200" dirty="0"/>
          </a:p>
        </p:txBody>
      </p:sp>
      <p:pic>
        <p:nvPicPr>
          <p:cNvPr id="14" name="Picture 13" descr="A person with long curly hair smiling&#10;&#10;Description automatically generated">
            <a:extLst>
              <a:ext uri="{FF2B5EF4-FFF2-40B4-BE49-F238E27FC236}">
                <a16:creationId xmlns:a16="http://schemas.microsoft.com/office/drawing/2014/main" id="{0AE5B906-67DE-0427-5442-C82DF3ECA0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8621" y="1254906"/>
            <a:ext cx="1318820" cy="1991391"/>
          </a:xfrm>
          <a:prstGeom prst="rect">
            <a:avLst/>
          </a:prstGeom>
        </p:spPr>
      </p:pic>
      <p:sp>
        <p:nvSpPr>
          <p:cNvPr id="15" name="TextBox 14">
            <a:extLst>
              <a:ext uri="{FF2B5EF4-FFF2-40B4-BE49-F238E27FC236}">
                <a16:creationId xmlns:a16="http://schemas.microsoft.com/office/drawing/2014/main" id="{1A02EEB0-3324-B788-1A41-97E829BB3883}"/>
              </a:ext>
            </a:extLst>
          </p:cNvPr>
          <p:cNvSpPr txBox="1"/>
          <p:nvPr/>
        </p:nvSpPr>
        <p:spPr>
          <a:xfrm>
            <a:off x="90726" y="3697874"/>
            <a:ext cx="3764070" cy="2339102"/>
          </a:xfrm>
          <a:prstGeom prst="rect">
            <a:avLst/>
          </a:prstGeom>
          <a:noFill/>
        </p:spPr>
        <p:txBody>
          <a:bodyPr wrap="square" rtlCol="0">
            <a:spAutoFit/>
          </a:bodyPr>
          <a:lstStyle/>
          <a:p>
            <a:pPr marL="0" marR="0" algn="ctr">
              <a:spcBef>
                <a:spcPts val="0"/>
              </a:spcBef>
              <a:spcAft>
                <a:spcPts val="0"/>
              </a:spcAft>
            </a:pPr>
            <a:r>
              <a:rPr lang="en-US" sz="1400" b="1" dirty="0">
                <a:effectLst/>
                <a:ea typeface="Aptos" panose="020B0004020202020204" pitchFamily="34" charset="0"/>
                <a:cs typeface="Aptos" panose="020B0004020202020204" pitchFamily="34" charset="0"/>
              </a:rPr>
              <a:t>Kathy Reid, MS, LLIF</a:t>
            </a:r>
          </a:p>
          <a:p>
            <a:pPr algn="ctr"/>
            <a:r>
              <a:rPr lang="en-US" sz="1200" dirty="0">
                <a:effectLst/>
                <a:ea typeface="Aptos" panose="020B0004020202020204" pitchFamily="34" charset="0"/>
              </a:rPr>
              <a:t>Vice President, Client Success</a:t>
            </a:r>
          </a:p>
          <a:p>
            <a:pPr algn="ctr"/>
            <a:r>
              <a:rPr lang="en-US" sz="1200" dirty="0">
                <a:ea typeface="Aptos" panose="020B0004020202020204" pitchFamily="34" charset="0"/>
              </a:rPr>
              <a:t>I lead a team of professional assessment and development experts who deliver global solutions to help our members recruit, select, assess and onboard new talent. I joined LIMRA and LOMA 35 years ago prior to having experience in a field role focused on recruiting and sales. I enjoy working with our members to evaluate their selection processes for effectiveness and help them develop their skills around recruiting and assessing top talent for their organizations.</a:t>
            </a:r>
            <a:r>
              <a:rPr lang="en-US" sz="1200" dirty="0">
                <a:effectLst/>
                <a:ea typeface="Aptos" panose="020B0004020202020204" pitchFamily="34" charset="0"/>
              </a:rPr>
              <a:t> </a:t>
            </a:r>
            <a:endParaRPr lang="en-US" sz="1200" b="1" dirty="0">
              <a:effectLst/>
              <a:ea typeface="Aptos" panose="020B0004020202020204" pitchFamily="34" charset="0"/>
              <a:cs typeface="Aptos" panose="020B0004020202020204" pitchFamily="34" charset="0"/>
            </a:endParaRPr>
          </a:p>
        </p:txBody>
      </p:sp>
      <p:pic>
        <p:nvPicPr>
          <p:cNvPr id="4" name="Picture 3" descr="A person in a suit and tie&#10;&#10;Description automatically generated">
            <a:extLst>
              <a:ext uri="{FF2B5EF4-FFF2-40B4-BE49-F238E27FC236}">
                <a16:creationId xmlns:a16="http://schemas.microsoft.com/office/drawing/2014/main" id="{9CD159CF-C45C-D450-FC7E-A5D4548804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183" y="1254906"/>
            <a:ext cx="1473894" cy="1965192"/>
          </a:xfrm>
          <a:prstGeom prst="rect">
            <a:avLst/>
          </a:prstGeom>
        </p:spPr>
      </p:pic>
    </p:spTree>
    <p:extLst>
      <p:ext uri="{BB962C8B-B14F-4D97-AF65-F5344CB8AC3E}">
        <p14:creationId xmlns:p14="http://schemas.microsoft.com/office/powerpoint/2010/main" val="2456670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34A0F-E9AC-8036-D585-32C8BADAB213}"/>
              </a:ext>
            </a:extLst>
          </p:cNvPr>
          <p:cNvSpPr>
            <a:spLocks noGrp="1"/>
          </p:cNvSpPr>
          <p:nvPr>
            <p:ph type="title"/>
          </p:nvPr>
        </p:nvSpPr>
        <p:spPr/>
        <p:txBody>
          <a:bodyPr/>
          <a:lstStyle/>
          <a:p>
            <a:r>
              <a:rPr lang="en-US" sz="3200" dirty="0"/>
              <a:t>What Makes Us Unique</a:t>
            </a:r>
          </a:p>
        </p:txBody>
      </p:sp>
      <p:sp>
        <p:nvSpPr>
          <p:cNvPr id="4" name="Rectangle 3">
            <a:extLst>
              <a:ext uri="{FF2B5EF4-FFF2-40B4-BE49-F238E27FC236}">
                <a16:creationId xmlns:a16="http://schemas.microsoft.com/office/drawing/2014/main" id="{840C4E9F-EECF-55E7-5DBE-67D802A93AA1}"/>
              </a:ext>
            </a:extLst>
          </p:cNvPr>
          <p:cNvSpPr/>
          <p:nvPr/>
        </p:nvSpPr>
        <p:spPr>
          <a:xfrm>
            <a:off x="1178559" y="1116727"/>
            <a:ext cx="9631681" cy="1015663"/>
          </a:xfrm>
          <a:prstGeom prst="rect">
            <a:avLst/>
          </a:prstGeom>
        </p:spPr>
        <p:txBody>
          <a:bodyPr wrap="square">
            <a:spAutoFit/>
          </a:bodyPr>
          <a:lstStyle/>
          <a:p>
            <a:pPr algn="ctr"/>
            <a:r>
              <a:rPr lang="en-US" sz="2000" b="1" dirty="0"/>
              <a:t>We understand the hiring and onboarding challenges unique to our industry and draw on historically broad and deep data sources in support of our assessments. </a:t>
            </a:r>
          </a:p>
        </p:txBody>
      </p:sp>
      <p:grpSp>
        <p:nvGrpSpPr>
          <p:cNvPr id="5" name="Group 4">
            <a:extLst>
              <a:ext uri="{FF2B5EF4-FFF2-40B4-BE49-F238E27FC236}">
                <a16:creationId xmlns:a16="http://schemas.microsoft.com/office/drawing/2014/main" id="{5603A156-AC1F-D292-7C03-E8CB04FB25D4}"/>
              </a:ext>
            </a:extLst>
          </p:cNvPr>
          <p:cNvGrpSpPr/>
          <p:nvPr/>
        </p:nvGrpSpPr>
        <p:grpSpPr>
          <a:xfrm>
            <a:off x="2067750" y="2471144"/>
            <a:ext cx="7805219" cy="2432905"/>
            <a:chOff x="973286" y="2585560"/>
            <a:chExt cx="6929621" cy="2298178"/>
          </a:xfrm>
        </p:grpSpPr>
        <p:sp>
          <p:nvSpPr>
            <p:cNvPr id="6" name="Oval 5">
              <a:extLst>
                <a:ext uri="{FF2B5EF4-FFF2-40B4-BE49-F238E27FC236}">
                  <a16:creationId xmlns:a16="http://schemas.microsoft.com/office/drawing/2014/main" id="{521B77D0-8407-480C-773E-62D7EF3E6197}"/>
                </a:ext>
              </a:extLst>
            </p:cNvPr>
            <p:cNvSpPr/>
            <p:nvPr/>
          </p:nvSpPr>
          <p:spPr>
            <a:xfrm>
              <a:off x="1373161" y="2585560"/>
              <a:ext cx="1278731" cy="1278731"/>
            </a:xfrm>
            <a:prstGeom prst="ellipse">
              <a:avLst/>
            </a:prstGeom>
            <a:solidFill>
              <a:srgbClr val="F2F1EE"/>
            </a:solidFill>
            <a:ln w="19050">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a:extLst>
                <a:ext uri="{FF2B5EF4-FFF2-40B4-BE49-F238E27FC236}">
                  <a16:creationId xmlns:a16="http://schemas.microsoft.com/office/drawing/2014/main" id="{155801DC-A4BD-3E5D-8D76-DC2A96BC38AA}"/>
                </a:ext>
              </a:extLst>
            </p:cNvPr>
            <p:cNvSpPr/>
            <p:nvPr/>
          </p:nvSpPr>
          <p:spPr>
            <a:xfrm>
              <a:off x="3798731" y="2585560"/>
              <a:ext cx="1278731" cy="1278731"/>
            </a:xfrm>
            <a:prstGeom prst="ellipse">
              <a:avLst/>
            </a:prstGeom>
            <a:solidFill>
              <a:srgbClr val="F2F1EE"/>
            </a:solidFill>
            <a:ln w="19050">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a:extLst>
                <a:ext uri="{FF2B5EF4-FFF2-40B4-BE49-F238E27FC236}">
                  <a16:creationId xmlns:a16="http://schemas.microsoft.com/office/drawing/2014/main" id="{41F1F4A8-A2F7-147C-2EEF-88124C833069}"/>
                </a:ext>
              </a:extLst>
            </p:cNvPr>
            <p:cNvSpPr/>
            <p:nvPr/>
          </p:nvSpPr>
          <p:spPr>
            <a:xfrm>
              <a:off x="6224302" y="2585560"/>
              <a:ext cx="1278731" cy="1278731"/>
            </a:xfrm>
            <a:prstGeom prst="ellipse">
              <a:avLst/>
            </a:prstGeom>
            <a:solidFill>
              <a:srgbClr val="F2F1EE"/>
            </a:solidFill>
            <a:ln w="19050">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lowchart: Process 8">
              <a:extLst>
                <a:ext uri="{FF2B5EF4-FFF2-40B4-BE49-F238E27FC236}">
                  <a16:creationId xmlns:a16="http://schemas.microsoft.com/office/drawing/2014/main" id="{CDF36394-20F7-919A-D4A1-3E86F4BB7714}"/>
                </a:ext>
              </a:extLst>
            </p:cNvPr>
            <p:cNvSpPr/>
            <p:nvPr/>
          </p:nvSpPr>
          <p:spPr>
            <a:xfrm>
              <a:off x="973286" y="4015971"/>
              <a:ext cx="2078480" cy="867767"/>
            </a:xfrm>
            <a:prstGeom prst="flowChartProcess">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Anchored in Research</a:t>
              </a:r>
            </a:p>
          </p:txBody>
        </p:sp>
        <p:sp>
          <p:nvSpPr>
            <p:cNvPr id="10" name="Flowchart: Process 9">
              <a:extLst>
                <a:ext uri="{FF2B5EF4-FFF2-40B4-BE49-F238E27FC236}">
                  <a16:creationId xmlns:a16="http://schemas.microsoft.com/office/drawing/2014/main" id="{7C5CC899-BF61-753E-D58C-33E3CC788AD3}"/>
                </a:ext>
              </a:extLst>
            </p:cNvPr>
            <p:cNvSpPr/>
            <p:nvPr/>
          </p:nvSpPr>
          <p:spPr>
            <a:xfrm>
              <a:off x="3398857" y="4015971"/>
              <a:ext cx="2078480" cy="867767"/>
            </a:xfrm>
            <a:prstGeom prst="flowChartProcess">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By the Industry, for the Industry</a:t>
              </a:r>
            </a:p>
          </p:txBody>
        </p:sp>
        <p:sp>
          <p:nvSpPr>
            <p:cNvPr id="11" name="Flowchart: Process 10">
              <a:extLst>
                <a:ext uri="{FF2B5EF4-FFF2-40B4-BE49-F238E27FC236}">
                  <a16:creationId xmlns:a16="http://schemas.microsoft.com/office/drawing/2014/main" id="{5D39B449-945E-D24D-807F-89E3B82D6668}"/>
                </a:ext>
              </a:extLst>
            </p:cNvPr>
            <p:cNvSpPr/>
            <p:nvPr/>
          </p:nvSpPr>
          <p:spPr>
            <a:xfrm>
              <a:off x="5824427" y="4015971"/>
              <a:ext cx="2078480" cy="867767"/>
            </a:xfrm>
            <a:prstGeom prst="flowChartProcess">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Continuously Measured and Validated</a:t>
              </a:r>
            </a:p>
          </p:txBody>
        </p:sp>
        <p:pic>
          <p:nvPicPr>
            <p:cNvPr id="12" name="Picture 12" descr="http://llglobal/cs/mktg/Collateral/Icons/Brand%20icons/chart-bar-%20(2).png">
              <a:extLst>
                <a:ext uri="{FF2B5EF4-FFF2-40B4-BE49-F238E27FC236}">
                  <a16:creationId xmlns:a16="http://schemas.microsoft.com/office/drawing/2014/main" id="{BF616307-B4AA-BFAA-B1B6-A7E4EE08E62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4474" y="2845263"/>
              <a:ext cx="816102" cy="6536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9713C2D-33B1-9BBA-B6F2-0672A9091BF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430601" y="2830606"/>
              <a:ext cx="816102" cy="788637"/>
            </a:xfrm>
            <a:prstGeom prst="rect">
              <a:avLst/>
            </a:prstGeom>
          </p:spPr>
        </p:pic>
        <p:pic>
          <p:nvPicPr>
            <p:cNvPr id="14" name="Picture 13">
              <a:extLst>
                <a:ext uri="{FF2B5EF4-FFF2-40B4-BE49-F238E27FC236}">
                  <a16:creationId xmlns:a16="http://schemas.microsoft.com/office/drawing/2014/main" id="{D255FC63-1E70-ABF4-24CA-99EB3E2B717C}"/>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030045" y="2845263"/>
              <a:ext cx="816102" cy="704020"/>
            </a:xfrm>
            <a:prstGeom prst="rect">
              <a:avLst/>
            </a:prstGeom>
          </p:spPr>
        </p:pic>
      </p:grpSp>
      <p:sp>
        <p:nvSpPr>
          <p:cNvPr id="15" name="Rectangle 14">
            <a:extLst>
              <a:ext uri="{FF2B5EF4-FFF2-40B4-BE49-F238E27FC236}">
                <a16:creationId xmlns:a16="http://schemas.microsoft.com/office/drawing/2014/main" id="{0EBF2E8F-8265-9228-DF83-D132B73FAB14}"/>
              </a:ext>
            </a:extLst>
          </p:cNvPr>
          <p:cNvSpPr/>
          <p:nvPr/>
        </p:nvSpPr>
        <p:spPr>
          <a:xfrm>
            <a:off x="1910513" y="5344385"/>
            <a:ext cx="8167771" cy="584775"/>
          </a:xfrm>
          <a:prstGeom prst="rect">
            <a:avLst/>
          </a:prstGeom>
        </p:spPr>
        <p:txBody>
          <a:bodyPr wrap="square">
            <a:spAutoFit/>
          </a:bodyPr>
          <a:lstStyle/>
          <a:p>
            <a:pPr algn="ctr"/>
            <a:r>
              <a:rPr lang="en-US" sz="3200" b="1" dirty="0"/>
              <a:t>53 Million Candidates Evaluated </a:t>
            </a:r>
          </a:p>
        </p:txBody>
      </p:sp>
    </p:spTree>
    <p:extLst>
      <p:ext uri="{BB962C8B-B14F-4D97-AF65-F5344CB8AC3E}">
        <p14:creationId xmlns:p14="http://schemas.microsoft.com/office/powerpoint/2010/main" val="2164425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34A0F-E9AC-8036-D585-32C8BADAB213}"/>
              </a:ext>
            </a:extLst>
          </p:cNvPr>
          <p:cNvSpPr>
            <a:spLocks noGrp="1"/>
          </p:cNvSpPr>
          <p:nvPr>
            <p:ph type="title"/>
          </p:nvPr>
        </p:nvSpPr>
        <p:spPr/>
        <p:txBody>
          <a:bodyPr/>
          <a:lstStyle/>
          <a:p>
            <a:r>
              <a:rPr lang="en-US" sz="3200" dirty="0"/>
              <a:t>The Results</a:t>
            </a:r>
          </a:p>
        </p:txBody>
      </p:sp>
      <p:grpSp>
        <p:nvGrpSpPr>
          <p:cNvPr id="28" name="Group 27">
            <a:extLst>
              <a:ext uri="{FF2B5EF4-FFF2-40B4-BE49-F238E27FC236}">
                <a16:creationId xmlns:a16="http://schemas.microsoft.com/office/drawing/2014/main" id="{D15E2DB9-11ED-C4CE-AEF2-9931BB1C1080}"/>
              </a:ext>
            </a:extLst>
          </p:cNvPr>
          <p:cNvGrpSpPr/>
          <p:nvPr/>
        </p:nvGrpSpPr>
        <p:grpSpPr>
          <a:xfrm>
            <a:off x="1452234" y="1366216"/>
            <a:ext cx="8670817" cy="4783205"/>
            <a:chOff x="1452234" y="1366216"/>
            <a:chExt cx="8670817" cy="4783205"/>
          </a:xfrm>
        </p:grpSpPr>
        <p:sp>
          <p:nvSpPr>
            <p:cNvPr id="16" name="Text Placeholder 2">
              <a:extLst>
                <a:ext uri="{FF2B5EF4-FFF2-40B4-BE49-F238E27FC236}">
                  <a16:creationId xmlns:a16="http://schemas.microsoft.com/office/drawing/2014/main" id="{BDE1F0F5-D769-9399-0E43-B439C7E2156B}"/>
                </a:ext>
              </a:extLst>
            </p:cNvPr>
            <p:cNvSpPr txBox="1">
              <a:spLocks/>
            </p:cNvSpPr>
            <p:nvPr/>
          </p:nvSpPr>
          <p:spPr>
            <a:xfrm>
              <a:off x="1452234" y="3971830"/>
              <a:ext cx="2323748" cy="1067530"/>
            </a:xfrm>
            <a:prstGeom prst="rect">
              <a:avLst/>
            </a:prstGeom>
          </p:spPr>
          <p:txBody>
            <a:bodyPr/>
            <a:lstStyle>
              <a:lvl1pPr marL="0" indent="0" algn="l" rtl="0" eaLnBrk="1" fontAlgn="base" hangingPunct="1">
                <a:lnSpc>
                  <a:spcPct val="120000"/>
                </a:lnSpc>
                <a:spcBef>
                  <a:spcPts val="0"/>
                </a:spcBef>
                <a:spcAft>
                  <a:spcPts val="945"/>
                </a:spcAft>
                <a:buClr>
                  <a:schemeClr val="accent1"/>
                </a:buClr>
                <a:buSzPct val="90000"/>
                <a:buFont typeface="Arial"/>
                <a:buNone/>
                <a:defRPr sz="1575" b="0">
                  <a:solidFill>
                    <a:schemeClr val="tx1"/>
                  </a:solidFill>
                  <a:latin typeface="+mn-lt"/>
                  <a:ea typeface="+mn-ea"/>
                  <a:cs typeface="+mn-cs"/>
                </a:defRPr>
              </a:lvl1pPr>
              <a:lvl2pPr marL="177514" indent="0" algn="l" rtl="0" eaLnBrk="1" fontAlgn="base" hangingPunct="1">
                <a:lnSpc>
                  <a:spcPct val="120000"/>
                </a:lnSpc>
                <a:spcBef>
                  <a:spcPts val="0"/>
                </a:spcBef>
                <a:spcAft>
                  <a:spcPts val="945"/>
                </a:spcAft>
                <a:buClr>
                  <a:schemeClr val="accent1"/>
                </a:buClr>
                <a:buSzPct val="90000"/>
                <a:buFont typeface="Arial"/>
                <a:buNone/>
                <a:defRPr sz="1181" b="0">
                  <a:solidFill>
                    <a:schemeClr val="tx1"/>
                  </a:solidFill>
                  <a:latin typeface="+mn-lt"/>
                </a:defRPr>
              </a:lvl2pPr>
              <a:lvl3pPr marL="361277" indent="0" algn="l" rtl="0" eaLnBrk="1" fontAlgn="base" hangingPunct="1">
                <a:lnSpc>
                  <a:spcPct val="120000"/>
                </a:lnSpc>
                <a:spcBef>
                  <a:spcPts val="0"/>
                </a:spcBef>
                <a:spcAft>
                  <a:spcPts val="945"/>
                </a:spcAft>
                <a:buClr>
                  <a:schemeClr val="accent1"/>
                </a:buClr>
                <a:buSzPct val="90000"/>
                <a:buFont typeface="Arial"/>
                <a:buNone/>
                <a:defRPr sz="1103" b="0">
                  <a:solidFill>
                    <a:schemeClr val="tx1"/>
                  </a:solidFill>
                  <a:latin typeface="+mn-lt"/>
                </a:defRPr>
              </a:lvl3pPr>
              <a:lvl4pPr marL="540041" indent="0" algn="l" rtl="0" eaLnBrk="1" fontAlgn="base" hangingPunct="1">
                <a:lnSpc>
                  <a:spcPct val="120000"/>
                </a:lnSpc>
                <a:spcBef>
                  <a:spcPts val="0"/>
                </a:spcBef>
                <a:spcAft>
                  <a:spcPts val="945"/>
                </a:spcAft>
                <a:buClr>
                  <a:schemeClr val="accent1"/>
                </a:buClr>
                <a:buSzPct val="90000"/>
                <a:buFont typeface="Arial"/>
                <a:buNone/>
                <a:defRPr sz="1103" b="0">
                  <a:solidFill>
                    <a:schemeClr val="tx1"/>
                  </a:solidFill>
                  <a:latin typeface="+mn-lt"/>
                  <a:cs typeface="Arial" charset="0"/>
                </a:defRPr>
              </a:lvl4pPr>
              <a:lvl5pPr marL="717554" indent="0" algn="l" rtl="0" eaLnBrk="1" fontAlgn="base" hangingPunct="1">
                <a:lnSpc>
                  <a:spcPct val="120000"/>
                </a:lnSpc>
                <a:spcBef>
                  <a:spcPts val="0"/>
                </a:spcBef>
                <a:spcAft>
                  <a:spcPts val="945"/>
                </a:spcAft>
                <a:buClr>
                  <a:schemeClr val="accent1"/>
                </a:buClr>
                <a:buSzPct val="90000"/>
                <a:buFont typeface="Arial"/>
                <a:buNone/>
                <a:defRPr sz="945" b="0">
                  <a:solidFill>
                    <a:schemeClr val="tx1"/>
                  </a:solidFill>
                  <a:latin typeface="+mn-lt"/>
                  <a:cs typeface="Arial" charset="0"/>
                </a:defRPr>
              </a:lvl5pPr>
              <a:lvl6pPr marL="1625121" indent="-180014" algn="l" rtl="0" eaLnBrk="1" fontAlgn="base" hangingPunct="1">
                <a:lnSpc>
                  <a:spcPts val="2048"/>
                </a:lnSpc>
                <a:spcBef>
                  <a:spcPts val="472"/>
                </a:spcBef>
                <a:spcAft>
                  <a:spcPct val="0"/>
                </a:spcAft>
                <a:buSzPct val="130000"/>
                <a:buChar char="•"/>
                <a:defRPr sz="1733">
                  <a:solidFill>
                    <a:schemeClr val="tx1"/>
                  </a:solidFill>
                  <a:latin typeface="+mn-lt"/>
                  <a:cs typeface="Arial" charset="0"/>
                </a:defRPr>
              </a:lvl6pPr>
              <a:lvl7pPr marL="1985150" indent="-180014" algn="l" rtl="0" eaLnBrk="1" fontAlgn="base" hangingPunct="1">
                <a:lnSpc>
                  <a:spcPts val="2048"/>
                </a:lnSpc>
                <a:spcBef>
                  <a:spcPts val="472"/>
                </a:spcBef>
                <a:spcAft>
                  <a:spcPct val="0"/>
                </a:spcAft>
                <a:buSzPct val="130000"/>
                <a:buChar char="•"/>
                <a:defRPr sz="1733">
                  <a:solidFill>
                    <a:schemeClr val="tx1"/>
                  </a:solidFill>
                  <a:latin typeface="+mn-lt"/>
                  <a:cs typeface="Arial" charset="0"/>
                </a:defRPr>
              </a:lvl7pPr>
              <a:lvl8pPr marL="2345175" indent="-180014" algn="l" rtl="0" eaLnBrk="1" fontAlgn="base" hangingPunct="1">
                <a:lnSpc>
                  <a:spcPts val="2048"/>
                </a:lnSpc>
                <a:spcBef>
                  <a:spcPts val="472"/>
                </a:spcBef>
                <a:spcAft>
                  <a:spcPct val="0"/>
                </a:spcAft>
                <a:buSzPct val="130000"/>
                <a:buChar char="•"/>
                <a:defRPr sz="1733">
                  <a:solidFill>
                    <a:schemeClr val="tx1"/>
                  </a:solidFill>
                  <a:latin typeface="+mn-lt"/>
                  <a:cs typeface="Arial" charset="0"/>
                </a:defRPr>
              </a:lvl8pPr>
              <a:lvl9pPr marL="2705202" indent="-180014" algn="l" rtl="0" eaLnBrk="1" fontAlgn="base" hangingPunct="1">
                <a:lnSpc>
                  <a:spcPts val="2048"/>
                </a:lnSpc>
                <a:spcBef>
                  <a:spcPts val="472"/>
                </a:spcBef>
                <a:spcAft>
                  <a:spcPct val="0"/>
                </a:spcAft>
                <a:buSzPct val="130000"/>
                <a:buChar char="•"/>
                <a:defRPr sz="1733">
                  <a:solidFill>
                    <a:schemeClr val="tx1"/>
                  </a:solidFill>
                  <a:latin typeface="+mn-lt"/>
                  <a:cs typeface="Arial" charset="0"/>
                </a:defRPr>
              </a:lvl9pPr>
            </a:lstStyle>
            <a:p>
              <a:pPr algn="ctr" defTabSz="720054" fontAlgn="auto">
                <a:lnSpc>
                  <a:spcPct val="100000"/>
                </a:lnSpc>
                <a:spcAft>
                  <a:spcPts val="0"/>
                </a:spcAft>
                <a:defRPr/>
              </a:pPr>
              <a:r>
                <a:rPr lang="en-US" sz="2000" b="1" kern="0" dirty="0"/>
                <a:t>50% increase in the pass rates </a:t>
              </a:r>
              <a:r>
                <a:rPr lang="en-US" sz="2000" kern="0" dirty="0"/>
                <a:t>for the FINRA SIE exam</a:t>
              </a:r>
            </a:p>
          </p:txBody>
        </p:sp>
        <p:sp>
          <p:nvSpPr>
            <p:cNvPr id="17" name="Rectangle 16">
              <a:extLst>
                <a:ext uri="{FF2B5EF4-FFF2-40B4-BE49-F238E27FC236}">
                  <a16:creationId xmlns:a16="http://schemas.microsoft.com/office/drawing/2014/main" id="{2160957D-58BA-9489-63AB-858A31B1FFF5}"/>
                </a:ext>
              </a:extLst>
            </p:cNvPr>
            <p:cNvSpPr/>
            <p:nvPr/>
          </p:nvSpPr>
          <p:spPr>
            <a:xfrm>
              <a:off x="4166299" y="3902652"/>
              <a:ext cx="3415246" cy="2246769"/>
            </a:xfrm>
            <a:prstGeom prst="rect">
              <a:avLst/>
            </a:prstGeom>
          </p:spPr>
          <p:txBody>
            <a:bodyPr wrap="square">
              <a:spAutoFit/>
            </a:bodyPr>
            <a:lstStyle/>
            <a:p>
              <a:pPr algn="ctr"/>
              <a:r>
                <a:rPr lang="en-US" sz="2000" dirty="0"/>
                <a:t>Bottom line benefit of more than </a:t>
              </a:r>
              <a:r>
                <a:rPr lang="en-US" sz="2000" b="1" dirty="0"/>
                <a:t>$1 million savings due to reduced expenses</a:t>
              </a:r>
              <a:r>
                <a:rPr lang="en-US" sz="2000" dirty="0"/>
                <a:t> from </a:t>
              </a:r>
              <a:r>
                <a:rPr lang="en-US" sz="2000" b="1" dirty="0"/>
                <a:t>fewer mistakes </a:t>
              </a:r>
              <a:r>
                <a:rPr lang="en-US" sz="2000" dirty="0"/>
                <a:t>in processing claims and </a:t>
              </a:r>
              <a:r>
                <a:rPr lang="en-US" sz="2000" b="1" dirty="0"/>
                <a:t>improved workflow </a:t>
              </a:r>
              <a:r>
                <a:rPr lang="en-US" sz="2000" dirty="0"/>
                <a:t>management</a:t>
              </a:r>
            </a:p>
          </p:txBody>
        </p:sp>
        <p:sp>
          <p:nvSpPr>
            <p:cNvPr id="18" name="Text Placeholder 2">
              <a:extLst>
                <a:ext uri="{FF2B5EF4-FFF2-40B4-BE49-F238E27FC236}">
                  <a16:creationId xmlns:a16="http://schemas.microsoft.com/office/drawing/2014/main" id="{BEE672E7-5B08-3792-224B-611DFF914276}"/>
                </a:ext>
              </a:extLst>
            </p:cNvPr>
            <p:cNvSpPr txBox="1">
              <a:spLocks/>
            </p:cNvSpPr>
            <p:nvPr/>
          </p:nvSpPr>
          <p:spPr>
            <a:xfrm>
              <a:off x="8199026" y="4103910"/>
              <a:ext cx="1764946" cy="1514570"/>
            </a:xfrm>
            <a:prstGeom prst="rect">
              <a:avLst/>
            </a:prstGeom>
          </p:spPr>
          <p:txBody>
            <a:bodyPr/>
            <a:lstStyle>
              <a:lvl1pPr marL="0" indent="0" algn="l" rtl="0" eaLnBrk="1" fontAlgn="base" hangingPunct="1">
                <a:lnSpc>
                  <a:spcPct val="120000"/>
                </a:lnSpc>
                <a:spcBef>
                  <a:spcPts val="0"/>
                </a:spcBef>
                <a:spcAft>
                  <a:spcPts val="945"/>
                </a:spcAft>
                <a:buClr>
                  <a:schemeClr val="accent1"/>
                </a:buClr>
                <a:buSzPct val="90000"/>
                <a:buFont typeface="Arial"/>
                <a:buNone/>
                <a:defRPr sz="1575" b="0">
                  <a:solidFill>
                    <a:schemeClr val="tx1"/>
                  </a:solidFill>
                  <a:latin typeface="+mn-lt"/>
                  <a:ea typeface="+mn-ea"/>
                  <a:cs typeface="+mn-cs"/>
                </a:defRPr>
              </a:lvl1pPr>
              <a:lvl2pPr marL="177514" indent="0" algn="l" rtl="0" eaLnBrk="1" fontAlgn="base" hangingPunct="1">
                <a:lnSpc>
                  <a:spcPct val="120000"/>
                </a:lnSpc>
                <a:spcBef>
                  <a:spcPts val="0"/>
                </a:spcBef>
                <a:spcAft>
                  <a:spcPts val="945"/>
                </a:spcAft>
                <a:buClr>
                  <a:schemeClr val="accent1"/>
                </a:buClr>
                <a:buSzPct val="90000"/>
                <a:buFont typeface="Arial"/>
                <a:buNone/>
                <a:defRPr sz="1181" b="0">
                  <a:solidFill>
                    <a:schemeClr val="tx1"/>
                  </a:solidFill>
                  <a:latin typeface="+mn-lt"/>
                </a:defRPr>
              </a:lvl2pPr>
              <a:lvl3pPr marL="361277" indent="0" algn="l" rtl="0" eaLnBrk="1" fontAlgn="base" hangingPunct="1">
                <a:lnSpc>
                  <a:spcPct val="120000"/>
                </a:lnSpc>
                <a:spcBef>
                  <a:spcPts val="0"/>
                </a:spcBef>
                <a:spcAft>
                  <a:spcPts val="945"/>
                </a:spcAft>
                <a:buClr>
                  <a:schemeClr val="accent1"/>
                </a:buClr>
                <a:buSzPct val="90000"/>
                <a:buFont typeface="Arial"/>
                <a:buNone/>
                <a:defRPr sz="1103" b="0">
                  <a:solidFill>
                    <a:schemeClr val="tx1"/>
                  </a:solidFill>
                  <a:latin typeface="+mn-lt"/>
                </a:defRPr>
              </a:lvl3pPr>
              <a:lvl4pPr marL="540041" indent="0" algn="l" rtl="0" eaLnBrk="1" fontAlgn="base" hangingPunct="1">
                <a:lnSpc>
                  <a:spcPct val="120000"/>
                </a:lnSpc>
                <a:spcBef>
                  <a:spcPts val="0"/>
                </a:spcBef>
                <a:spcAft>
                  <a:spcPts val="945"/>
                </a:spcAft>
                <a:buClr>
                  <a:schemeClr val="accent1"/>
                </a:buClr>
                <a:buSzPct val="90000"/>
                <a:buFont typeface="Arial"/>
                <a:buNone/>
                <a:defRPr sz="1103" b="0">
                  <a:solidFill>
                    <a:schemeClr val="tx1"/>
                  </a:solidFill>
                  <a:latin typeface="+mn-lt"/>
                  <a:cs typeface="Arial" charset="0"/>
                </a:defRPr>
              </a:lvl4pPr>
              <a:lvl5pPr marL="717554" indent="0" algn="l" rtl="0" eaLnBrk="1" fontAlgn="base" hangingPunct="1">
                <a:lnSpc>
                  <a:spcPct val="120000"/>
                </a:lnSpc>
                <a:spcBef>
                  <a:spcPts val="0"/>
                </a:spcBef>
                <a:spcAft>
                  <a:spcPts val="945"/>
                </a:spcAft>
                <a:buClr>
                  <a:schemeClr val="accent1"/>
                </a:buClr>
                <a:buSzPct val="90000"/>
                <a:buFont typeface="Arial"/>
                <a:buNone/>
                <a:defRPr sz="945" b="0">
                  <a:solidFill>
                    <a:schemeClr val="tx1"/>
                  </a:solidFill>
                  <a:latin typeface="+mn-lt"/>
                  <a:cs typeface="Arial" charset="0"/>
                </a:defRPr>
              </a:lvl5pPr>
              <a:lvl6pPr marL="1625121" indent="-180014" algn="l" rtl="0" eaLnBrk="1" fontAlgn="base" hangingPunct="1">
                <a:lnSpc>
                  <a:spcPts val="2048"/>
                </a:lnSpc>
                <a:spcBef>
                  <a:spcPts val="472"/>
                </a:spcBef>
                <a:spcAft>
                  <a:spcPct val="0"/>
                </a:spcAft>
                <a:buSzPct val="130000"/>
                <a:buChar char="•"/>
                <a:defRPr sz="1733">
                  <a:solidFill>
                    <a:schemeClr val="tx1"/>
                  </a:solidFill>
                  <a:latin typeface="+mn-lt"/>
                  <a:cs typeface="Arial" charset="0"/>
                </a:defRPr>
              </a:lvl6pPr>
              <a:lvl7pPr marL="1985150" indent="-180014" algn="l" rtl="0" eaLnBrk="1" fontAlgn="base" hangingPunct="1">
                <a:lnSpc>
                  <a:spcPts val="2048"/>
                </a:lnSpc>
                <a:spcBef>
                  <a:spcPts val="472"/>
                </a:spcBef>
                <a:spcAft>
                  <a:spcPct val="0"/>
                </a:spcAft>
                <a:buSzPct val="130000"/>
                <a:buChar char="•"/>
                <a:defRPr sz="1733">
                  <a:solidFill>
                    <a:schemeClr val="tx1"/>
                  </a:solidFill>
                  <a:latin typeface="+mn-lt"/>
                  <a:cs typeface="Arial" charset="0"/>
                </a:defRPr>
              </a:lvl7pPr>
              <a:lvl8pPr marL="2345175" indent="-180014" algn="l" rtl="0" eaLnBrk="1" fontAlgn="base" hangingPunct="1">
                <a:lnSpc>
                  <a:spcPts val="2048"/>
                </a:lnSpc>
                <a:spcBef>
                  <a:spcPts val="472"/>
                </a:spcBef>
                <a:spcAft>
                  <a:spcPct val="0"/>
                </a:spcAft>
                <a:buSzPct val="130000"/>
                <a:buChar char="•"/>
                <a:defRPr sz="1733">
                  <a:solidFill>
                    <a:schemeClr val="tx1"/>
                  </a:solidFill>
                  <a:latin typeface="+mn-lt"/>
                  <a:cs typeface="Arial" charset="0"/>
                </a:defRPr>
              </a:lvl8pPr>
              <a:lvl9pPr marL="2705202" indent="-180014" algn="l" rtl="0" eaLnBrk="1" fontAlgn="base" hangingPunct="1">
                <a:lnSpc>
                  <a:spcPts val="2048"/>
                </a:lnSpc>
                <a:spcBef>
                  <a:spcPts val="472"/>
                </a:spcBef>
                <a:spcAft>
                  <a:spcPct val="0"/>
                </a:spcAft>
                <a:buSzPct val="130000"/>
                <a:buChar char="•"/>
                <a:defRPr sz="1733">
                  <a:solidFill>
                    <a:schemeClr val="tx1"/>
                  </a:solidFill>
                  <a:latin typeface="+mn-lt"/>
                  <a:cs typeface="Arial" charset="0"/>
                </a:defRPr>
              </a:lvl9pPr>
            </a:lstStyle>
            <a:p>
              <a:pPr algn="ctr" defTabSz="720054" fontAlgn="auto">
                <a:lnSpc>
                  <a:spcPct val="100000"/>
                </a:lnSpc>
                <a:spcAft>
                  <a:spcPts val="0"/>
                </a:spcAft>
                <a:defRPr/>
              </a:pPr>
              <a:r>
                <a:rPr lang="en-US" sz="2000" kern="0" dirty="0"/>
                <a:t>Drop of </a:t>
              </a:r>
              <a:r>
                <a:rPr lang="en-US" sz="2000" b="1" kern="0" dirty="0"/>
                <a:t>40% in customer complaints</a:t>
              </a:r>
            </a:p>
          </p:txBody>
        </p:sp>
        <p:pic>
          <p:nvPicPr>
            <p:cNvPr id="19" name="Picture 18">
              <a:extLst>
                <a:ext uri="{FF2B5EF4-FFF2-40B4-BE49-F238E27FC236}">
                  <a16:creationId xmlns:a16="http://schemas.microsoft.com/office/drawing/2014/main" id="{91F6DCB0-7B84-A20E-0EB6-05109FEBA6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8016" y="1461167"/>
              <a:ext cx="2083104" cy="2083104"/>
            </a:xfrm>
            <a:prstGeom prst="rect">
              <a:avLst/>
            </a:prstGeom>
          </p:spPr>
        </p:pic>
        <p:pic>
          <p:nvPicPr>
            <p:cNvPr id="20" name="Picture 19">
              <a:extLst>
                <a:ext uri="{FF2B5EF4-FFF2-40B4-BE49-F238E27FC236}">
                  <a16:creationId xmlns:a16="http://schemas.microsoft.com/office/drawing/2014/main" id="{99B0DE9E-22D6-006A-027E-CBFBED49C27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823529" y="1557089"/>
              <a:ext cx="1963351" cy="1963351"/>
            </a:xfrm>
            <a:prstGeom prst="rect">
              <a:avLst/>
            </a:prstGeom>
          </p:spPr>
        </p:pic>
        <p:pic>
          <p:nvPicPr>
            <p:cNvPr id="21" name="Picture 20">
              <a:extLst>
                <a:ext uri="{FF2B5EF4-FFF2-40B4-BE49-F238E27FC236}">
                  <a16:creationId xmlns:a16="http://schemas.microsoft.com/office/drawing/2014/main" id="{D1AE5F26-F4D0-1B87-7D97-61A7798280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9947" y="1366216"/>
              <a:ext cx="2083104" cy="2083104"/>
            </a:xfrm>
            <a:prstGeom prst="rect">
              <a:avLst/>
            </a:prstGeom>
          </p:spPr>
        </p:pic>
      </p:grpSp>
    </p:spTree>
    <p:extLst>
      <p:ext uri="{BB962C8B-B14F-4D97-AF65-F5344CB8AC3E}">
        <p14:creationId xmlns:p14="http://schemas.microsoft.com/office/powerpoint/2010/main" val="3094758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p:cNvSpPr>
            <a:spLocks noGrp="1"/>
          </p:cNvSpPr>
          <p:nvPr>
            <p:ph type="title"/>
          </p:nvPr>
        </p:nvSpPr>
        <p:spPr>
          <a:xfrm>
            <a:off x="499877" y="300203"/>
            <a:ext cx="11309349" cy="643703"/>
          </a:xfrm>
        </p:spPr>
        <p:txBody>
          <a:bodyPr/>
          <a:lstStyle/>
          <a:p>
            <a:r>
              <a:rPr lang="en-US" sz="3200" b="1" dirty="0">
                <a:solidFill>
                  <a:srgbClr val="00437B"/>
                </a:solidFill>
              </a:rPr>
              <a:t>Performance Skills Index with Learning Styles</a:t>
            </a:r>
            <a:endParaRPr lang="en-US" sz="3200" b="1" dirty="0">
              <a:solidFill>
                <a:srgbClr val="00437B"/>
              </a:solidFill>
              <a:latin typeface="Arial" panose="020B0604020202020204" pitchFamily="34" charset="0"/>
              <a:cs typeface="Arial" panose="020B0604020202020204" pitchFamily="34" charset="0"/>
            </a:endParaRPr>
          </a:p>
        </p:txBody>
      </p:sp>
      <p:pic>
        <p:nvPicPr>
          <p:cNvPr id="1028" name="Picture 4">
            <a:extLst>
              <a:ext uri="{FF2B5EF4-FFF2-40B4-BE49-F238E27FC236}">
                <a16:creationId xmlns:a16="http://schemas.microsoft.com/office/drawing/2014/main" id="{44FFD5AB-ECDE-A330-41DD-5BFE93BED5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7290" y="4250637"/>
            <a:ext cx="1914525" cy="14573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10FC862-E0DF-1999-79BB-7E2235009C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367" y="3762166"/>
            <a:ext cx="2246630" cy="20738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BF1E0BF5-8433-49FB-5330-DE7A14879D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6004" y="3762166"/>
            <a:ext cx="2049221" cy="207381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32C0A194-DD4D-A121-0A0B-A1F2A215D486}"/>
              </a:ext>
            </a:extLst>
          </p:cNvPr>
          <p:cNvSpPr/>
          <p:nvPr/>
        </p:nvSpPr>
        <p:spPr>
          <a:xfrm>
            <a:off x="421353" y="1150038"/>
            <a:ext cx="3295907" cy="2688336"/>
          </a:xfrm>
          <a:prstGeom prst="rect">
            <a:avLst/>
          </a:prstGeom>
          <a:solidFill>
            <a:schemeClr val="accent1">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ctr" defTabSz="889000">
              <a:lnSpc>
                <a:spcPct val="90000"/>
              </a:lnSpc>
              <a:spcBef>
                <a:spcPct val="0"/>
              </a:spcBef>
              <a:spcAft>
                <a:spcPct val="15000"/>
              </a:spcAft>
            </a:pPr>
            <a:r>
              <a:rPr lang="en-US" sz="1600" b="1" dirty="0">
                <a:solidFill>
                  <a:srgbClr val="333333"/>
                </a:solidFill>
              </a:rPr>
              <a:t>Candidates</a:t>
            </a:r>
          </a:p>
          <a:p>
            <a:pPr marL="228600" lvl="1" indent="-228600" defTabSz="889000">
              <a:lnSpc>
                <a:spcPct val="90000"/>
              </a:lnSpc>
              <a:spcBef>
                <a:spcPct val="0"/>
              </a:spcBef>
              <a:spcAft>
                <a:spcPct val="15000"/>
              </a:spcAft>
              <a:buChar char="•"/>
            </a:pPr>
            <a:r>
              <a:rPr lang="en-US" sz="1600" dirty="0">
                <a:solidFill>
                  <a:srgbClr val="333333"/>
                </a:solidFill>
              </a:rPr>
              <a:t>Extremely predictive</a:t>
            </a:r>
          </a:p>
          <a:p>
            <a:pPr marL="228600" lvl="1" indent="-228600" defTabSz="889000">
              <a:lnSpc>
                <a:spcPct val="90000"/>
              </a:lnSpc>
              <a:spcBef>
                <a:spcPct val="0"/>
              </a:spcBef>
              <a:spcAft>
                <a:spcPct val="15000"/>
              </a:spcAft>
              <a:buChar char="•"/>
            </a:pPr>
            <a:r>
              <a:rPr lang="en-US" sz="1600" dirty="0">
                <a:solidFill>
                  <a:srgbClr val="333333"/>
                </a:solidFill>
              </a:rPr>
              <a:t>Identifies those who will </a:t>
            </a:r>
            <a:r>
              <a:rPr lang="en-US" sz="1600" i="1" dirty="0">
                <a:solidFill>
                  <a:srgbClr val="333333"/>
                </a:solidFill>
              </a:rPr>
              <a:t>likely</a:t>
            </a:r>
            <a:r>
              <a:rPr lang="en-US" sz="1600" dirty="0">
                <a:solidFill>
                  <a:srgbClr val="333333"/>
                </a:solidFill>
              </a:rPr>
              <a:t> pass exams on the </a:t>
            </a:r>
            <a:r>
              <a:rPr lang="en-US" sz="1600" i="1" dirty="0">
                <a:solidFill>
                  <a:srgbClr val="333333"/>
                </a:solidFill>
              </a:rPr>
              <a:t>first attempt</a:t>
            </a:r>
            <a:endParaRPr lang="en-US" sz="1600" dirty="0">
              <a:solidFill>
                <a:srgbClr val="333333"/>
              </a:solidFill>
            </a:endParaRPr>
          </a:p>
          <a:p>
            <a:pPr marL="228600" lvl="1" indent="-228600" defTabSz="889000">
              <a:lnSpc>
                <a:spcPct val="90000"/>
              </a:lnSpc>
              <a:spcBef>
                <a:spcPct val="0"/>
              </a:spcBef>
              <a:spcAft>
                <a:spcPct val="15000"/>
              </a:spcAft>
              <a:buChar char="•"/>
            </a:pPr>
            <a:r>
              <a:rPr lang="en-US" sz="1600" dirty="0">
                <a:solidFill>
                  <a:srgbClr val="333333"/>
                </a:solidFill>
              </a:rPr>
              <a:t>Identifies those who need extra help preparing for exams</a:t>
            </a:r>
            <a:endParaRPr lang="en-US" dirty="0"/>
          </a:p>
        </p:txBody>
      </p:sp>
      <p:sp>
        <p:nvSpPr>
          <p:cNvPr id="12" name="Rectangle 11">
            <a:extLst>
              <a:ext uri="{FF2B5EF4-FFF2-40B4-BE49-F238E27FC236}">
                <a16:creationId xmlns:a16="http://schemas.microsoft.com/office/drawing/2014/main" id="{0666DCD5-3B93-7D05-605C-31713C800838}"/>
              </a:ext>
            </a:extLst>
          </p:cNvPr>
          <p:cNvSpPr/>
          <p:nvPr/>
        </p:nvSpPr>
        <p:spPr>
          <a:xfrm>
            <a:off x="4398993" y="1150038"/>
            <a:ext cx="3391695" cy="2688336"/>
          </a:xfrm>
          <a:prstGeom prst="rect">
            <a:avLst/>
          </a:prstGeom>
          <a:solidFill>
            <a:schemeClr val="accent1">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ctr" defTabSz="889000">
              <a:lnSpc>
                <a:spcPct val="90000"/>
              </a:lnSpc>
              <a:spcBef>
                <a:spcPct val="0"/>
              </a:spcBef>
              <a:spcAft>
                <a:spcPct val="15000"/>
              </a:spcAft>
            </a:pPr>
            <a:r>
              <a:rPr lang="en-US" sz="1600" b="1" dirty="0">
                <a:solidFill>
                  <a:srgbClr val="333333"/>
                </a:solidFill>
              </a:rPr>
              <a:t>Validity</a:t>
            </a:r>
          </a:p>
          <a:p>
            <a:pPr marL="228600" lvl="1" indent="-228600" algn="l" defTabSz="889000">
              <a:lnSpc>
                <a:spcPct val="90000"/>
              </a:lnSpc>
              <a:spcBef>
                <a:spcPct val="0"/>
              </a:spcBef>
              <a:spcAft>
                <a:spcPct val="15000"/>
              </a:spcAft>
              <a:buFont typeface="Arial" panose="020B0604020202020204" pitchFamily="34" charset="0"/>
              <a:buChar char="•"/>
            </a:pPr>
            <a:r>
              <a:rPr lang="en-US" sz="1600" dirty="0">
                <a:solidFill>
                  <a:srgbClr val="333333"/>
                </a:solidFill>
              </a:rPr>
              <a:t>In accordance with Uniform Guidelines on Employee Selection Procedures (1978)</a:t>
            </a:r>
          </a:p>
          <a:p>
            <a:pPr marL="228600" lvl="1" indent="-228600" algn="l" defTabSz="889000">
              <a:lnSpc>
                <a:spcPct val="90000"/>
              </a:lnSpc>
              <a:spcBef>
                <a:spcPct val="0"/>
              </a:spcBef>
              <a:spcAft>
                <a:spcPct val="15000"/>
              </a:spcAft>
              <a:buSzPct val="100000"/>
              <a:buFont typeface="Arial" panose="020B0604020202020204" pitchFamily="34" charset="0"/>
              <a:buChar char="•"/>
            </a:pPr>
            <a:r>
              <a:rPr lang="en-US" sz="1600" dirty="0">
                <a:solidFill>
                  <a:srgbClr val="333333"/>
                </a:solidFill>
              </a:rPr>
              <a:t>Validated for insurance and wealth management advisors &amp; representatives, and contact center representatives</a:t>
            </a:r>
          </a:p>
        </p:txBody>
      </p:sp>
      <p:sp>
        <p:nvSpPr>
          <p:cNvPr id="13" name="Rectangle 12">
            <a:extLst>
              <a:ext uri="{FF2B5EF4-FFF2-40B4-BE49-F238E27FC236}">
                <a16:creationId xmlns:a16="http://schemas.microsoft.com/office/drawing/2014/main" id="{0E74A7A6-4692-1105-4B13-E88B1C205B3F}"/>
              </a:ext>
            </a:extLst>
          </p:cNvPr>
          <p:cNvSpPr/>
          <p:nvPr/>
        </p:nvSpPr>
        <p:spPr>
          <a:xfrm>
            <a:off x="8376633" y="1150038"/>
            <a:ext cx="3295907" cy="2688336"/>
          </a:xfrm>
          <a:prstGeom prst="rect">
            <a:avLst/>
          </a:prstGeom>
          <a:solidFill>
            <a:schemeClr val="accent1">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ctr" defTabSz="889000">
              <a:lnSpc>
                <a:spcPct val="90000"/>
              </a:lnSpc>
              <a:spcBef>
                <a:spcPct val="0"/>
              </a:spcBef>
              <a:spcAft>
                <a:spcPct val="15000"/>
              </a:spcAft>
            </a:pPr>
            <a:r>
              <a:rPr lang="en-US" sz="1600" b="1" dirty="0">
                <a:solidFill>
                  <a:srgbClr val="333333"/>
                </a:solidFill>
              </a:rPr>
              <a:t>Details</a:t>
            </a:r>
          </a:p>
          <a:p>
            <a:pPr marL="285750" lvl="0" indent="-285750">
              <a:buFont typeface="Arial" panose="020B0604020202020204" pitchFamily="34" charset="0"/>
              <a:buChar char="•"/>
            </a:pPr>
            <a:r>
              <a:rPr lang="en-US" sz="1600" dirty="0">
                <a:solidFill>
                  <a:srgbClr val="333333"/>
                </a:solidFill>
              </a:rPr>
              <a:t>Cognitive: verbal knowledge and logic, reading &amp; math</a:t>
            </a:r>
          </a:p>
          <a:p>
            <a:pPr lvl="0">
              <a:buNone/>
            </a:pPr>
            <a:r>
              <a:rPr lang="en-US" sz="1600" dirty="0">
                <a:solidFill>
                  <a:srgbClr val="333333"/>
                </a:solidFill>
              </a:rPr>
              <a:t>     45 questions/45 minutes</a:t>
            </a:r>
          </a:p>
          <a:p>
            <a:pPr marL="285750" lvl="0" indent="-285750">
              <a:buFont typeface="Arial" panose="020B0604020202020204" pitchFamily="34" charset="0"/>
              <a:buChar char="•"/>
            </a:pPr>
            <a:r>
              <a:rPr lang="en-US" sz="1600" dirty="0">
                <a:solidFill>
                  <a:srgbClr val="333333"/>
                </a:solidFill>
              </a:rPr>
              <a:t>Learning Styles: 31 behavioral statements and insights to support training</a:t>
            </a:r>
          </a:p>
          <a:p>
            <a:pPr marL="285750" lvl="0" indent="-285750">
              <a:buFont typeface="Arial" panose="020B0604020202020204" pitchFamily="34" charset="0"/>
              <a:buChar char="•"/>
            </a:pPr>
            <a:r>
              <a:rPr lang="en-US" sz="1600" dirty="0">
                <a:solidFill>
                  <a:srgbClr val="333333"/>
                </a:solidFill>
              </a:rPr>
              <a:t>Interview questions: guide for follow up conversations</a:t>
            </a:r>
          </a:p>
        </p:txBody>
      </p:sp>
    </p:spTree>
    <p:extLst>
      <p:ext uri="{BB962C8B-B14F-4D97-AF65-F5344CB8AC3E}">
        <p14:creationId xmlns:p14="http://schemas.microsoft.com/office/powerpoint/2010/main" val="1691562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82031"/>
            <a:ext cx="8229600" cy="512327"/>
          </a:xfrm>
        </p:spPr>
        <p:txBody>
          <a:bodyPr/>
          <a:lstStyle/>
          <a:p>
            <a:r>
              <a:rPr lang="en-US" sz="1600" dirty="0">
                <a:ea typeface="Arial Hebrew" charset="-79"/>
                <a:cs typeface="Arial Hebrew" charset="-79"/>
              </a:rPr>
              <a:t>.   </a:t>
            </a:r>
          </a:p>
        </p:txBody>
      </p:sp>
      <p:sp>
        <p:nvSpPr>
          <p:cNvPr id="14" name="Title 2"/>
          <p:cNvSpPr>
            <a:spLocks noGrp="1"/>
          </p:cNvSpPr>
          <p:nvPr>
            <p:ph type="title"/>
          </p:nvPr>
        </p:nvSpPr>
        <p:spPr>
          <a:xfrm>
            <a:off x="441325" y="300848"/>
            <a:ext cx="11309349" cy="624898"/>
          </a:xfrm>
        </p:spPr>
        <p:txBody>
          <a:bodyPr/>
          <a:lstStyle/>
          <a:p>
            <a:r>
              <a:rPr lang="en-US" sz="3200" b="1" dirty="0">
                <a:solidFill>
                  <a:srgbClr val="00437B"/>
                </a:solidFill>
              </a:rPr>
              <a:t>Performance Skills Index with Learning Styles</a:t>
            </a:r>
            <a:endParaRPr lang="en-US" sz="3200" b="1" dirty="0">
              <a:solidFill>
                <a:srgbClr val="00437B"/>
              </a:solidFill>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9D0F0CB5-94B9-C53D-31AC-04B49035BCA8}"/>
              </a:ext>
            </a:extLst>
          </p:cNvPr>
          <p:cNvGraphicFramePr/>
          <p:nvPr>
            <p:extLst>
              <p:ext uri="{D42A27DB-BD31-4B8C-83A1-F6EECF244321}">
                <p14:modId xmlns:p14="http://schemas.microsoft.com/office/powerpoint/2010/main" val="2917544000"/>
              </p:ext>
            </p:extLst>
          </p:nvPr>
        </p:nvGraphicFramePr>
        <p:xfrm>
          <a:off x="3048000" y="1160206"/>
          <a:ext cx="5181600" cy="4798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EDE0BEB-E27E-6525-E40C-AECBC4042500}"/>
              </a:ext>
            </a:extLst>
          </p:cNvPr>
          <p:cNvSpPr txBox="1"/>
          <p:nvPr/>
        </p:nvSpPr>
        <p:spPr>
          <a:xfrm>
            <a:off x="3775488" y="6267773"/>
            <a:ext cx="4454112" cy="461665"/>
          </a:xfrm>
          <a:prstGeom prst="rect">
            <a:avLst/>
          </a:prstGeom>
          <a:noFill/>
        </p:spPr>
        <p:txBody>
          <a:bodyPr wrap="square" rtlCol="0">
            <a:spAutoFit/>
          </a:bodyPr>
          <a:lstStyle/>
          <a:p>
            <a:r>
              <a:rPr lang="en-US" sz="1200" dirty="0"/>
              <a:t>*In process of updating validation study for Series 6 and 66</a:t>
            </a:r>
          </a:p>
          <a:p>
            <a:endParaRPr lang="en-US" sz="1200" dirty="0"/>
          </a:p>
        </p:txBody>
      </p:sp>
    </p:spTree>
    <p:extLst>
      <p:ext uri="{BB962C8B-B14F-4D97-AF65-F5344CB8AC3E}">
        <p14:creationId xmlns:p14="http://schemas.microsoft.com/office/powerpoint/2010/main" val="520572994"/>
      </p:ext>
    </p:extLst>
  </p:cSld>
  <p:clrMapOvr>
    <a:masterClrMapping/>
  </p:clrMapOvr>
</p:sld>
</file>

<file path=ppt/theme/theme1.xml><?xml version="1.0" encoding="utf-8"?>
<a:theme xmlns:a="http://schemas.openxmlformats.org/drawingml/2006/main" name="Default Theme">
  <a:themeElements>
    <a:clrScheme name="LIMRA_PrimaryBlue">
      <a:dk1>
        <a:sysClr val="windowText" lastClr="000000"/>
      </a:dk1>
      <a:lt1>
        <a:sysClr val="window" lastClr="FFFFFF"/>
      </a:lt1>
      <a:dk2>
        <a:srgbClr val="004C97"/>
      </a:dk2>
      <a:lt2>
        <a:srgbClr val="99D6EA"/>
      </a:lt2>
      <a:accent1>
        <a:srgbClr val="00A9E0"/>
      </a:accent1>
      <a:accent2>
        <a:srgbClr val="009639"/>
      </a:accent2>
      <a:accent3>
        <a:srgbClr val="84BD00"/>
      </a:accent3>
      <a:accent4>
        <a:srgbClr val="F1C400"/>
      </a:accent4>
      <a:accent5>
        <a:srgbClr val="ED8B00"/>
      </a:accent5>
      <a:accent6>
        <a:srgbClr val="5F259F"/>
      </a:accent6>
      <a:hlink>
        <a:srgbClr val="0080FF"/>
      </a:hlink>
      <a:folHlink>
        <a:srgbClr val="5EAEFF"/>
      </a:folHlink>
    </a:clrScheme>
    <a:fontScheme name="LIMRA PPT 2014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rustworthy Selling">
  <a:themeElements>
    <a:clrScheme name="Trustworthy Selling Colors">
      <a:dk1>
        <a:srgbClr val="000000"/>
      </a:dk1>
      <a:lt1>
        <a:srgbClr val="FFFFFF"/>
      </a:lt1>
      <a:dk2>
        <a:srgbClr val="53575E"/>
      </a:dk2>
      <a:lt2>
        <a:srgbClr val="EEECE1"/>
      </a:lt2>
      <a:accent1>
        <a:srgbClr val="1B3A66"/>
      </a:accent1>
      <a:accent2>
        <a:srgbClr val="109899"/>
      </a:accent2>
      <a:accent3>
        <a:srgbClr val="005596"/>
      </a:accent3>
      <a:accent4>
        <a:srgbClr val="819EBF"/>
      </a:accent4>
      <a:accent5>
        <a:srgbClr val="385E8A"/>
      </a:accent5>
      <a:accent6>
        <a:srgbClr val="576A7F"/>
      </a:accent6>
      <a:hlink>
        <a:srgbClr val="E97724"/>
      </a:hlink>
      <a:folHlink>
        <a:srgbClr val="74B743"/>
      </a:folHlink>
    </a:clrScheme>
    <a:fontScheme name="Trustworthy Selling Fo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S Template" id="{3BDDF113-5E66-47D2-ABC4-BC75D5B9C078}" vid="{520B873B-8934-4BE0-9413-E44E12658852}"/>
    </a:ext>
  </a:extLst>
</a:theme>
</file>

<file path=ppt/theme/theme3.xml><?xml version="1.0" encoding="utf-8"?>
<a:theme xmlns:a="http://schemas.openxmlformats.org/drawingml/2006/main" name="1_Default Theme">
  <a:themeElements>
    <a:clrScheme name="LIMRA_PrimaryBlue_ver2">
      <a:dk1>
        <a:srgbClr val="000000"/>
      </a:dk1>
      <a:lt1>
        <a:srgbClr val="FFFFFF"/>
      </a:lt1>
      <a:dk2>
        <a:srgbClr val="002F6C"/>
      </a:dk2>
      <a:lt2>
        <a:srgbClr val="0070AF"/>
      </a:lt2>
      <a:accent1>
        <a:srgbClr val="00A9E0"/>
      </a:accent1>
      <a:accent2>
        <a:srgbClr val="009639"/>
      </a:accent2>
      <a:accent3>
        <a:srgbClr val="0070AF"/>
      </a:accent3>
      <a:accent4>
        <a:srgbClr val="84BD00"/>
      </a:accent4>
      <a:accent5>
        <a:srgbClr val="002F6C"/>
      </a:accent5>
      <a:accent6>
        <a:srgbClr val="005C50"/>
      </a:accent6>
      <a:hlink>
        <a:srgbClr val="0000EE"/>
      </a:hlink>
      <a:folHlink>
        <a:srgbClr val="551A8B"/>
      </a:folHlink>
    </a:clrScheme>
    <a:fontScheme name="LIMRA PPT 2014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W Program and Resources Webinar Presentation 5.14.20.potx" id="{BE2E7D64-19BA-4929-B5FB-A3BEC2D4E7AC}" vid="{0B4D8BA4-3D47-410D-A013-75D61485BB8D}"/>
    </a:ext>
  </a:extLst>
</a:theme>
</file>

<file path=ppt/theme/theme4.xml><?xml version="1.0" encoding="utf-8"?>
<a:theme xmlns:a="http://schemas.openxmlformats.org/drawingml/2006/main" name="2_Default Theme">
  <a:themeElements>
    <a:clrScheme name="LIMRA_PrimaryBlue_ver2">
      <a:dk1>
        <a:srgbClr val="000000"/>
      </a:dk1>
      <a:lt1>
        <a:srgbClr val="FFFFFF"/>
      </a:lt1>
      <a:dk2>
        <a:srgbClr val="002F6C"/>
      </a:dk2>
      <a:lt2>
        <a:srgbClr val="0070AF"/>
      </a:lt2>
      <a:accent1>
        <a:srgbClr val="00A9E0"/>
      </a:accent1>
      <a:accent2>
        <a:srgbClr val="009639"/>
      </a:accent2>
      <a:accent3>
        <a:srgbClr val="0070AF"/>
      </a:accent3>
      <a:accent4>
        <a:srgbClr val="84BD00"/>
      </a:accent4>
      <a:accent5>
        <a:srgbClr val="002F6C"/>
      </a:accent5>
      <a:accent6>
        <a:srgbClr val="005C50"/>
      </a:accent6>
      <a:hlink>
        <a:srgbClr val="0000EE"/>
      </a:hlink>
      <a:folHlink>
        <a:srgbClr val="551A8B"/>
      </a:folHlink>
    </a:clrScheme>
    <a:fontScheme name="LIMRA PPT 2014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OMA LIMRA_EXTERNAL Presentation_WIDE_V3.potx [Read-Only]" id="{3BA3E96B-BD7B-4D5A-B449-360998C1F812}" vid="{A2FFEEF8-F8B0-4B74-8010-8232F6BDF85A}"/>
    </a:ext>
  </a:extLst>
</a:theme>
</file>

<file path=ppt/theme/theme5.xml><?xml version="1.0" encoding="utf-8"?>
<a:theme xmlns:a="http://schemas.openxmlformats.org/drawingml/2006/main" name="NoHeader">
  <a:themeElements>
    <a:clrScheme name="LIMRA_PrimaryBlue_2016 2">
      <a:dk1>
        <a:srgbClr val="000000"/>
      </a:dk1>
      <a:lt1>
        <a:srgbClr val="FFFFFF"/>
      </a:lt1>
      <a:dk2>
        <a:srgbClr val="002F6C"/>
      </a:dk2>
      <a:lt2>
        <a:srgbClr val="0070AF"/>
      </a:lt2>
      <a:accent1>
        <a:srgbClr val="00A9E0"/>
      </a:accent1>
      <a:accent2>
        <a:srgbClr val="009639"/>
      </a:accent2>
      <a:accent3>
        <a:srgbClr val="84BD00"/>
      </a:accent3>
      <a:accent4>
        <a:srgbClr val="ED8B00"/>
      </a:accent4>
      <a:accent5>
        <a:srgbClr val="BF0D3E"/>
      </a:accent5>
      <a:accent6>
        <a:srgbClr val="5F259F"/>
      </a:accent6>
      <a:hlink>
        <a:srgbClr val="0000EE"/>
      </a:hlink>
      <a:folHlink>
        <a:srgbClr val="551A8B"/>
      </a:folHlink>
    </a:clrScheme>
    <a:fontScheme name="LIMRA PPT 2014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OMA LIMRA_EXTERNAL Presentation_WIDE_V3.potx [Read-Only]" id="{3BA3E96B-BD7B-4D5A-B449-360998C1F812}" vid="{DF196059-C01D-4233-9E42-9FA724AED3A1}"/>
    </a:ext>
  </a:extLst>
</a:theme>
</file>

<file path=ppt/theme/theme6.xml><?xml version="1.0" encoding="utf-8"?>
<a:theme xmlns:a="http://schemas.openxmlformats.org/drawingml/2006/main" name="2022 LIMRA-LOMA Presentation">
  <a:themeElements>
    <a:clrScheme name="Bright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Sensitivity xmlns="ff47d776-8114-4207-8cc3-ed44e79849e7">Internal Use</Sensitivity>
    <SharedWithUsers xmlns="05c452c8-1c6f-4d8e-b449-e328afff9455">
      <UserInfo>
        <DisplayName>Orsina, Miriam</DisplayName>
        <AccountId>437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8AAC56EC12BC347BA3B731128AB1449" ma:contentTypeVersion="1" ma:contentTypeDescription="Create a new document." ma:contentTypeScope="" ma:versionID="7459424aa1f293cd9a1110d01e975020">
  <xsd:schema xmlns:xsd="http://www.w3.org/2001/XMLSchema" xmlns:xs="http://www.w3.org/2001/XMLSchema" xmlns:p="http://schemas.microsoft.com/office/2006/metadata/properties" xmlns:ns2="ff47d776-8114-4207-8cc3-ed44e79849e7" xmlns:ns3="05c452c8-1c6f-4d8e-b449-e328afff9455" targetNamespace="http://schemas.microsoft.com/office/2006/metadata/properties" ma:root="true" ma:fieldsID="0a9a60aaf66478c325c13428e36c9635" ns2:_="" ns3:_="">
    <xsd:import namespace="ff47d776-8114-4207-8cc3-ed44e79849e7"/>
    <xsd:import namespace="05c452c8-1c6f-4d8e-b449-e328afff9455"/>
    <xsd:element name="properties">
      <xsd:complexType>
        <xsd:sequence>
          <xsd:element name="documentManagement">
            <xsd:complexType>
              <xsd:all>
                <xsd:element ref="ns2:Sensitiv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47d776-8114-4207-8cc3-ed44e79849e7" elementFormDefault="qualified">
    <xsd:import namespace="http://schemas.microsoft.com/office/2006/documentManagement/types"/>
    <xsd:import namespace="http://schemas.microsoft.com/office/infopath/2007/PartnerControls"/>
    <xsd:element name="Sensitivity" ma:index="8" nillable="true" ma:displayName="Sensitivity" ma:default="Internal Use" ma:format="Dropdown" ma:internalName="Sensitivity">
      <xsd:simpleType>
        <xsd:restriction base="dms:Choice">
          <xsd:enumeration value="Public"/>
          <xsd:enumeration value="Member Only"/>
          <xsd:enumeration value="Internal Use"/>
          <xsd:enumeration value="Confidential"/>
          <xsd:enumeration value="Secret"/>
        </xsd:restriction>
      </xsd:simpleType>
    </xsd:element>
  </xsd:schema>
  <xsd:schema xmlns:xsd="http://www.w3.org/2001/XMLSchema" xmlns:xs="http://www.w3.org/2001/XMLSchema" xmlns:dms="http://schemas.microsoft.com/office/2006/documentManagement/types" xmlns:pc="http://schemas.microsoft.com/office/infopath/2007/PartnerControls" targetNamespace="05c452c8-1c6f-4d8e-b449-e328afff9455"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69418A-7539-4B07-8792-40737BD88990}">
  <ds:schemaRefs>
    <ds:schemaRef ds:uri="http://purl.org/dc/elements/1.1/"/>
    <ds:schemaRef ds:uri="http://purl.org/dc/dcmitype/"/>
    <ds:schemaRef ds:uri="http://schemas.microsoft.com/office/2006/metadata/properties"/>
    <ds:schemaRef ds:uri="http://schemas.microsoft.com/office/2006/documentManagement/types"/>
    <ds:schemaRef ds:uri="http://purl.org/dc/terms/"/>
    <ds:schemaRef ds:uri="http://www.w3.org/XML/1998/namespace"/>
    <ds:schemaRef ds:uri="05c452c8-1c6f-4d8e-b449-e328afff9455"/>
    <ds:schemaRef ds:uri="http://schemas.microsoft.com/office/infopath/2007/PartnerControls"/>
    <ds:schemaRef ds:uri="http://schemas.openxmlformats.org/package/2006/metadata/core-properties"/>
    <ds:schemaRef ds:uri="ff47d776-8114-4207-8cc3-ed44e79849e7"/>
  </ds:schemaRefs>
</ds:datastoreItem>
</file>

<file path=customXml/itemProps2.xml><?xml version="1.0" encoding="utf-8"?>
<ds:datastoreItem xmlns:ds="http://schemas.openxmlformats.org/officeDocument/2006/customXml" ds:itemID="{E9584957-CBC1-4D17-B1AD-7928368115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47d776-8114-4207-8cc3-ed44e79849e7"/>
    <ds:schemaRef ds:uri="05c452c8-1c6f-4d8e-b449-e328afff94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134375-F28B-46C6-A155-045FD45380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for Product Team - FINAL</Template>
  <TotalTime>36990</TotalTime>
  <Words>2471</Words>
  <Application>Microsoft Office PowerPoint</Application>
  <PresentationFormat>Widescreen</PresentationFormat>
  <Paragraphs>214</Paragraphs>
  <Slides>19</Slides>
  <Notes>19</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19</vt:i4>
      </vt:variant>
    </vt:vector>
  </HeadingPairs>
  <TitlesOfParts>
    <vt:vector size="37" baseType="lpstr">
      <vt:lpstr>Aptos</vt:lpstr>
      <vt:lpstr>Aptos Display</vt:lpstr>
      <vt:lpstr>Arial</vt:lpstr>
      <vt:lpstr>Arial Hebrew</vt:lpstr>
      <vt:lpstr>Arial Narrow</vt:lpstr>
      <vt:lpstr>Arial Regular</vt:lpstr>
      <vt:lpstr>Calibri</vt:lpstr>
      <vt:lpstr>Futura Std Medium</vt:lpstr>
      <vt:lpstr>Helvetica Neue LT Com 65 Medium</vt:lpstr>
      <vt:lpstr>Mission Gothic Regular</vt:lpstr>
      <vt:lpstr>Times New Roman</vt:lpstr>
      <vt:lpstr>Wingdings 3</vt:lpstr>
      <vt:lpstr>Default Theme</vt:lpstr>
      <vt:lpstr>Trustworthy Selling</vt:lpstr>
      <vt:lpstr>1_Default Theme</vt:lpstr>
      <vt:lpstr>2_Default Theme</vt:lpstr>
      <vt:lpstr>NoHeader</vt:lpstr>
      <vt:lpstr>2022 LIMRA-LOMA Presentation</vt:lpstr>
      <vt:lpstr>Talent Solutions  Assessing Key Competencies to Hire Top Talent </vt:lpstr>
      <vt:lpstr>Agenda</vt:lpstr>
      <vt:lpstr>About Us</vt:lpstr>
      <vt:lpstr>Diverse and Robust Membership</vt:lpstr>
      <vt:lpstr>Our Experience &amp; Our Team</vt:lpstr>
      <vt:lpstr>What Makes Us Unique</vt:lpstr>
      <vt:lpstr>The Results</vt:lpstr>
      <vt:lpstr>Performance Skills Index with Learning Styles</vt:lpstr>
      <vt:lpstr>Performance Skills Index with Learning Styles</vt:lpstr>
      <vt:lpstr>Performance Skills Index with Learning Styles</vt:lpstr>
      <vt:lpstr>Performance Skills Index with Learning Styles</vt:lpstr>
      <vt:lpstr>PowerPoint Presentation</vt:lpstr>
      <vt:lpstr>PowerPoint Presentation</vt:lpstr>
      <vt:lpstr>PowerPoint Presentation</vt:lpstr>
      <vt:lpstr>PowerPoint Presentation</vt:lpstr>
      <vt:lpstr>PowerPoint Presentation</vt:lpstr>
      <vt:lpstr>Implementation</vt:lpstr>
      <vt:lpstr>Next Steps</vt:lpstr>
      <vt:lpstr>Questions &amp; Your Key Contacts</vt:lpstr>
    </vt:vector>
  </TitlesOfParts>
  <Company>LL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Fiduciary Education for  Sales &amp; Service Professionals</dc:title>
  <dc:creator>Schmidt, Sarah</dc:creator>
  <cp:lastModifiedBy>Weeks, Angelina</cp:lastModifiedBy>
  <cp:revision>684</cp:revision>
  <cp:lastPrinted>2024-10-02T13:49:00Z</cp:lastPrinted>
  <dcterms:created xsi:type="dcterms:W3CDTF">2016-09-22T12:04:29Z</dcterms:created>
  <dcterms:modified xsi:type="dcterms:W3CDTF">2024-10-02T18:05:21Z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0x01010038AAC56EC12BC347BA3B731128AB1449</vt:lpwstr>
  </property>
</Properties>
</file>