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6.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xml" ContentType="application/vnd.openxmlformats-officedocument.presentationml.tags+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xml" ContentType="application/vnd.openxmlformats-officedocument.presentationml.tags+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8" r:id="rId1"/>
    <p:sldMasterId id="2147483841" r:id="rId2"/>
    <p:sldMasterId id="2147483847" r:id="rId3"/>
    <p:sldMasterId id="2147483885" r:id="rId4"/>
    <p:sldMasterId id="2147483893" r:id="rId5"/>
    <p:sldMasterId id="2147483921" r:id="rId6"/>
    <p:sldMasterId id="2147483946" r:id="rId7"/>
  </p:sldMasterIdLst>
  <p:notesMasterIdLst>
    <p:notesMasterId r:id="rId60"/>
  </p:notesMasterIdLst>
  <p:handoutMasterIdLst>
    <p:handoutMasterId r:id="rId61"/>
  </p:handoutMasterIdLst>
  <p:sldIdLst>
    <p:sldId id="371" r:id="rId8"/>
    <p:sldId id="596" r:id="rId9"/>
    <p:sldId id="693" r:id="rId10"/>
    <p:sldId id="738" r:id="rId11"/>
    <p:sldId id="655" r:id="rId12"/>
    <p:sldId id="740" r:id="rId13"/>
    <p:sldId id="741" r:id="rId14"/>
    <p:sldId id="597" r:id="rId15"/>
    <p:sldId id="595" r:id="rId16"/>
    <p:sldId id="473" r:id="rId17"/>
    <p:sldId id="446" r:id="rId18"/>
    <p:sldId id="993" r:id="rId19"/>
    <p:sldId id="598" r:id="rId20"/>
    <p:sldId id="493" r:id="rId21"/>
    <p:sldId id="943" r:id="rId22"/>
    <p:sldId id="944" r:id="rId23"/>
    <p:sldId id="945" r:id="rId24"/>
    <p:sldId id="946" r:id="rId25"/>
    <p:sldId id="599" r:id="rId26"/>
    <p:sldId id="639" r:id="rId27"/>
    <p:sldId id="716" r:id="rId28"/>
    <p:sldId id="721" r:id="rId29"/>
    <p:sldId id="640" r:id="rId30"/>
    <p:sldId id="604" r:id="rId31"/>
    <p:sldId id="605" r:id="rId32"/>
    <p:sldId id="947" r:id="rId33"/>
    <p:sldId id="343" r:id="rId34"/>
    <p:sldId id="352" r:id="rId35"/>
    <p:sldId id="607" r:id="rId36"/>
    <p:sldId id="753" r:id="rId37"/>
    <p:sldId id="257" r:id="rId38"/>
    <p:sldId id="722" r:id="rId39"/>
    <p:sldId id="723" r:id="rId40"/>
    <p:sldId id="724" r:id="rId41"/>
    <p:sldId id="725" r:id="rId42"/>
    <p:sldId id="726" r:id="rId43"/>
    <p:sldId id="727" r:id="rId44"/>
    <p:sldId id="728" r:id="rId45"/>
    <p:sldId id="729" r:id="rId46"/>
    <p:sldId id="747" r:id="rId47"/>
    <p:sldId id="749" r:id="rId48"/>
    <p:sldId id="750" r:id="rId49"/>
    <p:sldId id="751" r:id="rId50"/>
    <p:sldId id="752" r:id="rId51"/>
    <p:sldId id="941" r:id="rId52"/>
    <p:sldId id="656" r:id="rId53"/>
    <p:sldId id="608" r:id="rId54"/>
    <p:sldId id="425" r:id="rId55"/>
    <p:sldId id="609" r:id="rId56"/>
    <p:sldId id="948" r:id="rId57"/>
    <p:sldId id="949" r:id="rId58"/>
    <p:sldId id="676" r:id="rId59"/>
  </p:sldIdLst>
  <p:sldSz cx="12192000" cy="6858000"/>
  <p:notesSz cx="6858000" cy="9296400"/>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8004E7E-A8FA-5946-9CA7-63541CE2D131}">
          <p14:sldIdLst>
            <p14:sldId id="371"/>
            <p14:sldId id="596"/>
            <p14:sldId id="693"/>
            <p14:sldId id="738"/>
            <p14:sldId id="655"/>
            <p14:sldId id="740"/>
            <p14:sldId id="741"/>
            <p14:sldId id="597"/>
          </p14:sldIdLst>
        </p14:section>
        <p14:section name="The Program" id="{FAE16763-E7ED-0C47-BAA4-D345946345E6}">
          <p14:sldIdLst>
            <p14:sldId id="595"/>
            <p14:sldId id="473"/>
            <p14:sldId id="446"/>
            <p14:sldId id="993"/>
            <p14:sldId id="598"/>
            <p14:sldId id="493"/>
            <p14:sldId id="943"/>
            <p14:sldId id="944"/>
            <p14:sldId id="945"/>
            <p14:sldId id="946"/>
            <p14:sldId id="599"/>
            <p14:sldId id="639"/>
            <p14:sldId id="716"/>
            <p14:sldId id="721"/>
            <p14:sldId id="640"/>
            <p14:sldId id="604"/>
            <p14:sldId id="605"/>
            <p14:sldId id="947"/>
            <p14:sldId id="343"/>
            <p14:sldId id="352"/>
            <p14:sldId id="607"/>
            <p14:sldId id="753"/>
            <p14:sldId id="257"/>
          </p14:sldIdLst>
        </p14:section>
        <p14:section name="Results" id="{4E1BA12A-418B-4210-A00A-EEB451AA3274}">
          <p14:sldIdLst>
            <p14:sldId id="722"/>
            <p14:sldId id="723"/>
            <p14:sldId id="724"/>
            <p14:sldId id="725"/>
            <p14:sldId id="726"/>
            <p14:sldId id="727"/>
            <p14:sldId id="728"/>
            <p14:sldId id="729"/>
            <p14:sldId id="747"/>
            <p14:sldId id="749"/>
            <p14:sldId id="750"/>
            <p14:sldId id="751"/>
            <p14:sldId id="752"/>
            <p14:sldId id="941"/>
            <p14:sldId id="656"/>
          </p14:sldIdLst>
        </p14:section>
        <p14:section name="Implementation" id="{B732F154-2815-4779-8CBC-ECC3FAAE175C}">
          <p14:sldIdLst>
            <p14:sldId id="608"/>
            <p14:sldId id="425"/>
            <p14:sldId id="609"/>
            <p14:sldId id="948"/>
            <p14:sldId id="949"/>
            <p14:sldId id="676"/>
          </p14:sldIdLst>
        </p14:section>
      </p14:sectionLst>
    </p:ex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as, Jacqueline" initials="LJ" lastIdx="5" clrIdx="0">
    <p:extLst>
      <p:ext uri="{19B8F6BF-5375-455C-9EA6-DF929625EA0E}">
        <p15:presenceInfo xmlns:p15="http://schemas.microsoft.com/office/powerpoint/2012/main" userId="S-1-5-21-3670347269-1734258486-2757495605-74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BD97"/>
    <a:srgbClr val="C3D5EF"/>
    <a:srgbClr val="1B3A66"/>
    <a:srgbClr val="545355"/>
    <a:srgbClr val="ED3645"/>
    <a:srgbClr val="819EBF"/>
    <a:srgbClr val="FFA00A"/>
    <a:srgbClr val="176CB0"/>
    <a:srgbClr val="0F9899"/>
    <a:srgbClr val="1098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94" autoAdjust="0"/>
    <p:restoredTop sz="76611" autoAdjust="0"/>
  </p:normalViewPr>
  <p:slideViewPr>
    <p:cSldViewPr>
      <p:cViewPr varScale="1">
        <p:scale>
          <a:sx n="49" d="100"/>
          <a:sy n="49" d="100"/>
        </p:scale>
        <p:origin x="1060" y="44"/>
      </p:cViewPr>
      <p:guideLst>
        <p:guide pos="3840"/>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8388"/>
    </p:cViewPr>
  </p:sorterViewPr>
  <p:notesViewPr>
    <p:cSldViewPr>
      <p:cViewPr varScale="1">
        <p:scale>
          <a:sx n="85" d="100"/>
          <a:sy n="85" d="100"/>
        </p:scale>
        <p:origin x="3888" y="10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handoutMaster" Target="handoutMasters/handout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1"/>
            </a:solidFill>
          </c:spPr>
          <c:dPt>
            <c:idx val="0"/>
            <c:bubble3D val="0"/>
            <c:spPr>
              <a:solidFill>
                <a:schemeClr val="accent2"/>
              </a:solidFill>
              <a:ln w="19050">
                <a:solidFill>
                  <a:schemeClr val="lt1"/>
                </a:solidFill>
              </a:ln>
              <a:effectLst/>
            </c:spPr>
            <c:extLst>
              <c:ext xmlns:c16="http://schemas.microsoft.com/office/drawing/2014/chart" uri="{C3380CC4-5D6E-409C-BE32-E72D297353CC}">
                <c16:uniqueId val="{00000002-6ABD-47FE-B54A-712E9260DAA7}"/>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8CDD-4AC2-98FB-5D78C8CE2481}"/>
              </c:ext>
            </c:extLst>
          </c:dPt>
          <c:cat>
            <c:strRef>
              <c:f>Sheet1!$A$2:$A$3</c:f>
              <c:strCache>
                <c:ptCount val="2"/>
                <c:pt idx="0">
                  <c:v>1st Qtr</c:v>
                </c:pt>
                <c:pt idx="1">
                  <c:v>2nd Qtr</c:v>
                </c:pt>
              </c:strCache>
            </c:strRef>
          </c:cat>
          <c:val>
            <c:numRef>
              <c:f>Sheet1!$B$2:$B$3</c:f>
              <c:numCache>
                <c:formatCode>General</c:formatCode>
                <c:ptCount val="2"/>
                <c:pt idx="0">
                  <c:v>0.43</c:v>
                </c:pt>
                <c:pt idx="1">
                  <c:v>0.56999999999999995</c:v>
                </c:pt>
              </c:numCache>
            </c:numRef>
          </c:val>
          <c:extLst>
            <c:ext xmlns:c16="http://schemas.microsoft.com/office/drawing/2014/chart" uri="{C3380CC4-5D6E-409C-BE32-E72D297353CC}">
              <c16:uniqueId val="{00000000-6ABD-47FE-B54A-712E9260DAA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561389162364201E-2"/>
          <c:y val="0.14857897739353501"/>
          <c:w val="0.84340730136005704"/>
          <c:h val="0.692524599060658"/>
        </c:manualLayout>
      </c:layout>
      <c:doughnutChart>
        <c:varyColors val="1"/>
        <c:ser>
          <c:idx val="0"/>
          <c:order val="0"/>
          <c:tx>
            <c:strRef>
              <c:f>Sheet1!$B$1</c:f>
              <c:strCache>
                <c:ptCount val="1"/>
                <c:pt idx="0">
                  <c:v>favor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4B0-4F90-9760-8AF0503BAEC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4B0-4F90-9760-8AF0503BAECD}"/>
              </c:ext>
            </c:extLst>
          </c:dPt>
          <c:cat>
            <c:strRef>
              <c:f>Sheet1!$A$2:$A$3</c:f>
              <c:strCache>
                <c:ptCount val="2"/>
                <c:pt idx="0">
                  <c:v>percent yes</c:v>
                </c:pt>
                <c:pt idx="1">
                  <c:v>percent no</c:v>
                </c:pt>
              </c:strCache>
            </c:strRef>
          </c:cat>
          <c:val>
            <c:numRef>
              <c:f>Sheet1!$B$2:$B$3</c:f>
              <c:numCache>
                <c:formatCode>General</c:formatCode>
                <c:ptCount val="2"/>
                <c:pt idx="0">
                  <c:v>93</c:v>
                </c:pt>
                <c:pt idx="1">
                  <c:v>7</c:v>
                </c:pt>
              </c:numCache>
            </c:numRef>
          </c:val>
          <c:extLst>
            <c:ext xmlns:c16="http://schemas.microsoft.com/office/drawing/2014/chart" uri="{C3380CC4-5D6E-409C-BE32-E72D297353CC}">
              <c16:uniqueId val="{00000004-54B0-4F90-9760-8AF0503BAECD}"/>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b="1" dirty="0">
                <a:solidFill>
                  <a:schemeClr val="accent6"/>
                </a:solidFill>
              </a:rPr>
              <a:t>Agency Productivity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Non-attendees</c:v>
                </c:pt>
              </c:strCache>
            </c:strRef>
          </c:tx>
          <c:spPr>
            <a:solidFill>
              <a:schemeClr val="accent1"/>
            </a:solidFill>
            <a:ln>
              <a:noFill/>
            </a:ln>
            <a:effectLst/>
          </c:spPr>
          <c:invertIfNegative val="0"/>
          <c:cat>
            <c:strRef>
              <c:f>Sheet1!$A$2:$A$4</c:f>
              <c:strCache>
                <c:ptCount val="3"/>
                <c:pt idx="0">
                  <c:v>Premium</c:v>
                </c:pt>
                <c:pt idx="1">
                  <c:v>Policy Count</c:v>
                </c:pt>
                <c:pt idx="2">
                  <c:v>Clients</c:v>
                </c:pt>
              </c:strCache>
            </c:strRef>
          </c:cat>
          <c:val>
            <c:numRef>
              <c:f>Sheet1!$B$2:$B$4</c:f>
              <c:numCache>
                <c:formatCode>General</c:formatCode>
                <c:ptCount val="3"/>
                <c:pt idx="0">
                  <c:v>2</c:v>
                </c:pt>
                <c:pt idx="1">
                  <c:v>3</c:v>
                </c:pt>
                <c:pt idx="2">
                  <c:v>1</c:v>
                </c:pt>
              </c:numCache>
            </c:numRef>
          </c:val>
          <c:extLst>
            <c:ext xmlns:c16="http://schemas.microsoft.com/office/drawing/2014/chart" uri="{C3380CC4-5D6E-409C-BE32-E72D297353CC}">
              <c16:uniqueId val="{00000000-6495-4B0B-BF5A-837E081D9BA0}"/>
            </c:ext>
          </c:extLst>
        </c:ser>
        <c:ser>
          <c:idx val="1"/>
          <c:order val="1"/>
          <c:tx>
            <c:strRef>
              <c:f>Sheet1!$C$1</c:f>
              <c:strCache>
                <c:ptCount val="1"/>
                <c:pt idx="0">
                  <c:v>Attendees</c:v>
                </c:pt>
              </c:strCache>
            </c:strRef>
          </c:tx>
          <c:spPr>
            <a:solidFill>
              <a:schemeClr val="accent2"/>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0-3749-4986-9F34-AB483353DE40}"/>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1-3749-4986-9F34-AB483353DE40}"/>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2-3749-4986-9F34-AB483353DE40}"/>
              </c:ext>
            </c:extLst>
          </c:dPt>
          <c:cat>
            <c:strRef>
              <c:f>Sheet1!$A$2:$A$4</c:f>
              <c:strCache>
                <c:ptCount val="3"/>
                <c:pt idx="0">
                  <c:v>Premium</c:v>
                </c:pt>
                <c:pt idx="1">
                  <c:v>Policy Count</c:v>
                </c:pt>
                <c:pt idx="2">
                  <c:v>Clients</c:v>
                </c:pt>
              </c:strCache>
            </c:strRef>
          </c:cat>
          <c:val>
            <c:numRef>
              <c:f>Sheet1!$C$2:$C$4</c:f>
              <c:numCache>
                <c:formatCode>General</c:formatCode>
                <c:ptCount val="3"/>
                <c:pt idx="0">
                  <c:v>18</c:v>
                </c:pt>
                <c:pt idx="1">
                  <c:v>27</c:v>
                </c:pt>
                <c:pt idx="2">
                  <c:v>31</c:v>
                </c:pt>
              </c:numCache>
            </c:numRef>
          </c:val>
          <c:extLst>
            <c:ext xmlns:c16="http://schemas.microsoft.com/office/drawing/2014/chart" uri="{C3380CC4-5D6E-409C-BE32-E72D297353CC}">
              <c16:uniqueId val="{00000001-6495-4B0B-BF5A-837E081D9BA0}"/>
            </c:ext>
          </c:extLst>
        </c:ser>
        <c:dLbls>
          <c:showLegendKey val="0"/>
          <c:showVal val="0"/>
          <c:showCatName val="0"/>
          <c:showSerName val="0"/>
          <c:showPercent val="0"/>
          <c:showBubbleSize val="0"/>
        </c:dLbls>
        <c:gapWidth val="125"/>
        <c:overlap val="-20"/>
        <c:axId val="454987360"/>
        <c:axId val="454989680"/>
      </c:barChart>
      <c:catAx>
        <c:axId val="454987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54989680"/>
        <c:crosses val="autoZero"/>
        <c:auto val="1"/>
        <c:lblAlgn val="ctr"/>
        <c:lblOffset val="100"/>
        <c:noMultiLvlLbl val="0"/>
      </c:catAx>
      <c:valAx>
        <c:axId val="45498968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54987360"/>
        <c:crosses val="autoZero"/>
        <c:crossBetween val="between"/>
      </c:valAx>
      <c:spPr>
        <a:noFill/>
        <a:ln>
          <a:noFill/>
        </a:ln>
        <a:effectLst/>
      </c:spPr>
    </c:plotArea>
    <c:legend>
      <c:legendPos val="b"/>
      <c:layout>
        <c:manualLayout>
          <c:xMode val="edge"/>
          <c:yMode val="edge"/>
          <c:x val="0.298874271813584"/>
          <c:y val="0.91801137357830298"/>
          <c:w val="0.39010711942257198"/>
          <c:h val="6.636368110236219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a:solidFill>
                  <a:schemeClr val="accent6"/>
                </a:solidFill>
              </a:rPr>
              <a:t>Participants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4241245758914295E-2"/>
          <c:y val="0.14942528735632199"/>
          <c:w val="0.91136851033864696"/>
          <c:h val="0.774281835460223"/>
        </c:manualLayout>
      </c:layout>
      <c:barChart>
        <c:barDir val="col"/>
        <c:grouping val="clustered"/>
        <c:varyColors val="0"/>
        <c:ser>
          <c:idx val="0"/>
          <c:order val="0"/>
          <c:tx>
            <c:strRef>
              <c:f>Sheet1!$B$1</c:f>
              <c:strCache>
                <c:ptCount val="1"/>
                <c:pt idx="0">
                  <c:v>Column1</c:v>
                </c:pt>
              </c:strCache>
            </c:strRef>
          </c:tx>
          <c:spPr>
            <a:solidFill>
              <a:schemeClr val="accent2"/>
            </a:solidFill>
            <a:ln>
              <a:noFill/>
            </a:ln>
            <a:effectLst/>
          </c:spPr>
          <c:invertIfNegative val="0"/>
          <c:cat>
            <c:strRef>
              <c:f>Sheet1!$A$2:$A$5</c:f>
              <c:strCache>
                <c:ptCount val="4"/>
                <c:pt idx="0">
                  <c:v>Survival</c:v>
                </c:pt>
                <c:pt idx="1">
                  <c:v>Average Policies </c:v>
                </c:pt>
                <c:pt idx="2">
                  <c:v>Average Annualized Premium</c:v>
                </c:pt>
                <c:pt idx="3">
                  <c:v>Average Investment FYGR</c:v>
                </c:pt>
              </c:strCache>
            </c:strRef>
          </c:cat>
          <c:val>
            <c:numRef>
              <c:f>Sheet1!$B$2:$B$5</c:f>
              <c:numCache>
                <c:formatCode>General</c:formatCode>
                <c:ptCount val="4"/>
                <c:pt idx="0">
                  <c:v>82</c:v>
                </c:pt>
                <c:pt idx="1">
                  <c:v>68</c:v>
                </c:pt>
                <c:pt idx="2">
                  <c:v>71</c:v>
                </c:pt>
                <c:pt idx="3">
                  <c:v>22</c:v>
                </c:pt>
              </c:numCache>
            </c:numRef>
          </c:val>
          <c:extLst>
            <c:ext xmlns:c16="http://schemas.microsoft.com/office/drawing/2014/chart" uri="{C3380CC4-5D6E-409C-BE32-E72D297353CC}">
              <c16:uniqueId val="{00000000-925A-45C2-86E4-631A1F83A9CF}"/>
            </c:ext>
          </c:extLst>
        </c:ser>
        <c:dLbls>
          <c:showLegendKey val="0"/>
          <c:showVal val="0"/>
          <c:showCatName val="0"/>
          <c:showSerName val="0"/>
          <c:showPercent val="0"/>
          <c:showBubbleSize val="0"/>
        </c:dLbls>
        <c:gapWidth val="125"/>
        <c:overlap val="-20"/>
        <c:axId val="401392976"/>
        <c:axId val="401395296"/>
      </c:barChart>
      <c:catAx>
        <c:axId val="401392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01395296"/>
        <c:crosses val="autoZero"/>
        <c:auto val="1"/>
        <c:lblAlgn val="ctr"/>
        <c:lblOffset val="100"/>
        <c:noMultiLvlLbl val="0"/>
      </c:catAx>
      <c:valAx>
        <c:axId val="40139529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crossAx val="401392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1" i="0" baseline="0" dirty="0">
                <a:effectLst/>
              </a:rPr>
              <a:t>Trends in SURVIVAL IMPACT Percentages </a:t>
            </a:r>
            <a:endParaRPr lang="en-US" sz="2000" dirty="0">
              <a:effectLst/>
            </a:endParaRPr>
          </a:p>
          <a:p>
            <a:pPr>
              <a:defRPr/>
            </a:pPr>
            <a:r>
              <a:rPr lang="en-US" sz="1800" b="1" i="0" baseline="0" dirty="0">
                <a:effectLst/>
              </a:rPr>
              <a:t>at 6-, 12-, 18-, 24-Months</a:t>
            </a:r>
            <a:endParaRPr lang="en-US" sz="2000"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4241245758914295E-2"/>
          <c:y val="0.14942528735632199"/>
          <c:w val="0.91136851033864696"/>
          <c:h val="0.774281835460223"/>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6-Mos</c:v>
                </c:pt>
                <c:pt idx="1">
                  <c:v>12-Mos</c:v>
                </c:pt>
                <c:pt idx="2">
                  <c:v>18-Mos</c:v>
                </c:pt>
                <c:pt idx="3">
                  <c:v>24-Mos</c:v>
                </c:pt>
              </c:strCache>
            </c:strRef>
          </c:cat>
          <c:val>
            <c:numRef>
              <c:f>Sheet1!$B$2:$B$5</c:f>
              <c:numCache>
                <c:formatCode>General</c:formatCode>
                <c:ptCount val="4"/>
                <c:pt idx="0">
                  <c:v>0.01</c:v>
                </c:pt>
                <c:pt idx="1">
                  <c:v>0.12</c:v>
                </c:pt>
                <c:pt idx="2">
                  <c:v>0.22</c:v>
                </c:pt>
                <c:pt idx="3">
                  <c:v>0.08</c:v>
                </c:pt>
              </c:numCache>
            </c:numRef>
          </c:val>
          <c:extLst>
            <c:ext xmlns:c16="http://schemas.microsoft.com/office/drawing/2014/chart" uri="{C3380CC4-5D6E-409C-BE32-E72D297353CC}">
              <c16:uniqueId val="{00000000-2CA8-448C-85BF-1BDF037D5F9E}"/>
            </c:ext>
          </c:extLst>
        </c:ser>
        <c:dLbls>
          <c:showLegendKey val="0"/>
          <c:showVal val="0"/>
          <c:showCatName val="0"/>
          <c:showSerName val="0"/>
          <c:showPercent val="0"/>
          <c:showBubbleSize val="0"/>
        </c:dLbls>
        <c:gapWidth val="125"/>
        <c:overlap val="-20"/>
        <c:axId val="401366384"/>
        <c:axId val="401368160"/>
      </c:barChart>
      <c:catAx>
        <c:axId val="401366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01368160"/>
        <c:crosses val="autoZero"/>
        <c:auto val="1"/>
        <c:lblAlgn val="ctr"/>
        <c:lblOffset val="100"/>
        <c:noMultiLvlLbl val="0"/>
      </c:catAx>
      <c:valAx>
        <c:axId val="40136816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crossAx val="401366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1" i="0" baseline="0" dirty="0">
                <a:effectLst/>
              </a:rPr>
              <a:t>Trends in  POLICY PRODUCTION IMPACT Percentages </a:t>
            </a:r>
            <a:br>
              <a:rPr lang="en-US" sz="1800" b="1" i="0" baseline="0" dirty="0">
                <a:effectLst/>
              </a:rPr>
            </a:br>
            <a:r>
              <a:rPr lang="en-US" sz="1800" b="1" i="0" baseline="0" dirty="0">
                <a:effectLst/>
              </a:rPr>
              <a:t>at 6-, 12-, 18-, 24-Months</a:t>
            </a:r>
            <a:endParaRPr lang="en-US"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4241245758914295E-2"/>
          <c:y val="0.14942528735632199"/>
          <c:w val="0.91136851033864696"/>
          <c:h val="0.774281835460223"/>
        </c:manualLayout>
      </c:layout>
      <c:barChart>
        <c:barDir val="col"/>
        <c:grouping val="clustered"/>
        <c:varyColors val="0"/>
        <c:ser>
          <c:idx val="0"/>
          <c:order val="0"/>
          <c:tx>
            <c:strRef>
              <c:f>Sheet1!$B$1</c:f>
              <c:strCache>
                <c:ptCount val="1"/>
                <c:pt idx="0">
                  <c:v>Column1</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6-Mos</c:v>
                </c:pt>
                <c:pt idx="1">
                  <c:v>12-Mos</c:v>
                </c:pt>
                <c:pt idx="2">
                  <c:v>18-Mos</c:v>
                </c:pt>
                <c:pt idx="3">
                  <c:v>24-Mos</c:v>
                </c:pt>
              </c:strCache>
            </c:strRef>
          </c:cat>
          <c:val>
            <c:numRef>
              <c:f>Sheet1!$B$2:$B$5</c:f>
              <c:numCache>
                <c:formatCode>General</c:formatCode>
                <c:ptCount val="4"/>
                <c:pt idx="0">
                  <c:v>0.36</c:v>
                </c:pt>
                <c:pt idx="1">
                  <c:v>0.46</c:v>
                </c:pt>
                <c:pt idx="2">
                  <c:v>0.56999999999999995</c:v>
                </c:pt>
                <c:pt idx="3">
                  <c:v>0.64</c:v>
                </c:pt>
              </c:numCache>
            </c:numRef>
          </c:val>
          <c:extLst>
            <c:ext xmlns:c16="http://schemas.microsoft.com/office/drawing/2014/chart" uri="{C3380CC4-5D6E-409C-BE32-E72D297353CC}">
              <c16:uniqueId val="{00000000-2CA8-448C-85BF-1BDF037D5F9E}"/>
            </c:ext>
          </c:extLst>
        </c:ser>
        <c:dLbls>
          <c:showLegendKey val="0"/>
          <c:showVal val="0"/>
          <c:showCatName val="0"/>
          <c:showSerName val="0"/>
          <c:showPercent val="0"/>
          <c:showBubbleSize val="0"/>
        </c:dLbls>
        <c:gapWidth val="125"/>
        <c:overlap val="-20"/>
        <c:axId val="401366384"/>
        <c:axId val="401368160"/>
      </c:barChart>
      <c:catAx>
        <c:axId val="401366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01368160"/>
        <c:crosses val="autoZero"/>
        <c:auto val="1"/>
        <c:lblAlgn val="ctr"/>
        <c:lblOffset val="100"/>
        <c:noMultiLvlLbl val="0"/>
      </c:catAx>
      <c:valAx>
        <c:axId val="40136816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crossAx val="401366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1" i="0" baseline="0" dirty="0">
                <a:effectLst/>
              </a:rPr>
              <a:t>Trends in  PREMIUM PRODUCTION IMPACT Percentages </a:t>
            </a:r>
            <a:br>
              <a:rPr lang="en-US" sz="1800" b="1" i="0" baseline="0" dirty="0">
                <a:effectLst/>
              </a:rPr>
            </a:br>
            <a:r>
              <a:rPr lang="en-US" sz="1800" b="1" i="0" baseline="0" dirty="0">
                <a:effectLst/>
              </a:rPr>
              <a:t>at 6-, 12-, 18-, 24-Months</a:t>
            </a:r>
            <a:endParaRPr lang="en-US"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4241245758914295E-2"/>
          <c:y val="0.14942528735632199"/>
          <c:w val="0.91136851033864696"/>
          <c:h val="0.774281835460223"/>
        </c:manualLayout>
      </c:layout>
      <c:barChart>
        <c:barDir val="col"/>
        <c:grouping val="clustered"/>
        <c:varyColors val="0"/>
        <c:ser>
          <c:idx val="0"/>
          <c:order val="0"/>
          <c:tx>
            <c:strRef>
              <c:f>Sheet1!$B$1</c:f>
              <c:strCache>
                <c:ptCount val="1"/>
                <c:pt idx="0">
                  <c:v>Column1</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6-Mos</c:v>
                </c:pt>
                <c:pt idx="1">
                  <c:v>12-Mos</c:v>
                </c:pt>
                <c:pt idx="2">
                  <c:v>18-Mos</c:v>
                </c:pt>
                <c:pt idx="3">
                  <c:v>24-Mos</c:v>
                </c:pt>
              </c:strCache>
            </c:strRef>
          </c:cat>
          <c:val>
            <c:numRef>
              <c:f>Sheet1!$B$2:$B$5</c:f>
              <c:numCache>
                <c:formatCode>General</c:formatCode>
                <c:ptCount val="4"/>
                <c:pt idx="0">
                  <c:v>0.45</c:v>
                </c:pt>
                <c:pt idx="1">
                  <c:v>0.61</c:v>
                </c:pt>
                <c:pt idx="2">
                  <c:v>0.86</c:v>
                </c:pt>
                <c:pt idx="3">
                  <c:v>0.92</c:v>
                </c:pt>
              </c:numCache>
            </c:numRef>
          </c:val>
          <c:extLst>
            <c:ext xmlns:c16="http://schemas.microsoft.com/office/drawing/2014/chart" uri="{C3380CC4-5D6E-409C-BE32-E72D297353CC}">
              <c16:uniqueId val="{00000000-2CA8-448C-85BF-1BDF037D5F9E}"/>
            </c:ext>
          </c:extLst>
        </c:ser>
        <c:dLbls>
          <c:showLegendKey val="0"/>
          <c:showVal val="0"/>
          <c:showCatName val="0"/>
          <c:showSerName val="0"/>
          <c:showPercent val="0"/>
          <c:showBubbleSize val="0"/>
        </c:dLbls>
        <c:gapWidth val="125"/>
        <c:overlap val="-20"/>
        <c:axId val="401366384"/>
        <c:axId val="401368160"/>
      </c:barChart>
      <c:catAx>
        <c:axId val="401366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01368160"/>
        <c:crosses val="autoZero"/>
        <c:auto val="1"/>
        <c:lblAlgn val="ctr"/>
        <c:lblOffset val="100"/>
        <c:noMultiLvlLbl val="0"/>
      </c:catAx>
      <c:valAx>
        <c:axId val="40136816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crossAx val="401366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1" i="0" baseline="0" dirty="0">
                <a:effectLst/>
              </a:rPr>
              <a:t>Trends in  FYC PRODUCTION IMPACT Percentages </a:t>
            </a:r>
            <a:br>
              <a:rPr lang="en-US" sz="1800" b="1" i="0" baseline="0" dirty="0">
                <a:effectLst/>
              </a:rPr>
            </a:br>
            <a:r>
              <a:rPr lang="en-US" sz="1800" b="1" i="0" baseline="0" dirty="0">
                <a:effectLst/>
              </a:rPr>
              <a:t>at 6-, 12-, 18-, 24-Months</a:t>
            </a:r>
            <a:endParaRPr lang="en-US"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4241245758914295E-2"/>
          <c:y val="0.14942528735632199"/>
          <c:w val="0.91136851033864696"/>
          <c:h val="0.774281835460223"/>
        </c:manualLayout>
      </c:layout>
      <c:barChart>
        <c:barDir val="col"/>
        <c:grouping val="clustered"/>
        <c:varyColors val="0"/>
        <c:ser>
          <c:idx val="0"/>
          <c:order val="0"/>
          <c:tx>
            <c:strRef>
              <c:f>Sheet1!$B$1</c:f>
              <c:strCache>
                <c:ptCount val="1"/>
                <c:pt idx="0">
                  <c:v>Column1</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6-Mos</c:v>
                </c:pt>
                <c:pt idx="1">
                  <c:v>12-Mos</c:v>
                </c:pt>
                <c:pt idx="2">
                  <c:v>18-Mos</c:v>
                </c:pt>
                <c:pt idx="3">
                  <c:v>24-Mos</c:v>
                </c:pt>
              </c:strCache>
            </c:strRef>
          </c:cat>
          <c:val>
            <c:numRef>
              <c:f>Sheet1!$B$2:$B$5</c:f>
              <c:numCache>
                <c:formatCode>General</c:formatCode>
                <c:ptCount val="4"/>
                <c:pt idx="0">
                  <c:v>0.61</c:v>
                </c:pt>
                <c:pt idx="1">
                  <c:v>0.55000000000000004</c:v>
                </c:pt>
                <c:pt idx="2">
                  <c:v>0.92</c:v>
                </c:pt>
                <c:pt idx="3">
                  <c:v>0.93</c:v>
                </c:pt>
              </c:numCache>
            </c:numRef>
          </c:val>
          <c:extLst>
            <c:ext xmlns:c16="http://schemas.microsoft.com/office/drawing/2014/chart" uri="{C3380CC4-5D6E-409C-BE32-E72D297353CC}">
              <c16:uniqueId val="{00000000-2CA8-448C-85BF-1BDF037D5F9E}"/>
            </c:ext>
          </c:extLst>
        </c:ser>
        <c:dLbls>
          <c:showLegendKey val="0"/>
          <c:showVal val="0"/>
          <c:showCatName val="0"/>
          <c:showSerName val="0"/>
          <c:showPercent val="0"/>
          <c:showBubbleSize val="0"/>
        </c:dLbls>
        <c:gapWidth val="125"/>
        <c:overlap val="-20"/>
        <c:axId val="401366384"/>
        <c:axId val="401368160"/>
      </c:barChart>
      <c:catAx>
        <c:axId val="401366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01368160"/>
        <c:crosses val="autoZero"/>
        <c:auto val="1"/>
        <c:lblAlgn val="ctr"/>
        <c:lblOffset val="100"/>
        <c:noMultiLvlLbl val="0"/>
      </c:catAx>
      <c:valAx>
        <c:axId val="40136816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crossAx val="401366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withinLinear" id="17">
  <a:schemeClr val="accent4"/>
</cs:colorStyle>
</file>

<file path=ppt/charts/colors8.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EEAEAE-A4B9-41A0-9FD0-0BB32FC84E03}"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ACCD0A13-6882-4938-AA4C-35C50B4E7EEB}">
      <dgm:prSet phldrT="[Text]"/>
      <dgm:spPr/>
      <dgm:t>
        <a:bodyPr/>
        <a:lstStyle/>
        <a:p>
          <a:r>
            <a:rPr lang="en-US" b="1" dirty="0">
              <a:effectLst>
                <a:outerShdw blurRad="38100" dist="38100" dir="2700000" algn="tl">
                  <a:srgbClr val="000000">
                    <a:alpha val="43137"/>
                  </a:srgbClr>
                </a:outerShdw>
              </a:effectLst>
            </a:rPr>
            <a:t>63% </a:t>
          </a:r>
          <a:r>
            <a:rPr lang="en-US" dirty="0">
              <a:effectLst>
                <a:outerShdw blurRad="38100" dist="38100" dir="2700000" algn="tl">
                  <a:srgbClr val="000000">
                    <a:alpha val="43137"/>
                  </a:srgbClr>
                </a:outerShdw>
              </a:effectLst>
            </a:rPr>
            <a:t>felt tense or anxious</a:t>
          </a:r>
        </a:p>
      </dgm:t>
    </dgm:pt>
    <dgm:pt modelId="{4C6EA630-A0A5-4327-BCBF-D1E02ACF9F84}" type="parTrans" cxnId="{1C1BC907-5513-424F-8AFA-74A4E9BF4D70}">
      <dgm:prSet/>
      <dgm:spPr/>
      <dgm:t>
        <a:bodyPr/>
        <a:lstStyle/>
        <a:p>
          <a:endParaRPr lang="en-US"/>
        </a:p>
      </dgm:t>
    </dgm:pt>
    <dgm:pt modelId="{71825EF6-5486-4005-B599-AF3D7394F956}" type="sibTrans" cxnId="{1C1BC907-5513-424F-8AFA-74A4E9BF4D70}">
      <dgm:prSet/>
      <dgm:spPr/>
      <dgm:t>
        <a:bodyPr/>
        <a:lstStyle/>
        <a:p>
          <a:endParaRPr lang="en-US"/>
        </a:p>
      </dgm:t>
    </dgm:pt>
    <dgm:pt modelId="{F9B5BF4D-FC3F-4AE7-831D-C99B28DA5EE8}">
      <dgm:prSet phldrT="[Text]"/>
      <dgm:spPr/>
      <dgm:t>
        <a:bodyPr/>
        <a:lstStyle/>
        <a:p>
          <a:r>
            <a:rPr lang="en-US" b="1" dirty="0">
              <a:effectLst>
                <a:outerShdw blurRad="38100" dist="38100" dir="2700000" algn="tl">
                  <a:srgbClr val="000000">
                    <a:alpha val="43137"/>
                  </a:srgbClr>
                </a:outerShdw>
              </a:effectLst>
            </a:rPr>
            <a:t>87% - </a:t>
          </a:r>
          <a:r>
            <a:rPr lang="en-US" dirty="0">
              <a:effectLst>
                <a:outerShdw blurRad="38100" dist="38100" dir="2700000" algn="tl">
                  <a:srgbClr val="000000">
                    <a:alpha val="43137"/>
                  </a:srgbClr>
                </a:outerShdw>
              </a:effectLst>
            </a:rPr>
            <a:t>advisor reduced tension/anxiety</a:t>
          </a:r>
        </a:p>
      </dgm:t>
    </dgm:pt>
    <dgm:pt modelId="{F131F248-9628-41B1-93B0-071510D31EB9}" type="parTrans" cxnId="{B8BFB266-FF7A-483A-993A-A810B7D78D08}">
      <dgm:prSet/>
      <dgm:spPr/>
      <dgm:t>
        <a:bodyPr/>
        <a:lstStyle/>
        <a:p>
          <a:endParaRPr lang="en-US"/>
        </a:p>
      </dgm:t>
    </dgm:pt>
    <dgm:pt modelId="{7923108E-0D70-4E90-B273-EFB57F50609E}" type="sibTrans" cxnId="{B8BFB266-FF7A-483A-993A-A810B7D78D08}">
      <dgm:prSet/>
      <dgm:spPr/>
      <dgm:t>
        <a:bodyPr/>
        <a:lstStyle/>
        <a:p>
          <a:endParaRPr lang="en-US"/>
        </a:p>
      </dgm:t>
    </dgm:pt>
    <dgm:pt modelId="{D52B0C6C-19BC-4293-B8FE-FE46FC1AD20A}" type="pres">
      <dgm:prSet presAssocID="{7DEEAEAE-A4B9-41A0-9FD0-0BB32FC84E03}" presName="compositeShape" presStyleCnt="0">
        <dgm:presLayoutVars>
          <dgm:chMax val="2"/>
          <dgm:dir/>
          <dgm:resizeHandles val="exact"/>
        </dgm:presLayoutVars>
      </dgm:prSet>
      <dgm:spPr/>
    </dgm:pt>
    <dgm:pt modelId="{1A098318-F8ED-40EF-99CB-65D822F6CC69}" type="pres">
      <dgm:prSet presAssocID="{7DEEAEAE-A4B9-41A0-9FD0-0BB32FC84E03}" presName="ribbon" presStyleLbl="node1" presStyleIdx="0" presStyleCnt="1"/>
      <dgm:spPr/>
    </dgm:pt>
    <dgm:pt modelId="{BB825B5A-E0AD-41D3-B611-E783A012B3C5}" type="pres">
      <dgm:prSet presAssocID="{7DEEAEAE-A4B9-41A0-9FD0-0BB32FC84E03}" presName="leftArrowText" presStyleLbl="node1" presStyleIdx="0" presStyleCnt="1">
        <dgm:presLayoutVars>
          <dgm:chMax val="0"/>
          <dgm:bulletEnabled val="1"/>
        </dgm:presLayoutVars>
      </dgm:prSet>
      <dgm:spPr/>
    </dgm:pt>
    <dgm:pt modelId="{238C803B-F1C3-4C4F-8593-257D0491785B}" type="pres">
      <dgm:prSet presAssocID="{7DEEAEAE-A4B9-41A0-9FD0-0BB32FC84E03}" presName="rightArrowText" presStyleLbl="node1" presStyleIdx="0" presStyleCnt="1">
        <dgm:presLayoutVars>
          <dgm:chMax val="0"/>
          <dgm:bulletEnabled val="1"/>
        </dgm:presLayoutVars>
      </dgm:prSet>
      <dgm:spPr/>
    </dgm:pt>
  </dgm:ptLst>
  <dgm:cxnLst>
    <dgm:cxn modelId="{1C1BC907-5513-424F-8AFA-74A4E9BF4D70}" srcId="{7DEEAEAE-A4B9-41A0-9FD0-0BB32FC84E03}" destId="{ACCD0A13-6882-4938-AA4C-35C50B4E7EEB}" srcOrd="0" destOrd="0" parTransId="{4C6EA630-A0A5-4327-BCBF-D1E02ACF9F84}" sibTransId="{71825EF6-5486-4005-B599-AF3D7394F956}"/>
    <dgm:cxn modelId="{1E90CB2F-5885-4E98-98B7-07AC03549A4C}" type="presOf" srcId="{7DEEAEAE-A4B9-41A0-9FD0-0BB32FC84E03}" destId="{D52B0C6C-19BC-4293-B8FE-FE46FC1AD20A}" srcOrd="0" destOrd="0" presId="urn:microsoft.com/office/officeart/2005/8/layout/arrow6"/>
    <dgm:cxn modelId="{B8BFB266-FF7A-483A-993A-A810B7D78D08}" srcId="{7DEEAEAE-A4B9-41A0-9FD0-0BB32FC84E03}" destId="{F9B5BF4D-FC3F-4AE7-831D-C99B28DA5EE8}" srcOrd="1" destOrd="0" parTransId="{F131F248-9628-41B1-93B0-071510D31EB9}" sibTransId="{7923108E-0D70-4E90-B273-EFB57F50609E}"/>
    <dgm:cxn modelId="{7227159A-72AB-460D-B03E-6FF126988F71}" type="presOf" srcId="{F9B5BF4D-FC3F-4AE7-831D-C99B28DA5EE8}" destId="{238C803B-F1C3-4C4F-8593-257D0491785B}" srcOrd="0" destOrd="0" presId="urn:microsoft.com/office/officeart/2005/8/layout/arrow6"/>
    <dgm:cxn modelId="{E52DE8D9-F373-480A-8A49-3596041D0AAB}" type="presOf" srcId="{ACCD0A13-6882-4938-AA4C-35C50B4E7EEB}" destId="{BB825B5A-E0AD-41D3-B611-E783A012B3C5}" srcOrd="0" destOrd="0" presId="urn:microsoft.com/office/officeart/2005/8/layout/arrow6"/>
    <dgm:cxn modelId="{3FF43090-79DE-4F90-8FDE-6C270F6FDEB8}" type="presParOf" srcId="{D52B0C6C-19BC-4293-B8FE-FE46FC1AD20A}" destId="{1A098318-F8ED-40EF-99CB-65D822F6CC69}" srcOrd="0" destOrd="0" presId="urn:microsoft.com/office/officeart/2005/8/layout/arrow6"/>
    <dgm:cxn modelId="{07B367F4-4EB8-4C03-AB5E-1545D8CCE283}" type="presParOf" srcId="{D52B0C6C-19BC-4293-B8FE-FE46FC1AD20A}" destId="{BB825B5A-E0AD-41D3-B611-E783A012B3C5}" srcOrd="1" destOrd="0" presId="urn:microsoft.com/office/officeart/2005/8/layout/arrow6"/>
    <dgm:cxn modelId="{289D85BE-FAA0-426A-AAFF-831046A2FD7F}" type="presParOf" srcId="{D52B0C6C-19BC-4293-B8FE-FE46FC1AD20A}" destId="{238C803B-F1C3-4C4F-8593-257D0491785B}" srcOrd="2" destOrd="0" presId="urn:microsoft.com/office/officeart/2005/8/layout/arrow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B251F2-CE49-4BFB-A2B5-AE86D0F8C92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F0F7957-A62B-4314-B5F2-1FCEE2AD1B1C}">
      <dgm:prSet/>
      <dgm:spPr>
        <a:solidFill>
          <a:srgbClr val="00788E"/>
        </a:solidFill>
      </dgm:spPr>
      <dgm:t>
        <a:bodyPr/>
        <a:lstStyle/>
        <a:p>
          <a:pPr rtl="0"/>
          <a:r>
            <a:rPr lang="en-US" b="0" i="0" dirty="0">
              <a:effectLst>
                <a:outerShdw blurRad="38100" dist="38100" dir="2700000" algn="tl">
                  <a:srgbClr val="000000">
                    <a:alpha val="43137"/>
                  </a:srgbClr>
                </a:outerShdw>
              </a:effectLst>
            </a:rPr>
            <a:t>Premium</a:t>
          </a:r>
          <a:endParaRPr lang="en-US" i="0" dirty="0">
            <a:effectLst>
              <a:outerShdw blurRad="38100" dist="38100" dir="2700000" algn="tl">
                <a:srgbClr val="000000">
                  <a:alpha val="43137"/>
                </a:srgbClr>
              </a:outerShdw>
            </a:effectLst>
          </a:endParaRPr>
        </a:p>
      </dgm:t>
    </dgm:pt>
    <dgm:pt modelId="{89B2E457-145B-452C-8E84-76B4AD4366A0}" type="parTrans" cxnId="{7A123258-739C-4438-958E-302CC89774C9}">
      <dgm:prSet/>
      <dgm:spPr/>
      <dgm:t>
        <a:bodyPr/>
        <a:lstStyle/>
        <a:p>
          <a:endParaRPr lang="en-US" i="0"/>
        </a:p>
      </dgm:t>
    </dgm:pt>
    <dgm:pt modelId="{49D32573-EEA8-4E01-B56F-A37FA2C1B304}" type="sibTrans" cxnId="{7A123258-739C-4438-958E-302CC89774C9}">
      <dgm:prSet/>
      <dgm:spPr/>
      <dgm:t>
        <a:bodyPr/>
        <a:lstStyle/>
        <a:p>
          <a:endParaRPr lang="en-US" i="0"/>
        </a:p>
      </dgm:t>
    </dgm:pt>
    <dgm:pt modelId="{A62D6E33-B145-427C-A344-0CD1D7D81F31}">
      <dgm:prSet/>
      <dgm:spPr>
        <a:solidFill>
          <a:srgbClr val="C4BFC0"/>
        </a:solidFill>
      </dgm:spPr>
      <dgm:t>
        <a:bodyPr/>
        <a:lstStyle/>
        <a:p>
          <a:pPr rtl="0"/>
          <a:r>
            <a:rPr lang="en-US" b="0" i="0" dirty="0">
              <a:effectLst>
                <a:outerShdw blurRad="38100" dist="38100" dir="2700000" algn="tl">
                  <a:srgbClr val="000000">
                    <a:alpha val="43137"/>
                  </a:srgbClr>
                </a:outerShdw>
              </a:effectLst>
            </a:rPr>
            <a:t>Policies</a:t>
          </a:r>
          <a:endParaRPr lang="en-US" i="0" dirty="0">
            <a:effectLst>
              <a:outerShdw blurRad="38100" dist="38100" dir="2700000" algn="tl">
                <a:srgbClr val="000000">
                  <a:alpha val="43137"/>
                </a:srgbClr>
              </a:outerShdw>
            </a:effectLst>
          </a:endParaRPr>
        </a:p>
      </dgm:t>
    </dgm:pt>
    <dgm:pt modelId="{D3C15C9B-C7A4-4522-9637-E5DD80DE1CE8}" type="parTrans" cxnId="{3377012B-583B-4B8A-8E3A-474838B2E99B}">
      <dgm:prSet/>
      <dgm:spPr/>
      <dgm:t>
        <a:bodyPr/>
        <a:lstStyle/>
        <a:p>
          <a:endParaRPr lang="en-US" i="0"/>
        </a:p>
      </dgm:t>
    </dgm:pt>
    <dgm:pt modelId="{064C697E-CAAB-4462-9F41-075D719B47A1}" type="sibTrans" cxnId="{3377012B-583B-4B8A-8E3A-474838B2E99B}">
      <dgm:prSet/>
      <dgm:spPr/>
      <dgm:t>
        <a:bodyPr/>
        <a:lstStyle/>
        <a:p>
          <a:endParaRPr lang="en-US" i="0"/>
        </a:p>
      </dgm:t>
    </dgm:pt>
    <dgm:pt modelId="{6A4F5A37-A7AE-4DED-9225-BE1FF759AB3A}">
      <dgm:prSet/>
      <dgm:spPr>
        <a:solidFill>
          <a:srgbClr val="4298BE"/>
        </a:solidFill>
      </dgm:spPr>
      <dgm:t>
        <a:bodyPr/>
        <a:lstStyle/>
        <a:p>
          <a:pPr rtl="0"/>
          <a:r>
            <a:rPr lang="en-US" b="0" i="0" dirty="0">
              <a:effectLst>
                <a:outerShdw blurRad="38100" dist="38100" dir="2700000" algn="tl">
                  <a:srgbClr val="000000">
                    <a:alpha val="43137"/>
                  </a:srgbClr>
                </a:outerShdw>
              </a:effectLst>
            </a:rPr>
            <a:t>New clients</a:t>
          </a:r>
          <a:endParaRPr lang="en-US" i="0" dirty="0">
            <a:effectLst>
              <a:outerShdw blurRad="38100" dist="38100" dir="2700000" algn="tl">
                <a:srgbClr val="000000">
                  <a:alpha val="43137"/>
                </a:srgbClr>
              </a:outerShdw>
            </a:effectLst>
          </a:endParaRPr>
        </a:p>
      </dgm:t>
    </dgm:pt>
    <dgm:pt modelId="{CA196F5C-DA67-4719-AAD8-08FB66426B8B}" type="parTrans" cxnId="{2665BD47-7EB4-42E5-B094-627FE4A31EDE}">
      <dgm:prSet/>
      <dgm:spPr/>
      <dgm:t>
        <a:bodyPr/>
        <a:lstStyle/>
        <a:p>
          <a:endParaRPr lang="en-US" i="0"/>
        </a:p>
      </dgm:t>
    </dgm:pt>
    <dgm:pt modelId="{A5C4E8DB-DFF7-4FD9-90D2-BCE5911FC4BA}" type="sibTrans" cxnId="{2665BD47-7EB4-42E5-B094-627FE4A31EDE}">
      <dgm:prSet/>
      <dgm:spPr/>
      <dgm:t>
        <a:bodyPr/>
        <a:lstStyle/>
        <a:p>
          <a:endParaRPr lang="en-US" i="0"/>
        </a:p>
      </dgm:t>
    </dgm:pt>
    <dgm:pt modelId="{C5F4537E-14F8-4B33-887C-96BB868315F6}">
      <dgm:prSet/>
      <dgm:spPr>
        <a:solidFill>
          <a:srgbClr val="002F70"/>
        </a:solidFill>
      </dgm:spPr>
      <dgm:t>
        <a:bodyPr/>
        <a:lstStyle/>
        <a:p>
          <a:pPr rtl="0"/>
          <a:r>
            <a:rPr lang="en-US" b="0" i="0" dirty="0">
              <a:effectLst>
                <a:outerShdw blurRad="38100" dist="38100" dir="2700000" algn="tl">
                  <a:srgbClr val="000000">
                    <a:alpha val="43137"/>
                  </a:srgbClr>
                </a:outerShdw>
              </a:effectLst>
            </a:rPr>
            <a:t>P&amp;C productivity</a:t>
          </a:r>
          <a:endParaRPr lang="en-US" i="0" dirty="0">
            <a:effectLst>
              <a:outerShdw blurRad="38100" dist="38100" dir="2700000" algn="tl">
                <a:srgbClr val="000000">
                  <a:alpha val="43137"/>
                </a:srgbClr>
              </a:outerShdw>
            </a:effectLst>
          </a:endParaRPr>
        </a:p>
      </dgm:t>
    </dgm:pt>
    <dgm:pt modelId="{CFA8D285-1F03-4F28-9F71-756E2009AC07}" type="parTrans" cxnId="{8E26CB0B-674B-4485-968D-7E5E67E611AB}">
      <dgm:prSet/>
      <dgm:spPr/>
      <dgm:t>
        <a:bodyPr/>
        <a:lstStyle/>
        <a:p>
          <a:endParaRPr lang="en-US" i="0"/>
        </a:p>
      </dgm:t>
    </dgm:pt>
    <dgm:pt modelId="{E1F5DDF3-BB34-40FE-B672-742E9604D991}" type="sibTrans" cxnId="{8E26CB0B-674B-4485-968D-7E5E67E611AB}">
      <dgm:prSet/>
      <dgm:spPr/>
      <dgm:t>
        <a:bodyPr/>
        <a:lstStyle/>
        <a:p>
          <a:endParaRPr lang="en-US" i="0"/>
        </a:p>
      </dgm:t>
    </dgm:pt>
    <dgm:pt modelId="{A52862F6-0B9A-4D75-9A7A-01D9DD24CA68}">
      <dgm:prSet/>
      <dgm:spPr>
        <a:solidFill>
          <a:srgbClr val="4298BE"/>
        </a:solidFill>
      </dgm:spPr>
      <dgm:t>
        <a:bodyPr/>
        <a:lstStyle/>
        <a:p>
          <a:pPr rtl="0"/>
          <a:r>
            <a:rPr lang="en-US" b="0" i="0" dirty="0">
              <a:effectLst>
                <a:outerShdw blurRad="38100" dist="38100" dir="2700000" algn="tl">
                  <a:srgbClr val="000000">
                    <a:alpha val="43137"/>
                  </a:srgbClr>
                </a:outerShdw>
              </a:effectLst>
            </a:rPr>
            <a:t>Investment gross revenues</a:t>
          </a:r>
          <a:endParaRPr lang="en-US" i="0" dirty="0">
            <a:effectLst>
              <a:outerShdw blurRad="38100" dist="38100" dir="2700000" algn="tl">
                <a:srgbClr val="000000">
                  <a:alpha val="43137"/>
                </a:srgbClr>
              </a:outerShdw>
            </a:effectLst>
          </a:endParaRPr>
        </a:p>
      </dgm:t>
    </dgm:pt>
    <dgm:pt modelId="{226D8940-7B52-4005-8D6F-7FC216387CAE}" type="parTrans" cxnId="{8FAD13F0-77EE-4385-89C8-92E6E06E2637}">
      <dgm:prSet/>
      <dgm:spPr/>
      <dgm:t>
        <a:bodyPr/>
        <a:lstStyle/>
        <a:p>
          <a:endParaRPr lang="en-US" i="0"/>
        </a:p>
      </dgm:t>
    </dgm:pt>
    <dgm:pt modelId="{99794F07-9781-41E3-87B3-5EBEF0C4C81B}" type="sibTrans" cxnId="{8FAD13F0-77EE-4385-89C8-92E6E06E2637}">
      <dgm:prSet/>
      <dgm:spPr/>
      <dgm:t>
        <a:bodyPr/>
        <a:lstStyle/>
        <a:p>
          <a:endParaRPr lang="en-US" i="0"/>
        </a:p>
      </dgm:t>
    </dgm:pt>
    <dgm:pt modelId="{A8D14E23-81B0-4C52-AAC8-8ED451CF8C8B}">
      <dgm:prSet/>
      <dgm:spPr>
        <a:solidFill>
          <a:srgbClr val="00788E"/>
        </a:solidFill>
      </dgm:spPr>
      <dgm:t>
        <a:bodyPr/>
        <a:lstStyle/>
        <a:p>
          <a:pPr rtl="0"/>
          <a:r>
            <a:rPr lang="en-US" b="0" i="0" dirty="0">
              <a:effectLst>
                <a:outerShdw blurRad="38100" dist="38100" dir="2700000" algn="tl">
                  <a:srgbClr val="000000">
                    <a:alpha val="43137"/>
                  </a:srgbClr>
                </a:outerShdw>
              </a:effectLst>
            </a:rPr>
            <a:t>Production credits</a:t>
          </a:r>
          <a:endParaRPr lang="en-US" i="0" dirty="0">
            <a:effectLst>
              <a:outerShdw blurRad="38100" dist="38100" dir="2700000" algn="tl">
                <a:srgbClr val="000000">
                  <a:alpha val="43137"/>
                </a:srgbClr>
              </a:outerShdw>
            </a:effectLst>
          </a:endParaRPr>
        </a:p>
      </dgm:t>
    </dgm:pt>
    <dgm:pt modelId="{E6879FC5-18A3-40D1-9FAB-6E7C1A02DA33}" type="parTrans" cxnId="{C35C9B03-025B-4FC9-ABDA-C334F51F4727}">
      <dgm:prSet/>
      <dgm:spPr/>
      <dgm:t>
        <a:bodyPr/>
        <a:lstStyle/>
        <a:p>
          <a:endParaRPr lang="en-US" i="0"/>
        </a:p>
      </dgm:t>
    </dgm:pt>
    <dgm:pt modelId="{0C5FCCCD-E540-45F6-965D-4D43FB84824A}" type="sibTrans" cxnId="{C35C9B03-025B-4FC9-ABDA-C334F51F4727}">
      <dgm:prSet/>
      <dgm:spPr/>
      <dgm:t>
        <a:bodyPr/>
        <a:lstStyle/>
        <a:p>
          <a:endParaRPr lang="en-US" i="0"/>
        </a:p>
      </dgm:t>
    </dgm:pt>
    <dgm:pt modelId="{C569C4AA-F809-4839-B05F-25C7F0C9E67B}">
      <dgm:prSet/>
      <dgm:spPr>
        <a:solidFill>
          <a:srgbClr val="002F70"/>
        </a:solidFill>
      </dgm:spPr>
      <dgm:t>
        <a:bodyPr/>
        <a:lstStyle/>
        <a:p>
          <a:pPr rtl="0"/>
          <a:r>
            <a:rPr lang="en-US" b="0" i="0" dirty="0">
              <a:effectLst>
                <a:outerShdw blurRad="38100" dist="38100" dir="2700000" algn="tl">
                  <a:srgbClr val="000000">
                    <a:alpha val="43137"/>
                  </a:srgbClr>
                </a:outerShdw>
              </a:effectLst>
            </a:rPr>
            <a:t>Lives</a:t>
          </a:r>
          <a:endParaRPr lang="en-US" i="0" dirty="0">
            <a:effectLst>
              <a:outerShdw blurRad="38100" dist="38100" dir="2700000" algn="tl">
                <a:srgbClr val="000000">
                  <a:alpha val="43137"/>
                </a:srgbClr>
              </a:outerShdw>
            </a:effectLst>
          </a:endParaRPr>
        </a:p>
      </dgm:t>
    </dgm:pt>
    <dgm:pt modelId="{D42EB245-0137-4E19-9790-2610E7D76527}" type="parTrans" cxnId="{B491AE0A-A82E-4AC1-917B-D237A442F4BD}">
      <dgm:prSet/>
      <dgm:spPr/>
      <dgm:t>
        <a:bodyPr/>
        <a:lstStyle/>
        <a:p>
          <a:endParaRPr lang="en-US" i="0"/>
        </a:p>
      </dgm:t>
    </dgm:pt>
    <dgm:pt modelId="{F686BB37-56F1-4DE9-B1CC-EFF9CE34C0FE}" type="sibTrans" cxnId="{B491AE0A-A82E-4AC1-917B-D237A442F4BD}">
      <dgm:prSet/>
      <dgm:spPr/>
      <dgm:t>
        <a:bodyPr/>
        <a:lstStyle/>
        <a:p>
          <a:endParaRPr lang="en-US" i="0"/>
        </a:p>
      </dgm:t>
    </dgm:pt>
    <dgm:pt modelId="{1E51DF8C-A4F3-4B1E-835A-EC438EB60921}">
      <dgm:prSet/>
      <dgm:spPr>
        <a:solidFill>
          <a:srgbClr val="4298BE"/>
        </a:solidFill>
      </dgm:spPr>
      <dgm:t>
        <a:bodyPr/>
        <a:lstStyle/>
        <a:p>
          <a:pPr rtl="0"/>
          <a:r>
            <a:rPr lang="en-US" b="0" i="0" dirty="0">
              <a:effectLst>
                <a:outerShdw blurRad="38100" dist="38100" dir="2700000" algn="tl">
                  <a:srgbClr val="000000">
                    <a:alpha val="43137"/>
                  </a:srgbClr>
                </a:outerShdw>
              </a:effectLst>
            </a:rPr>
            <a:t>Submitted</a:t>
          </a:r>
          <a:endParaRPr lang="en-US" i="0" dirty="0">
            <a:effectLst>
              <a:outerShdw blurRad="38100" dist="38100" dir="2700000" algn="tl">
                <a:srgbClr val="000000">
                  <a:alpha val="43137"/>
                </a:srgbClr>
              </a:outerShdw>
            </a:effectLst>
          </a:endParaRPr>
        </a:p>
      </dgm:t>
    </dgm:pt>
    <dgm:pt modelId="{D3A14182-AC98-4360-B94C-8EBD87C1276D}" type="parTrans" cxnId="{9A588F42-E9C8-430A-A7F2-43EEB203DE4C}">
      <dgm:prSet/>
      <dgm:spPr/>
      <dgm:t>
        <a:bodyPr/>
        <a:lstStyle/>
        <a:p>
          <a:endParaRPr lang="en-US" i="0"/>
        </a:p>
      </dgm:t>
    </dgm:pt>
    <dgm:pt modelId="{ED35F6AA-BE88-4B3E-99C7-72BD2A624125}" type="sibTrans" cxnId="{9A588F42-E9C8-430A-A7F2-43EEB203DE4C}">
      <dgm:prSet/>
      <dgm:spPr/>
      <dgm:t>
        <a:bodyPr/>
        <a:lstStyle/>
        <a:p>
          <a:endParaRPr lang="en-US" i="0"/>
        </a:p>
      </dgm:t>
    </dgm:pt>
    <dgm:pt modelId="{2406391E-563F-4C51-8404-A3FA71B6E5F9}">
      <dgm:prSet/>
      <dgm:spPr>
        <a:solidFill>
          <a:srgbClr val="002F70"/>
        </a:solidFill>
      </dgm:spPr>
      <dgm:t>
        <a:bodyPr/>
        <a:lstStyle/>
        <a:p>
          <a:pPr rtl="0"/>
          <a:r>
            <a:rPr lang="en-US" b="0" i="0" dirty="0">
              <a:effectLst>
                <a:outerShdw blurRad="38100" dist="38100" dir="2700000" algn="tl">
                  <a:srgbClr val="000000">
                    <a:alpha val="43137"/>
                  </a:srgbClr>
                </a:outerShdw>
              </a:effectLst>
            </a:rPr>
            <a:t>Placed</a:t>
          </a:r>
          <a:endParaRPr lang="en-US" i="0" dirty="0">
            <a:effectLst>
              <a:outerShdw blurRad="38100" dist="38100" dir="2700000" algn="tl">
                <a:srgbClr val="000000">
                  <a:alpha val="43137"/>
                </a:srgbClr>
              </a:outerShdw>
            </a:effectLst>
          </a:endParaRPr>
        </a:p>
      </dgm:t>
    </dgm:pt>
    <dgm:pt modelId="{FDBD84C9-3947-426E-8DC6-AD391D096977}" type="parTrans" cxnId="{9A38DE21-9C2E-429E-8947-09AA1ABDC270}">
      <dgm:prSet/>
      <dgm:spPr/>
      <dgm:t>
        <a:bodyPr/>
        <a:lstStyle/>
        <a:p>
          <a:endParaRPr lang="en-US" i="0"/>
        </a:p>
      </dgm:t>
    </dgm:pt>
    <dgm:pt modelId="{7AC3B03B-3EBC-404C-AEFD-3AF0F0182378}" type="sibTrans" cxnId="{9A38DE21-9C2E-429E-8947-09AA1ABDC270}">
      <dgm:prSet/>
      <dgm:spPr/>
      <dgm:t>
        <a:bodyPr/>
        <a:lstStyle/>
        <a:p>
          <a:endParaRPr lang="en-US" i="0"/>
        </a:p>
      </dgm:t>
    </dgm:pt>
    <dgm:pt modelId="{2B1C11DF-9E0E-4F5D-AD6D-0BA506E42E2F}">
      <dgm:prSet/>
      <dgm:spPr>
        <a:solidFill>
          <a:srgbClr val="00788E"/>
        </a:solidFill>
      </dgm:spPr>
      <dgm:t>
        <a:bodyPr/>
        <a:lstStyle/>
        <a:p>
          <a:pPr rtl="0"/>
          <a:r>
            <a:rPr lang="en-US" b="0" i="0" dirty="0">
              <a:effectLst>
                <a:outerShdw blurRad="38100" dist="38100" dir="2700000" algn="tl">
                  <a:srgbClr val="000000">
                    <a:alpha val="43137"/>
                  </a:srgbClr>
                </a:outerShdw>
              </a:effectLst>
            </a:rPr>
            <a:t>Weekly net issued</a:t>
          </a:r>
          <a:endParaRPr lang="en-US" i="0" dirty="0">
            <a:effectLst>
              <a:outerShdw blurRad="38100" dist="38100" dir="2700000" algn="tl">
                <a:srgbClr val="000000">
                  <a:alpha val="43137"/>
                </a:srgbClr>
              </a:outerShdw>
            </a:effectLst>
          </a:endParaRPr>
        </a:p>
      </dgm:t>
    </dgm:pt>
    <dgm:pt modelId="{42746650-A3C4-468A-BE0D-8214377F765B}" type="parTrans" cxnId="{AFAA19AD-55A3-4BA9-BDBD-13A1FC3B10F6}">
      <dgm:prSet/>
      <dgm:spPr/>
      <dgm:t>
        <a:bodyPr/>
        <a:lstStyle/>
        <a:p>
          <a:endParaRPr lang="en-US" i="0"/>
        </a:p>
      </dgm:t>
    </dgm:pt>
    <dgm:pt modelId="{DFACA4DC-D0B0-486A-9F65-1D99BA5ACCA5}" type="sibTrans" cxnId="{AFAA19AD-55A3-4BA9-BDBD-13A1FC3B10F6}">
      <dgm:prSet/>
      <dgm:spPr/>
      <dgm:t>
        <a:bodyPr/>
        <a:lstStyle/>
        <a:p>
          <a:endParaRPr lang="en-US" i="0"/>
        </a:p>
      </dgm:t>
    </dgm:pt>
    <dgm:pt modelId="{67ABB144-82CA-4B36-AB87-FC91DBB87F1D}">
      <dgm:prSet/>
      <dgm:spPr>
        <a:solidFill>
          <a:srgbClr val="C4BFC0"/>
        </a:solidFill>
      </dgm:spPr>
      <dgm:t>
        <a:bodyPr/>
        <a:lstStyle/>
        <a:p>
          <a:pPr rtl="0"/>
          <a:r>
            <a:rPr lang="en-US" b="0" i="0" dirty="0">
              <a:effectLst>
                <a:outerShdw blurRad="38100" dist="38100" dir="2700000" algn="tl">
                  <a:srgbClr val="000000">
                    <a:alpha val="43137"/>
                  </a:srgbClr>
                </a:outerShdw>
              </a:effectLst>
            </a:rPr>
            <a:t>Conference credits</a:t>
          </a:r>
          <a:endParaRPr lang="en-US" i="0" dirty="0">
            <a:effectLst>
              <a:outerShdw blurRad="38100" dist="38100" dir="2700000" algn="tl">
                <a:srgbClr val="000000">
                  <a:alpha val="43137"/>
                </a:srgbClr>
              </a:outerShdw>
            </a:effectLst>
          </a:endParaRPr>
        </a:p>
      </dgm:t>
    </dgm:pt>
    <dgm:pt modelId="{F744CF22-2B4B-4765-A4B2-B9D4ECD289D8}" type="parTrans" cxnId="{383E1BF1-71DA-43ED-9A20-E480DBC909D6}">
      <dgm:prSet/>
      <dgm:spPr/>
      <dgm:t>
        <a:bodyPr/>
        <a:lstStyle/>
        <a:p>
          <a:endParaRPr lang="en-US" i="0"/>
        </a:p>
      </dgm:t>
    </dgm:pt>
    <dgm:pt modelId="{6558DFF9-9F82-4073-BD4C-CD362CB01172}" type="sibTrans" cxnId="{383E1BF1-71DA-43ED-9A20-E480DBC909D6}">
      <dgm:prSet/>
      <dgm:spPr/>
      <dgm:t>
        <a:bodyPr/>
        <a:lstStyle/>
        <a:p>
          <a:endParaRPr lang="en-US" i="0"/>
        </a:p>
      </dgm:t>
    </dgm:pt>
    <dgm:pt modelId="{5047D034-5B10-4A16-B75E-FBC35C95CC42}">
      <dgm:prSet/>
      <dgm:spPr>
        <a:solidFill>
          <a:srgbClr val="C4BFC0"/>
        </a:solidFill>
      </dgm:spPr>
      <dgm:t>
        <a:bodyPr/>
        <a:lstStyle/>
        <a:p>
          <a:pPr rtl="0"/>
          <a:r>
            <a:rPr lang="en-US" b="0" i="0" dirty="0">
              <a:effectLst>
                <a:outerShdw blurRad="38100" dist="38100" dir="2700000" algn="tl">
                  <a:srgbClr val="000000">
                    <a:alpha val="43137"/>
                  </a:srgbClr>
                </a:outerShdw>
              </a:effectLst>
            </a:rPr>
            <a:t>Retention</a:t>
          </a:r>
          <a:endParaRPr lang="en-US" i="0" dirty="0">
            <a:effectLst>
              <a:outerShdw blurRad="38100" dist="38100" dir="2700000" algn="tl">
                <a:srgbClr val="000000">
                  <a:alpha val="43137"/>
                </a:srgbClr>
              </a:outerShdw>
            </a:effectLst>
          </a:endParaRPr>
        </a:p>
      </dgm:t>
    </dgm:pt>
    <dgm:pt modelId="{6808F23B-9E2D-401E-8F1A-187F12B58AD0}" type="parTrans" cxnId="{0A91FDBA-31E2-4BF9-8F08-A5A3E39E7F30}">
      <dgm:prSet/>
      <dgm:spPr/>
      <dgm:t>
        <a:bodyPr/>
        <a:lstStyle/>
        <a:p>
          <a:endParaRPr lang="en-US" i="0"/>
        </a:p>
      </dgm:t>
    </dgm:pt>
    <dgm:pt modelId="{8C8A1A6D-3237-4B2D-9F95-58095C96A9B2}" type="sibTrans" cxnId="{0A91FDBA-31E2-4BF9-8F08-A5A3E39E7F30}">
      <dgm:prSet/>
      <dgm:spPr/>
      <dgm:t>
        <a:bodyPr/>
        <a:lstStyle/>
        <a:p>
          <a:endParaRPr lang="en-US" i="0"/>
        </a:p>
      </dgm:t>
    </dgm:pt>
    <dgm:pt modelId="{2282DE2D-80C1-4AB9-8909-D366458AADB6}" type="pres">
      <dgm:prSet presAssocID="{71B251F2-CE49-4BFB-A2B5-AE86D0F8C924}" presName="diagram" presStyleCnt="0">
        <dgm:presLayoutVars>
          <dgm:dir/>
          <dgm:resizeHandles val="exact"/>
        </dgm:presLayoutVars>
      </dgm:prSet>
      <dgm:spPr/>
    </dgm:pt>
    <dgm:pt modelId="{148A73A0-3812-42EC-8820-3A4CE628AA26}" type="pres">
      <dgm:prSet presAssocID="{0F0F7957-A62B-4314-B5F2-1FCEE2AD1B1C}" presName="node" presStyleLbl="node1" presStyleIdx="0" presStyleCnt="12">
        <dgm:presLayoutVars>
          <dgm:bulletEnabled val="1"/>
        </dgm:presLayoutVars>
      </dgm:prSet>
      <dgm:spPr/>
    </dgm:pt>
    <dgm:pt modelId="{17EF25B2-68E4-4965-A615-A2B0159D4D14}" type="pres">
      <dgm:prSet presAssocID="{49D32573-EEA8-4E01-B56F-A37FA2C1B304}" presName="sibTrans" presStyleCnt="0"/>
      <dgm:spPr/>
    </dgm:pt>
    <dgm:pt modelId="{1B329DA2-A504-49C7-8B1F-45E034B0CDAA}" type="pres">
      <dgm:prSet presAssocID="{A62D6E33-B145-427C-A344-0CD1D7D81F31}" presName="node" presStyleLbl="node1" presStyleIdx="1" presStyleCnt="12">
        <dgm:presLayoutVars>
          <dgm:bulletEnabled val="1"/>
        </dgm:presLayoutVars>
      </dgm:prSet>
      <dgm:spPr/>
    </dgm:pt>
    <dgm:pt modelId="{64907FAC-DA31-4790-920B-AE2C91DC1E17}" type="pres">
      <dgm:prSet presAssocID="{064C697E-CAAB-4462-9F41-075D719B47A1}" presName="sibTrans" presStyleCnt="0"/>
      <dgm:spPr/>
    </dgm:pt>
    <dgm:pt modelId="{E7731AFC-3560-4D8D-89C6-7EB3FCBF11A9}" type="pres">
      <dgm:prSet presAssocID="{6A4F5A37-A7AE-4DED-9225-BE1FF759AB3A}" presName="node" presStyleLbl="node1" presStyleIdx="2" presStyleCnt="12">
        <dgm:presLayoutVars>
          <dgm:bulletEnabled val="1"/>
        </dgm:presLayoutVars>
      </dgm:prSet>
      <dgm:spPr/>
    </dgm:pt>
    <dgm:pt modelId="{D9D776E2-EDD6-4941-895D-368E8C4ABBEE}" type="pres">
      <dgm:prSet presAssocID="{A5C4E8DB-DFF7-4FD9-90D2-BCE5911FC4BA}" presName="sibTrans" presStyleCnt="0"/>
      <dgm:spPr/>
    </dgm:pt>
    <dgm:pt modelId="{F6AB4F3D-3085-4524-B068-A4702659BF3F}" type="pres">
      <dgm:prSet presAssocID="{C5F4537E-14F8-4B33-887C-96BB868315F6}" presName="node" presStyleLbl="node1" presStyleIdx="3" presStyleCnt="12">
        <dgm:presLayoutVars>
          <dgm:bulletEnabled val="1"/>
        </dgm:presLayoutVars>
      </dgm:prSet>
      <dgm:spPr/>
    </dgm:pt>
    <dgm:pt modelId="{7B95FAFB-5E34-4BCD-9860-4C76080E001E}" type="pres">
      <dgm:prSet presAssocID="{E1F5DDF3-BB34-40FE-B672-742E9604D991}" presName="sibTrans" presStyleCnt="0"/>
      <dgm:spPr/>
    </dgm:pt>
    <dgm:pt modelId="{AF1EC122-F30A-4CCB-9524-E6E34A75F330}" type="pres">
      <dgm:prSet presAssocID="{A52862F6-0B9A-4D75-9A7A-01D9DD24CA68}" presName="node" presStyleLbl="node1" presStyleIdx="4" presStyleCnt="12">
        <dgm:presLayoutVars>
          <dgm:bulletEnabled val="1"/>
        </dgm:presLayoutVars>
      </dgm:prSet>
      <dgm:spPr/>
    </dgm:pt>
    <dgm:pt modelId="{3FA53E67-A003-4A56-99D0-A5ECF69866C0}" type="pres">
      <dgm:prSet presAssocID="{99794F07-9781-41E3-87B3-5EBEF0C4C81B}" presName="sibTrans" presStyleCnt="0"/>
      <dgm:spPr/>
    </dgm:pt>
    <dgm:pt modelId="{72AE1F5F-C8D1-4310-87A3-6FCB4618F880}" type="pres">
      <dgm:prSet presAssocID="{A8D14E23-81B0-4C52-AAC8-8ED451CF8C8B}" presName="node" presStyleLbl="node1" presStyleIdx="5" presStyleCnt="12">
        <dgm:presLayoutVars>
          <dgm:bulletEnabled val="1"/>
        </dgm:presLayoutVars>
      </dgm:prSet>
      <dgm:spPr/>
    </dgm:pt>
    <dgm:pt modelId="{F1310E9B-28FB-4236-BBCA-3BC6600B8356}" type="pres">
      <dgm:prSet presAssocID="{0C5FCCCD-E540-45F6-965D-4D43FB84824A}" presName="sibTrans" presStyleCnt="0"/>
      <dgm:spPr/>
    </dgm:pt>
    <dgm:pt modelId="{78F5210B-0814-41A4-AB61-66439FF99B29}" type="pres">
      <dgm:prSet presAssocID="{5047D034-5B10-4A16-B75E-FBC35C95CC42}" presName="node" presStyleLbl="node1" presStyleIdx="6" presStyleCnt="12">
        <dgm:presLayoutVars>
          <dgm:bulletEnabled val="1"/>
        </dgm:presLayoutVars>
      </dgm:prSet>
      <dgm:spPr/>
    </dgm:pt>
    <dgm:pt modelId="{C9D37C3C-A0CD-45BE-9B97-DA20782C433A}" type="pres">
      <dgm:prSet presAssocID="{8C8A1A6D-3237-4B2D-9F95-58095C96A9B2}" presName="sibTrans" presStyleCnt="0"/>
      <dgm:spPr/>
    </dgm:pt>
    <dgm:pt modelId="{58FA9F5B-76BB-446A-9A73-3F5B8D6B0BA3}" type="pres">
      <dgm:prSet presAssocID="{C569C4AA-F809-4839-B05F-25C7F0C9E67B}" presName="node" presStyleLbl="node1" presStyleIdx="7" presStyleCnt="12">
        <dgm:presLayoutVars>
          <dgm:bulletEnabled val="1"/>
        </dgm:presLayoutVars>
      </dgm:prSet>
      <dgm:spPr/>
    </dgm:pt>
    <dgm:pt modelId="{4FD74924-0A06-4B5B-8B2E-4F1A08DC09CC}" type="pres">
      <dgm:prSet presAssocID="{F686BB37-56F1-4DE9-B1CC-EFF9CE34C0FE}" presName="sibTrans" presStyleCnt="0"/>
      <dgm:spPr/>
    </dgm:pt>
    <dgm:pt modelId="{83E0258D-4BA9-4635-94BF-20264D1D3BCA}" type="pres">
      <dgm:prSet presAssocID="{1E51DF8C-A4F3-4B1E-835A-EC438EB60921}" presName="node" presStyleLbl="node1" presStyleIdx="8" presStyleCnt="12">
        <dgm:presLayoutVars>
          <dgm:bulletEnabled val="1"/>
        </dgm:presLayoutVars>
      </dgm:prSet>
      <dgm:spPr/>
    </dgm:pt>
    <dgm:pt modelId="{55FEC082-7779-45B1-A4EA-6E88CA855722}" type="pres">
      <dgm:prSet presAssocID="{ED35F6AA-BE88-4B3E-99C7-72BD2A624125}" presName="sibTrans" presStyleCnt="0"/>
      <dgm:spPr/>
    </dgm:pt>
    <dgm:pt modelId="{EA3F4475-0E7E-4C37-BACE-89828A9797CB}" type="pres">
      <dgm:prSet presAssocID="{2406391E-563F-4C51-8404-A3FA71B6E5F9}" presName="node" presStyleLbl="node1" presStyleIdx="9" presStyleCnt="12">
        <dgm:presLayoutVars>
          <dgm:bulletEnabled val="1"/>
        </dgm:presLayoutVars>
      </dgm:prSet>
      <dgm:spPr/>
    </dgm:pt>
    <dgm:pt modelId="{5F789D9C-554A-4DC7-8930-7B11726D5223}" type="pres">
      <dgm:prSet presAssocID="{7AC3B03B-3EBC-404C-AEFD-3AF0F0182378}" presName="sibTrans" presStyleCnt="0"/>
      <dgm:spPr/>
    </dgm:pt>
    <dgm:pt modelId="{F57C2025-5297-4E0D-9064-989C2A5A4A57}" type="pres">
      <dgm:prSet presAssocID="{2B1C11DF-9E0E-4F5D-AD6D-0BA506E42E2F}" presName="node" presStyleLbl="node1" presStyleIdx="10" presStyleCnt="12">
        <dgm:presLayoutVars>
          <dgm:bulletEnabled val="1"/>
        </dgm:presLayoutVars>
      </dgm:prSet>
      <dgm:spPr/>
    </dgm:pt>
    <dgm:pt modelId="{27CEDE17-8632-41E4-B71B-2E623A16AF57}" type="pres">
      <dgm:prSet presAssocID="{DFACA4DC-D0B0-486A-9F65-1D99BA5ACCA5}" presName="sibTrans" presStyleCnt="0"/>
      <dgm:spPr/>
    </dgm:pt>
    <dgm:pt modelId="{CE460050-E019-498F-9BA2-13DAC4FF887F}" type="pres">
      <dgm:prSet presAssocID="{67ABB144-82CA-4B36-AB87-FC91DBB87F1D}" presName="node" presStyleLbl="node1" presStyleIdx="11" presStyleCnt="12">
        <dgm:presLayoutVars>
          <dgm:bulletEnabled val="1"/>
        </dgm:presLayoutVars>
      </dgm:prSet>
      <dgm:spPr/>
    </dgm:pt>
  </dgm:ptLst>
  <dgm:cxnLst>
    <dgm:cxn modelId="{C35C9B03-025B-4FC9-ABDA-C334F51F4727}" srcId="{71B251F2-CE49-4BFB-A2B5-AE86D0F8C924}" destId="{A8D14E23-81B0-4C52-AAC8-8ED451CF8C8B}" srcOrd="5" destOrd="0" parTransId="{E6879FC5-18A3-40D1-9FAB-6E7C1A02DA33}" sibTransId="{0C5FCCCD-E540-45F6-965D-4D43FB84824A}"/>
    <dgm:cxn modelId="{B491AE0A-A82E-4AC1-917B-D237A442F4BD}" srcId="{71B251F2-CE49-4BFB-A2B5-AE86D0F8C924}" destId="{C569C4AA-F809-4839-B05F-25C7F0C9E67B}" srcOrd="7" destOrd="0" parTransId="{D42EB245-0137-4E19-9790-2610E7D76527}" sibTransId="{F686BB37-56F1-4DE9-B1CC-EFF9CE34C0FE}"/>
    <dgm:cxn modelId="{8E26CB0B-674B-4485-968D-7E5E67E611AB}" srcId="{71B251F2-CE49-4BFB-A2B5-AE86D0F8C924}" destId="{C5F4537E-14F8-4B33-887C-96BB868315F6}" srcOrd="3" destOrd="0" parTransId="{CFA8D285-1F03-4F28-9F71-756E2009AC07}" sibTransId="{E1F5DDF3-BB34-40FE-B672-742E9604D991}"/>
    <dgm:cxn modelId="{9A38DE21-9C2E-429E-8947-09AA1ABDC270}" srcId="{71B251F2-CE49-4BFB-A2B5-AE86D0F8C924}" destId="{2406391E-563F-4C51-8404-A3FA71B6E5F9}" srcOrd="9" destOrd="0" parTransId="{FDBD84C9-3947-426E-8DC6-AD391D096977}" sibTransId="{7AC3B03B-3EBC-404C-AEFD-3AF0F0182378}"/>
    <dgm:cxn modelId="{FB956526-680D-4E2A-8301-30E6BF4606AB}" type="presOf" srcId="{67ABB144-82CA-4B36-AB87-FC91DBB87F1D}" destId="{CE460050-E019-498F-9BA2-13DAC4FF887F}" srcOrd="0" destOrd="0" presId="urn:microsoft.com/office/officeart/2005/8/layout/default"/>
    <dgm:cxn modelId="{3377012B-583B-4B8A-8E3A-474838B2E99B}" srcId="{71B251F2-CE49-4BFB-A2B5-AE86D0F8C924}" destId="{A62D6E33-B145-427C-A344-0CD1D7D81F31}" srcOrd="1" destOrd="0" parTransId="{D3C15C9B-C7A4-4522-9637-E5DD80DE1CE8}" sibTransId="{064C697E-CAAB-4462-9F41-075D719B47A1}"/>
    <dgm:cxn modelId="{3CFDEA2D-9A3E-47A4-8E2C-56E99A59DB51}" type="presOf" srcId="{C5F4537E-14F8-4B33-887C-96BB868315F6}" destId="{F6AB4F3D-3085-4524-B068-A4702659BF3F}" srcOrd="0" destOrd="0" presId="urn:microsoft.com/office/officeart/2005/8/layout/default"/>
    <dgm:cxn modelId="{9DE5F031-E09D-45FE-854B-639641BD9067}" type="presOf" srcId="{2B1C11DF-9E0E-4F5D-AD6D-0BA506E42E2F}" destId="{F57C2025-5297-4E0D-9064-989C2A5A4A57}" srcOrd="0" destOrd="0" presId="urn:microsoft.com/office/officeart/2005/8/layout/default"/>
    <dgm:cxn modelId="{A682683A-9A45-4CF1-B27E-1435D0B80EC1}" type="presOf" srcId="{C569C4AA-F809-4839-B05F-25C7F0C9E67B}" destId="{58FA9F5B-76BB-446A-9A73-3F5B8D6B0BA3}" srcOrd="0" destOrd="0" presId="urn:microsoft.com/office/officeart/2005/8/layout/default"/>
    <dgm:cxn modelId="{9A588F42-E9C8-430A-A7F2-43EEB203DE4C}" srcId="{71B251F2-CE49-4BFB-A2B5-AE86D0F8C924}" destId="{1E51DF8C-A4F3-4B1E-835A-EC438EB60921}" srcOrd="8" destOrd="0" parTransId="{D3A14182-AC98-4360-B94C-8EBD87C1276D}" sibTransId="{ED35F6AA-BE88-4B3E-99C7-72BD2A624125}"/>
    <dgm:cxn modelId="{96F16166-6607-4BF2-B867-A65BA68E33E3}" type="presOf" srcId="{A62D6E33-B145-427C-A344-0CD1D7D81F31}" destId="{1B329DA2-A504-49C7-8B1F-45E034B0CDAA}" srcOrd="0" destOrd="0" presId="urn:microsoft.com/office/officeart/2005/8/layout/default"/>
    <dgm:cxn modelId="{2665BD47-7EB4-42E5-B094-627FE4A31EDE}" srcId="{71B251F2-CE49-4BFB-A2B5-AE86D0F8C924}" destId="{6A4F5A37-A7AE-4DED-9225-BE1FF759AB3A}" srcOrd="2" destOrd="0" parTransId="{CA196F5C-DA67-4719-AAD8-08FB66426B8B}" sibTransId="{A5C4E8DB-DFF7-4FD9-90D2-BCE5911FC4BA}"/>
    <dgm:cxn modelId="{3298014B-3ECC-4AF1-BBA2-E3039D32D022}" type="presOf" srcId="{A52862F6-0B9A-4D75-9A7A-01D9DD24CA68}" destId="{AF1EC122-F30A-4CCB-9524-E6E34A75F330}" srcOrd="0" destOrd="0" presId="urn:microsoft.com/office/officeart/2005/8/layout/default"/>
    <dgm:cxn modelId="{7A123258-739C-4438-958E-302CC89774C9}" srcId="{71B251F2-CE49-4BFB-A2B5-AE86D0F8C924}" destId="{0F0F7957-A62B-4314-B5F2-1FCEE2AD1B1C}" srcOrd="0" destOrd="0" parTransId="{89B2E457-145B-452C-8E84-76B4AD4366A0}" sibTransId="{49D32573-EEA8-4E01-B56F-A37FA2C1B304}"/>
    <dgm:cxn modelId="{8DF17F7E-8CB8-48FB-AB81-90FEBE04F2BB}" type="presOf" srcId="{A8D14E23-81B0-4C52-AAC8-8ED451CF8C8B}" destId="{72AE1F5F-C8D1-4310-87A3-6FCB4618F880}" srcOrd="0" destOrd="0" presId="urn:microsoft.com/office/officeart/2005/8/layout/default"/>
    <dgm:cxn modelId="{77A7E27F-6845-4274-9E6F-CEE0E478F19F}" type="presOf" srcId="{6A4F5A37-A7AE-4DED-9225-BE1FF759AB3A}" destId="{E7731AFC-3560-4D8D-89C6-7EB3FCBF11A9}" srcOrd="0" destOrd="0" presId="urn:microsoft.com/office/officeart/2005/8/layout/default"/>
    <dgm:cxn modelId="{7FF19585-567A-4510-9A29-0A5E97147FA6}" type="presOf" srcId="{0F0F7957-A62B-4314-B5F2-1FCEE2AD1B1C}" destId="{148A73A0-3812-42EC-8820-3A4CE628AA26}" srcOrd="0" destOrd="0" presId="urn:microsoft.com/office/officeart/2005/8/layout/default"/>
    <dgm:cxn modelId="{FC70549D-0E2E-451B-ABE4-BCC76C08CC61}" type="presOf" srcId="{2406391E-563F-4C51-8404-A3FA71B6E5F9}" destId="{EA3F4475-0E7E-4C37-BACE-89828A9797CB}" srcOrd="0" destOrd="0" presId="urn:microsoft.com/office/officeart/2005/8/layout/default"/>
    <dgm:cxn modelId="{FD60B8A4-737A-41A6-94C8-E4FEF05AE032}" type="presOf" srcId="{5047D034-5B10-4A16-B75E-FBC35C95CC42}" destId="{78F5210B-0814-41A4-AB61-66439FF99B29}" srcOrd="0" destOrd="0" presId="urn:microsoft.com/office/officeart/2005/8/layout/default"/>
    <dgm:cxn modelId="{AFAA19AD-55A3-4BA9-BDBD-13A1FC3B10F6}" srcId="{71B251F2-CE49-4BFB-A2B5-AE86D0F8C924}" destId="{2B1C11DF-9E0E-4F5D-AD6D-0BA506E42E2F}" srcOrd="10" destOrd="0" parTransId="{42746650-A3C4-468A-BE0D-8214377F765B}" sibTransId="{DFACA4DC-D0B0-486A-9F65-1D99BA5ACCA5}"/>
    <dgm:cxn modelId="{0A91FDBA-31E2-4BF9-8F08-A5A3E39E7F30}" srcId="{71B251F2-CE49-4BFB-A2B5-AE86D0F8C924}" destId="{5047D034-5B10-4A16-B75E-FBC35C95CC42}" srcOrd="6" destOrd="0" parTransId="{6808F23B-9E2D-401E-8F1A-187F12B58AD0}" sibTransId="{8C8A1A6D-3237-4B2D-9F95-58095C96A9B2}"/>
    <dgm:cxn modelId="{A5F5FCC0-5DFB-436E-AB2E-6796BFEB253E}" type="presOf" srcId="{71B251F2-CE49-4BFB-A2B5-AE86D0F8C924}" destId="{2282DE2D-80C1-4AB9-8909-D366458AADB6}" srcOrd="0" destOrd="0" presId="urn:microsoft.com/office/officeart/2005/8/layout/default"/>
    <dgm:cxn modelId="{C7EF96EE-FA82-4479-AFB0-97A688490E47}" type="presOf" srcId="{1E51DF8C-A4F3-4B1E-835A-EC438EB60921}" destId="{83E0258D-4BA9-4635-94BF-20264D1D3BCA}" srcOrd="0" destOrd="0" presId="urn:microsoft.com/office/officeart/2005/8/layout/default"/>
    <dgm:cxn modelId="{8FAD13F0-77EE-4385-89C8-92E6E06E2637}" srcId="{71B251F2-CE49-4BFB-A2B5-AE86D0F8C924}" destId="{A52862F6-0B9A-4D75-9A7A-01D9DD24CA68}" srcOrd="4" destOrd="0" parTransId="{226D8940-7B52-4005-8D6F-7FC216387CAE}" sibTransId="{99794F07-9781-41E3-87B3-5EBEF0C4C81B}"/>
    <dgm:cxn modelId="{383E1BF1-71DA-43ED-9A20-E480DBC909D6}" srcId="{71B251F2-CE49-4BFB-A2B5-AE86D0F8C924}" destId="{67ABB144-82CA-4B36-AB87-FC91DBB87F1D}" srcOrd="11" destOrd="0" parTransId="{F744CF22-2B4B-4765-A4B2-B9D4ECD289D8}" sibTransId="{6558DFF9-9F82-4073-BD4C-CD362CB01172}"/>
    <dgm:cxn modelId="{A6733736-B946-4A87-9CAB-F39174953A3B}" type="presParOf" srcId="{2282DE2D-80C1-4AB9-8909-D366458AADB6}" destId="{148A73A0-3812-42EC-8820-3A4CE628AA26}" srcOrd="0" destOrd="0" presId="urn:microsoft.com/office/officeart/2005/8/layout/default"/>
    <dgm:cxn modelId="{9CBC949A-750C-4B20-A3AA-2041487C27D1}" type="presParOf" srcId="{2282DE2D-80C1-4AB9-8909-D366458AADB6}" destId="{17EF25B2-68E4-4965-A615-A2B0159D4D14}" srcOrd="1" destOrd="0" presId="urn:microsoft.com/office/officeart/2005/8/layout/default"/>
    <dgm:cxn modelId="{7B0A8E88-19C8-42D3-AF51-1ADB453168B3}" type="presParOf" srcId="{2282DE2D-80C1-4AB9-8909-D366458AADB6}" destId="{1B329DA2-A504-49C7-8B1F-45E034B0CDAA}" srcOrd="2" destOrd="0" presId="urn:microsoft.com/office/officeart/2005/8/layout/default"/>
    <dgm:cxn modelId="{966BA43C-54F6-4592-93C5-AE003A036E84}" type="presParOf" srcId="{2282DE2D-80C1-4AB9-8909-D366458AADB6}" destId="{64907FAC-DA31-4790-920B-AE2C91DC1E17}" srcOrd="3" destOrd="0" presId="urn:microsoft.com/office/officeart/2005/8/layout/default"/>
    <dgm:cxn modelId="{963935DF-2736-42A0-BAA4-E158BC8E7783}" type="presParOf" srcId="{2282DE2D-80C1-4AB9-8909-D366458AADB6}" destId="{E7731AFC-3560-4D8D-89C6-7EB3FCBF11A9}" srcOrd="4" destOrd="0" presId="urn:microsoft.com/office/officeart/2005/8/layout/default"/>
    <dgm:cxn modelId="{859DEFFD-3E10-4CDF-B4D0-FB1D94125656}" type="presParOf" srcId="{2282DE2D-80C1-4AB9-8909-D366458AADB6}" destId="{D9D776E2-EDD6-4941-895D-368E8C4ABBEE}" srcOrd="5" destOrd="0" presId="urn:microsoft.com/office/officeart/2005/8/layout/default"/>
    <dgm:cxn modelId="{D9B4FBBA-1A61-43AD-9F3E-3A6B5697B9C7}" type="presParOf" srcId="{2282DE2D-80C1-4AB9-8909-D366458AADB6}" destId="{F6AB4F3D-3085-4524-B068-A4702659BF3F}" srcOrd="6" destOrd="0" presId="urn:microsoft.com/office/officeart/2005/8/layout/default"/>
    <dgm:cxn modelId="{2365B7FD-431E-45DC-B89C-86DDDE5B5B39}" type="presParOf" srcId="{2282DE2D-80C1-4AB9-8909-D366458AADB6}" destId="{7B95FAFB-5E34-4BCD-9860-4C76080E001E}" srcOrd="7" destOrd="0" presId="urn:microsoft.com/office/officeart/2005/8/layout/default"/>
    <dgm:cxn modelId="{BDAE9967-1AD5-4ECB-B454-F98EA4AE83AF}" type="presParOf" srcId="{2282DE2D-80C1-4AB9-8909-D366458AADB6}" destId="{AF1EC122-F30A-4CCB-9524-E6E34A75F330}" srcOrd="8" destOrd="0" presId="urn:microsoft.com/office/officeart/2005/8/layout/default"/>
    <dgm:cxn modelId="{0033F58F-7CB7-4548-803E-3E7DDDFBD225}" type="presParOf" srcId="{2282DE2D-80C1-4AB9-8909-D366458AADB6}" destId="{3FA53E67-A003-4A56-99D0-A5ECF69866C0}" srcOrd="9" destOrd="0" presId="urn:microsoft.com/office/officeart/2005/8/layout/default"/>
    <dgm:cxn modelId="{DB4CA0C5-CCC4-4FE3-8570-C16A6873EAB2}" type="presParOf" srcId="{2282DE2D-80C1-4AB9-8909-D366458AADB6}" destId="{72AE1F5F-C8D1-4310-87A3-6FCB4618F880}" srcOrd="10" destOrd="0" presId="urn:microsoft.com/office/officeart/2005/8/layout/default"/>
    <dgm:cxn modelId="{B010D251-8BBD-4B64-AE93-88283ACA908E}" type="presParOf" srcId="{2282DE2D-80C1-4AB9-8909-D366458AADB6}" destId="{F1310E9B-28FB-4236-BBCA-3BC6600B8356}" srcOrd="11" destOrd="0" presId="urn:microsoft.com/office/officeart/2005/8/layout/default"/>
    <dgm:cxn modelId="{FF377F34-631D-4EFF-AFFA-FBC1A60DFB6E}" type="presParOf" srcId="{2282DE2D-80C1-4AB9-8909-D366458AADB6}" destId="{78F5210B-0814-41A4-AB61-66439FF99B29}" srcOrd="12" destOrd="0" presId="urn:microsoft.com/office/officeart/2005/8/layout/default"/>
    <dgm:cxn modelId="{380D4C01-7BBF-4DE5-9E59-C4672BE37E1A}" type="presParOf" srcId="{2282DE2D-80C1-4AB9-8909-D366458AADB6}" destId="{C9D37C3C-A0CD-45BE-9B97-DA20782C433A}" srcOrd="13" destOrd="0" presId="urn:microsoft.com/office/officeart/2005/8/layout/default"/>
    <dgm:cxn modelId="{26195FA5-AB32-4CC3-B2F2-CFF5DFC24F45}" type="presParOf" srcId="{2282DE2D-80C1-4AB9-8909-D366458AADB6}" destId="{58FA9F5B-76BB-446A-9A73-3F5B8D6B0BA3}" srcOrd="14" destOrd="0" presId="urn:microsoft.com/office/officeart/2005/8/layout/default"/>
    <dgm:cxn modelId="{44E134BE-41E3-43AA-BAA2-65BB00ED8C6F}" type="presParOf" srcId="{2282DE2D-80C1-4AB9-8909-D366458AADB6}" destId="{4FD74924-0A06-4B5B-8B2E-4F1A08DC09CC}" srcOrd="15" destOrd="0" presId="urn:microsoft.com/office/officeart/2005/8/layout/default"/>
    <dgm:cxn modelId="{83B8705E-7116-407D-98A0-6B3BBE907719}" type="presParOf" srcId="{2282DE2D-80C1-4AB9-8909-D366458AADB6}" destId="{83E0258D-4BA9-4635-94BF-20264D1D3BCA}" srcOrd="16" destOrd="0" presId="urn:microsoft.com/office/officeart/2005/8/layout/default"/>
    <dgm:cxn modelId="{10252114-F16F-40DA-8FD8-7C4FD7023324}" type="presParOf" srcId="{2282DE2D-80C1-4AB9-8909-D366458AADB6}" destId="{55FEC082-7779-45B1-A4EA-6E88CA855722}" srcOrd="17" destOrd="0" presId="urn:microsoft.com/office/officeart/2005/8/layout/default"/>
    <dgm:cxn modelId="{DFC06635-F9B1-47CA-9B7E-76AD530A6D8B}" type="presParOf" srcId="{2282DE2D-80C1-4AB9-8909-D366458AADB6}" destId="{EA3F4475-0E7E-4C37-BACE-89828A9797CB}" srcOrd="18" destOrd="0" presId="urn:microsoft.com/office/officeart/2005/8/layout/default"/>
    <dgm:cxn modelId="{54456ABC-CDDB-4E62-814F-7DB60F65334C}" type="presParOf" srcId="{2282DE2D-80C1-4AB9-8909-D366458AADB6}" destId="{5F789D9C-554A-4DC7-8930-7B11726D5223}" srcOrd="19" destOrd="0" presId="urn:microsoft.com/office/officeart/2005/8/layout/default"/>
    <dgm:cxn modelId="{B4E7B8B2-7CCB-4CFF-A201-FB3F4CADFD8B}" type="presParOf" srcId="{2282DE2D-80C1-4AB9-8909-D366458AADB6}" destId="{F57C2025-5297-4E0D-9064-989C2A5A4A57}" srcOrd="20" destOrd="0" presId="urn:microsoft.com/office/officeart/2005/8/layout/default"/>
    <dgm:cxn modelId="{8635E85A-8E99-4E87-B943-D20458B45213}" type="presParOf" srcId="{2282DE2D-80C1-4AB9-8909-D366458AADB6}" destId="{27CEDE17-8632-41E4-B71B-2E623A16AF57}" srcOrd="21" destOrd="0" presId="urn:microsoft.com/office/officeart/2005/8/layout/default"/>
    <dgm:cxn modelId="{B68D8DC4-1E54-4A5E-9953-98B4F7D05CB3}" type="presParOf" srcId="{2282DE2D-80C1-4AB9-8909-D366458AADB6}" destId="{CE460050-E019-498F-9BA2-13DAC4FF887F}"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F62673-0E45-4880-8CF9-4153BCCDE966}"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36237863-DFB1-4181-89FD-BE1172C9289E}">
      <dgm:prSet/>
      <dgm:spPr/>
      <dgm:t>
        <a:bodyPr/>
        <a:lstStyle/>
        <a:p>
          <a:pPr rtl="0"/>
          <a:r>
            <a:rPr lang="en-US" b="0" i="0" dirty="0"/>
            <a:t>Context video – </a:t>
          </a:r>
          <a:r>
            <a:rPr lang="en-US" b="0" i="1" dirty="0"/>
            <a:t>animated</a:t>
          </a:r>
          <a:endParaRPr lang="en-US" i="1" dirty="0"/>
        </a:p>
      </dgm:t>
    </dgm:pt>
    <dgm:pt modelId="{B048AE6E-A4B1-4B42-93FB-F0F28683D5DA}" type="parTrans" cxnId="{A34D9E4C-883B-480E-92CA-D6C74F12E1EB}">
      <dgm:prSet/>
      <dgm:spPr/>
      <dgm:t>
        <a:bodyPr/>
        <a:lstStyle/>
        <a:p>
          <a:endParaRPr lang="en-US"/>
        </a:p>
      </dgm:t>
    </dgm:pt>
    <dgm:pt modelId="{50F4BEC3-4B2E-4768-9EA0-076AFE0B915B}" type="sibTrans" cxnId="{A34D9E4C-883B-480E-92CA-D6C74F12E1EB}">
      <dgm:prSet/>
      <dgm:spPr/>
      <dgm:t>
        <a:bodyPr/>
        <a:lstStyle/>
        <a:p>
          <a:endParaRPr lang="en-US"/>
        </a:p>
      </dgm:t>
    </dgm:pt>
    <dgm:pt modelId="{FC8890B0-3C20-4D4F-ACA4-A275E0B31CE6}">
      <dgm:prSet/>
      <dgm:spPr/>
      <dgm:t>
        <a:bodyPr/>
        <a:lstStyle/>
        <a:p>
          <a:pPr rtl="0"/>
          <a:r>
            <a:rPr lang="en-US" b="0" i="0" dirty="0"/>
            <a:t>Application videos –    </a:t>
          </a:r>
          <a:r>
            <a:rPr lang="en-US" b="0" i="1" dirty="0"/>
            <a:t>live actor/SME</a:t>
          </a:r>
          <a:endParaRPr lang="en-US" i="1" dirty="0"/>
        </a:p>
      </dgm:t>
    </dgm:pt>
    <dgm:pt modelId="{DD913A32-BE2F-45D2-BAD8-F1636342B885}" type="parTrans" cxnId="{F21B880F-97CF-446D-AEE7-952A506AD5F9}">
      <dgm:prSet/>
      <dgm:spPr/>
      <dgm:t>
        <a:bodyPr/>
        <a:lstStyle/>
        <a:p>
          <a:endParaRPr lang="en-US"/>
        </a:p>
      </dgm:t>
    </dgm:pt>
    <dgm:pt modelId="{91B6A3A7-20F0-4879-9EAC-4AF7852ADA71}" type="sibTrans" cxnId="{F21B880F-97CF-446D-AEE7-952A506AD5F9}">
      <dgm:prSet/>
      <dgm:spPr/>
      <dgm:t>
        <a:bodyPr/>
        <a:lstStyle/>
        <a:p>
          <a:endParaRPr lang="en-US"/>
        </a:p>
      </dgm:t>
    </dgm:pt>
    <dgm:pt modelId="{B61832DA-96DD-44B6-B9F7-06660F2A2D27}">
      <dgm:prSet/>
      <dgm:spPr/>
      <dgm:t>
        <a:bodyPr/>
        <a:lstStyle/>
        <a:p>
          <a:pPr rtl="0"/>
          <a:r>
            <a:rPr lang="en-US" b="0" i="0" dirty="0"/>
            <a:t>Language demonstration videos – </a:t>
          </a:r>
          <a:r>
            <a:rPr lang="en-US" b="0" i="1" dirty="0"/>
            <a:t>live actor</a:t>
          </a:r>
          <a:endParaRPr lang="en-US" i="1" dirty="0"/>
        </a:p>
      </dgm:t>
    </dgm:pt>
    <dgm:pt modelId="{184FB251-E441-441B-AA16-0AFD6D834006}" type="parTrans" cxnId="{A8CFAD2C-A84D-4306-9246-8ECE9A8CF8C1}">
      <dgm:prSet/>
      <dgm:spPr/>
      <dgm:t>
        <a:bodyPr/>
        <a:lstStyle/>
        <a:p>
          <a:endParaRPr lang="en-US"/>
        </a:p>
      </dgm:t>
    </dgm:pt>
    <dgm:pt modelId="{FE5191C9-C162-4906-9DCF-79A53B60EC06}" type="sibTrans" cxnId="{A8CFAD2C-A84D-4306-9246-8ECE9A8CF8C1}">
      <dgm:prSet/>
      <dgm:spPr/>
      <dgm:t>
        <a:bodyPr/>
        <a:lstStyle/>
        <a:p>
          <a:endParaRPr lang="en-US"/>
        </a:p>
      </dgm:t>
    </dgm:pt>
    <dgm:pt modelId="{734497AD-EA49-4CE8-AFE9-8F3E2ADEE913}" type="pres">
      <dgm:prSet presAssocID="{EEF62673-0E45-4880-8CF9-4153BCCDE966}" presName="Name0" presStyleCnt="0">
        <dgm:presLayoutVars>
          <dgm:dir/>
          <dgm:resizeHandles val="exact"/>
        </dgm:presLayoutVars>
      </dgm:prSet>
      <dgm:spPr/>
    </dgm:pt>
    <dgm:pt modelId="{C78F470C-6365-48A8-AEA2-20535D3E6A08}" type="pres">
      <dgm:prSet presAssocID="{36237863-DFB1-4181-89FD-BE1172C9289E}" presName="composite" presStyleCnt="0"/>
      <dgm:spPr/>
    </dgm:pt>
    <dgm:pt modelId="{257C2207-49BF-4573-8CAC-65DACBC27A4D}" type="pres">
      <dgm:prSet presAssocID="{36237863-DFB1-4181-89FD-BE1172C9289E}" presName="rect1" presStyleLbl="bgImgPlace1" presStyleIdx="0"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9E0CD32F-8744-4478-B4CE-00ABFEAD2E9B}" type="pres">
      <dgm:prSet presAssocID="{36237863-DFB1-4181-89FD-BE1172C9289E}" presName="wedgeRectCallout1" presStyleLbl="node1" presStyleIdx="0" presStyleCnt="3">
        <dgm:presLayoutVars>
          <dgm:bulletEnabled val="1"/>
        </dgm:presLayoutVars>
      </dgm:prSet>
      <dgm:spPr/>
    </dgm:pt>
    <dgm:pt modelId="{7B5ED800-A4AF-4550-BE79-B5DEDAC94E32}" type="pres">
      <dgm:prSet presAssocID="{50F4BEC3-4B2E-4768-9EA0-076AFE0B915B}" presName="sibTrans" presStyleCnt="0"/>
      <dgm:spPr/>
    </dgm:pt>
    <dgm:pt modelId="{8A6D01AB-D679-472C-B69C-993BC2699A2D}" type="pres">
      <dgm:prSet presAssocID="{FC8890B0-3C20-4D4F-ACA4-A275E0B31CE6}" presName="composite" presStyleCnt="0"/>
      <dgm:spPr/>
    </dgm:pt>
    <dgm:pt modelId="{2399FA35-F877-41F6-953D-89B892C7DF73}" type="pres">
      <dgm:prSet presAssocID="{FC8890B0-3C20-4D4F-ACA4-A275E0B31CE6}" presName="rect1" presStyleLbl="bgImgPlace1" presStyleIdx="1" presStyleCnt="3"/>
      <dgm:spPr>
        <a:blipFill rotWithShape="1">
          <a:blip xmlns:r="http://schemas.openxmlformats.org/officeDocument/2006/relationships" r:embed="rId2"/>
          <a:stretch>
            <a:fillRect/>
          </a:stretch>
        </a:blipFill>
      </dgm:spPr>
    </dgm:pt>
    <dgm:pt modelId="{C74C36A7-D29D-4D22-AAE6-E43B136B62C3}" type="pres">
      <dgm:prSet presAssocID="{FC8890B0-3C20-4D4F-ACA4-A275E0B31CE6}" presName="wedgeRectCallout1" presStyleLbl="node1" presStyleIdx="1" presStyleCnt="3">
        <dgm:presLayoutVars>
          <dgm:bulletEnabled val="1"/>
        </dgm:presLayoutVars>
      </dgm:prSet>
      <dgm:spPr/>
    </dgm:pt>
    <dgm:pt modelId="{554D2086-6656-49A0-9EBF-9158344DBE2E}" type="pres">
      <dgm:prSet presAssocID="{91B6A3A7-20F0-4879-9EAC-4AF7852ADA71}" presName="sibTrans" presStyleCnt="0"/>
      <dgm:spPr/>
    </dgm:pt>
    <dgm:pt modelId="{802B7A01-7AC8-4B65-91DA-2A65F51374CD}" type="pres">
      <dgm:prSet presAssocID="{B61832DA-96DD-44B6-B9F7-06660F2A2D27}" presName="composite" presStyleCnt="0"/>
      <dgm:spPr/>
    </dgm:pt>
    <dgm:pt modelId="{E5A9F8BD-0C57-413E-A313-BC05B70AC567}" type="pres">
      <dgm:prSet presAssocID="{B61832DA-96DD-44B6-B9F7-06660F2A2D27}" presName="rect1" presStyleLbl="bgImgPlace1" presStyleIdx="2" presStyleCnt="3"/>
      <dgm:spPr>
        <a:blipFill rotWithShape="1">
          <a:blip xmlns:r="http://schemas.openxmlformats.org/officeDocument/2006/relationships" r:embed="rId3"/>
          <a:stretch>
            <a:fillRect/>
          </a:stretch>
        </a:blipFill>
      </dgm:spPr>
    </dgm:pt>
    <dgm:pt modelId="{B21E81D4-9BF2-407B-B71D-997CAD44E096}" type="pres">
      <dgm:prSet presAssocID="{B61832DA-96DD-44B6-B9F7-06660F2A2D27}" presName="wedgeRectCallout1" presStyleLbl="node1" presStyleIdx="2" presStyleCnt="3">
        <dgm:presLayoutVars>
          <dgm:bulletEnabled val="1"/>
        </dgm:presLayoutVars>
      </dgm:prSet>
      <dgm:spPr/>
    </dgm:pt>
  </dgm:ptLst>
  <dgm:cxnLst>
    <dgm:cxn modelId="{F21B880F-97CF-446D-AEE7-952A506AD5F9}" srcId="{EEF62673-0E45-4880-8CF9-4153BCCDE966}" destId="{FC8890B0-3C20-4D4F-ACA4-A275E0B31CE6}" srcOrd="1" destOrd="0" parTransId="{DD913A32-BE2F-45D2-BAD8-F1636342B885}" sibTransId="{91B6A3A7-20F0-4879-9EAC-4AF7852ADA71}"/>
    <dgm:cxn modelId="{9F94EF16-4143-488E-A5FD-72F8AAA915C2}" type="presOf" srcId="{B61832DA-96DD-44B6-B9F7-06660F2A2D27}" destId="{B21E81D4-9BF2-407B-B71D-997CAD44E096}" srcOrd="0" destOrd="0" presId="urn:microsoft.com/office/officeart/2008/layout/BendingPictureCaptionList"/>
    <dgm:cxn modelId="{A8CFAD2C-A84D-4306-9246-8ECE9A8CF8C1}" srcId="{EEF62673-0E45-4880-8CF9-4153BCCDE966}" destId="{B61832DA-96DD-44B6-B9F7-06660F2A2D27}" srcOrd="2" destOrd="0" parTransId="{184FB251-E441-441B-AA16-0AFD6D834006}" sibTransId="{FE5191C9-C162-4906-9DCF-79A53B60EC06}"/>
    <dgm:cxn modelId="{A34D9E4C-883B-480E-92CA-D6C74F12E1EB}" srcId="{EEF62673-0E45-4880-8CF9-4153BCCDE966}" destId="{36237863-DFB1-4181-89FD-BE1172C9289E}" srcOrd="0" destOrd="0" parTransId="{B048AE6E-A4B1-4B42-93FB-F0F28683D5DA}" sibTransId="{50F4BEC3-4B2E-4768-9EA0-076AFE0B915B}"/>
    <dgm:cxn modelId="{56DD9391-DCA9-4E4C-9EC7-B07B61677850}" type="presOf" srcId="{36237863-DFB1-4181-89FD-BE1172C9289E}" destId="{9E0CD32F-8744-4478-B4CE-00ABFEAD2E9B}" srcOrd="0" destOrd="0" presId="urn:microsoft.com/office/officeart/2008/layout/BendingPictureCaptionList"/>
    <dgm:cxn modelId="{F9C022CE-1723-4E05-95A6-F1FFB2CE8F82}" type="presOf" srcId="{EEF62673-0E45-4880-8CF9-4153BCCDE966}" destId="{734497AD-EA49-4CE8-AFE9-8F3E2ADEE913}" srcOrd="0" destOrd="0" presId="urn:microsoft.com/office/officeart/2008/layout/BendingPictureCaptionList"/>
    <dgm:cxn modelId="{CE6668D0-BC25-4A3C-BCA8-6DB87495FAA7}" type="presOf" srcId="{FC8890B0-3C20-4D4F-ACA4-A275E0B31CE6}" destId="{C74C36A7-D29D-4D22-AAE6-E43B136B62C3}" srcOrd="0" destOrd="0" presId="urn:microsoft.com/office/officeart/2008/layout/BendingPictureCaptionList"/>
    <dgm:cxn modelId="{CBA6B913-FC4A-49C7-BE5A-30F9227FE0D1}" type="presParOf" srcId="{734497AD-EA49-4CE8-AFE9-8F3E2ADEE913}" destId="{C78F470C-6365-48A8-AEA2-20535D3E6A08}" srcOrd="0" destOrd="0" presId="urn:microsoft.com/office/officeart/2008/layout/BendingPictureCaptionList"/>
    <dgm:cxn modelId="{61D66954-DC19-49FB-8095-90D5A6BFD6EA}" type="presParOf" srcId="{C78F470C-6365-48A8-AEA2-20535D3E6A08}" destId="{257C2207-49BF-4573-8CAC-65DACBC27A4D}" srcOrd="0" destOrd="0" presId="urn:microsoft.com/office/officeart/2008/layout/BendingPictureCaptionList"/>
    <dgm:cxn modelId="{00690316-0965-47DA-BC5D-4A195B29E878}" type="presParOf" srcId="{C78F470C-6365-48A8-AEA2-20535D3E6A08}" destId="{9E0CD32F-8744-4478-B4CE-00ABFEAD2E9B}" srcOrd="1" destOrd="0" presId="urn:microsoft.com/office/officeart/2008/layout/BendingPictureCaptionList"/>
    <dgm:cxn modelId="{15E909B0-92B9-4EFB-80DD-12010674BEE9}" type="presParOf" srcId="{734497AD-EA49-4CE8-AFE9-8F3E2ADEE913}" destId="{7B5ED800-A4AF-4550-BE79-B5DEDAC94E32}" srcOrd="1" destOrd="0" presId="urn:microsoft.com/office/officeart/2008/layout/BendingPictureCaptionList"/>
    <dgm:cxn modelId="{ADD58ED7-2BE7-44D5-9C79-F9EB74B911E9}" type="presParOf" srcId="{734497AD-EA49-4CE8-AFE9-8F3E2ADEE913}" destId="{8A6D01AB-D679-472C-B69C-993BC2699A2D}" srcOrd="2" destOrd="0" presId="urn:microsoft.com/office/officeart/2008/layout/BendingPictureCaptionList"/>
    <dgm:cxn modelId="{6C580627-C127-4047-9AA8-B3493DB72315}" type="presParOf" srcId="{8A6D01AB-D679-472C-B69C-993BC2699A2D}" destId="{2399FA35-F877-41F6-953D-89B892C7DF73}" srcOrd="0" destOrd="0" presId="urn:microsoft.com/office/officeart/2008/layout/BendingPictureCaptionList"/>
    <dgm:cxn modelId="{063692FC-4428-4D9F-B72A-0F792CA614B2}" type="presParOf" srcId="{8A6D01AB-D679-472C-B69C-993BC2699A2D}" destId="{C74C36A7-D29D-4D22-AAE6-E43B136B62C3}" srcOrd="1" destOrd="0" presId="urn:microsoft.com/office/officeart/2008/layout/BendingPictureCaptionList"/>
    <dgm:cxn modelId="{F48E687D-993D-4443-9D66-4FFC3F68C09B}" type="presParOf" srcId="{734497AD-EA49-4CE8-AFE9-8F3E2ADEE913}" destId="{554D2086-6656-49A0-9EBF-9158344DBE2E}" srcOrd="3" destOrd="0" presId="urn:microsoft.com/office/officeart/2008/layout/BendingPictureCaptionList"/>
    <dgm:cxn modelId="{FD3482A2-FA07-4B45-8B41-608ED46DA32B}" type="presParOf" srcId="{734497AD-EA49-4CE8-AFE9-8F3E2ADEE913}" destId="{802B7A01-7AC8-4B65-91DA-2A65F51374CD}" srcOrd="4" destOrd="0" presId="urn:microsoft.com/office/officeart/2008/layout/BendingPictureCaptionList"/>
    <dgm:cxn modelId="{8E4624AC-8DA8-4ED7-B2E9-8DCF99C84A48}" type="presParOf" srcId="{802B7A01-7AC8-4B65-91DA-2A65F51374CD}" destId="{E5A9F8BD-0C57-413E-A313-BC05B70AC567}" srcOrd="0" destOrd="0" presId="urn:microsoft.com/office/officeart/2008/layout/BendingPictureCaptionList"/>
    <dgm:cxn modelId="{2C839838-8883-4BA1-8F20-0A9BF884163A}" type="presParOf" srcId="{802B7A01-7AC8-4B65-91DA-2A65F51374CD}" destId="{B21E81D4-9BF2-407B-B71D-997CAD44E096}"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45AF07-7622-4CC9-A3F2-D2CFC171428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3CD656D-2CEC-4AC5-A109-A5D9419CB54C}">
      <dgm:prSet custT="1"/>
      <dgm:spPr/>
      <dgm:t>
        <a:bodyPr/>
        <a:lstStyle/>
        <a:p>
          <a:pPr rtl="0"/>
          <a:r>
            <a:rPr lang="en-US" sz="2000" b="0" i="0" dirty="0"/>
            <a:t>in more than three dozen companies… </a:t>
          </a:r>
          <a:endParaRPr lang="en-US" sz="2000" dirty="0"/>
        </a:p>
      </dgm:t>
    </dgm:pt>
    <dgm:pt modelId="{24650621-4C83-43BE-BD74-E664E44A75D7}" type="parTrans" cxnId="{614DD431-14B9-4AE0-841D-9A434197A0F1}">
      <dgm:prSet/>
      <dgm:spPr/>
      <dgm:t>
        <a:bodyPr/>
        <a:lstStyle/>
        <a:p>
          <a:endParaRPr lang="en-US"/>
        </a:p>
      </dgm:t>
    </dgm:pt>
    <dgm:pt modelId="{AFEE2689-77FE-43C4-B64B-F38A2D4209CA}" type="sibTrans" cxnId="{614DD431-14B9-4AE0-841D-9A434197A0F1}">
      <dgm:prSet/>
      <dgm:spPr/>
      <dgm:t>
        <a:bodyPr/>
        <a:lstStyle/>
        <a:p>
          <a:endParaRPr lang="en-US"/>
        </a:p>
      </dgm:t>
    </dgm:pt>
    <dgm:pt modelId="{8441B328-9FCA-4400-86CB-6A2BDF9641B2}">
      <dgm:prSet custT="1"/>
      <dgm:spPr>
        <a:solidFill>
          <a:schemeClr val="accent2"/>
        </a:solidFill>
      </dgm:spPr>
      <dgm:t>
        <a:bodyPr/>
        <a:lstStyle/>
        <a:p>
          <a:pPr rtl="0"/>
          <a:r>
            <a:rPr lang="en-US" sz="2000" b="0" i="0" dirty="0"/>
            <a:t>in every distribution channel… </a:t>
          </a:r>
        </a:p>
        <a:p>
          <a:pPr rtl="0"/>
          <a:r>
            <a:rPr lang="en-US" sz="1600" b="0" i="0" dirty="0"/>
            <a:t>(</a:t>
          </a:r>
          <a:r>
            <a:rPr lang="en-US" sz="1600" b="0" i="1" dirty="0"/>
            <a:t>career, independent, hybrid) </a:t>
          </a:r>
          <a:endParaRPr lang="en-US" sz="1600" dirty="0"/>
        </a:p>
      </dgm:t>
    </dgm:pt>
    <dgm:pt modelId="{7104F3A5-496D-4A45-808E-B66DD53C180B}" type="parTrans" cxnId="{FF1F7CF2-355C-4D7A-85A4-A2E517B9B508}">
      <dgm:prSet/>
      <dgm:spPr/>
      <dgm:t>
        <a:bodyPr/>
        <a:lstStyle/>
        <a:p>
          <a:endParaRPr lang="en-US"/>
        </a:p>
      </dgm:t>
    </dgm:pt>
    <dgm:pt modelId="{7DE303EB-3D21-4D9C-93D9-60DC9744C8E4}" type="sibTrans" cxnId="{FF1F7CF2-355C-4D7A-85A4-A2E517B9B508}">
      <dgm:prSet/>
      <dgm:spPr/>
      <dgm:t>
        <a:bodyPr/>
        <a:lstStyle/>
        <a:p>
          <a:endParaRPr lang="en-US"/>
        </a:p>
      </dgm:t>
    </dgm:pt>
    <dgm:pt modelId="{0DE0391D-F929-4079-8A06-FCF1E6D044B4}">
      <dgm:prSet custT="1"/>
      <dgm:spPr>
        <a:solidFill>
          <a:schemeClr val="tx2">
            <a:lumMod val="60000"/>
            <a:lumOff val="40000"/>
          </a:schemeClr>
        </a:solidFill>
      </dgm:spPr>
      <dgm:t>
        <a:bodyPr/>
        <a:lstStyle/>
        <a:p>
          <a:pPr rtl="0"/>
          <a:r>
            <a:rPr lang="en-US" sz="2000" b="0" i="0" dirty="0"/>
            <a:t>In the US and Canada…</a:t>
          </a:r>
          <a:endParaRPr lang="en-US" sz="2000" dirty="0"/>
        </a:p>
      </dgm:t>
    </dgm:pt>
    <dgm:pt modelId="{A21FEEAF-2EDD-4430-B68B-91A5F9E68441}" type="parTrans" cxnId="{8DFC2A6B-E45D-4DEF-B4E7-EB7B62C712FA}">
      <dgm:prSet/>
      <dgm:spPr/>
      <dgm:t>
        <a:bodyPr/>
        <a:lstStyle/>
        <a:p>
          <a:endParaRPr lang="en-US"/>
        </a:p>
      </dgm:t>
    </dgm:pt>
    <dgm:pt modelId="{3A90B89C-4FF9-4059-9546-C9E113B3379D}" type="sibTrans" cxnId="{8DFC2A6B-E45D-4DEF-B4E7-EB7B62C712FA}">
      <dgm:prSet/>
      <dgm:spPr/>
      <dgm:t>
        <a:bodyPr/>
        <a:lstStyle/>
        <a:p>
          <a:endParaRPr lang="en-US"/>
        </a:p>
      </dgm:t>
    </dgm:pt>
    <dgm:pt modelId="{680FDB45-11DF-4E7A-AEB7-0E036E5C53D4}">
      <dgm:prSet custT="1"/>
      <dgm:spPr>
        <a:solidFill>
          <a:schemeClr val="accent4"/>
        </a:solidFill>
      </dgm:spPr>
      <dgm:t>
        <a:bodyPr/>
        <a:lstStyle/>
        <a:p>
          <a:pPr rtl="0"/>
          <a:r>
            <a:rPr lang="en-US" sz="2000" b="0" i="0" dirty="0"/>
            <a:t>In life, multi-line, and investment space… </a:t>
          </a:r>
          <a:endParaRPr lang="en-US" sz="2000" dirty="0"/>
        </a:p>
      </dgm:t>
    </dgm:pt>
    <dgm:pt modelId="{75523EB0-D68D-40E6-9091-9F1A8E5AA8E6}" type="parTrans" cxnId="{2DE71747-C5E6-439D-841C-A9724A8D2056}">
      <dgm:prSet/>
      <dgm:spPr/>
      <dgm:t>
        <a:bodyPr/>
        <a:lstStyle/>
        <a:p>
          <a:endParaRPr lang="en-US"/>
        </a:p>
      </dgm:t>
    </dgm:pt>
    <dgm:pt modelId="{CFB4510B-1996-48D5-B4A8-9B26AC77D98B}" type="sibTrans" cxnId="{2DE71747-C5E6-439D-841C-A9724A8D2056}">
      <dgm:prSet/>
      <dgm:spPr/>
      <dgm:t>
        <a:bodyPr/>
        <a:lstStyle/>
        <a:p>
          <a:endParaRPr lang="en-US"/>
        </a:p>
      </dgm:t>
    </dgm:pt>
    <dgm:pt modelId="{9705762A-CD8B-44B4-877F-B41977B79C8A}">
      <dgm:prSet custT="1"/>
      <dgm:spPr/>
      <dgm:t>
        <a:bodyPr/>
        <a:lstStyle/>
        <a:p>
          <a:pPr rtl="0"/>
          <a:r>
            <a:rPr lang="en-US" sz="2000" b="0" i="0" dirty="0"/>
            <a:t>and across the seasons…</a:t>
          </a:r>
          <a:endParaRPr lang="en-US" sz="2000" dirty="0"/>
        </a:p>
      </dgm:t>
    </dgm:pt>
    <dgm:pt modelId="{BEFB0DF9-88AB-4757-BF2C-8C86AF3A68C9}" type="parTrans" cxnId="{C511D312-1D1B-4014-91DF-470783F9E1CF}">
      <dgm:prSet/>
      <dgm:spPr/>
      <dgm:t>
        <a:bodyPr/>
        <a:lstStyle/>
        <a:p>
          <a:endParaRPr lang="en-US"/>
        </a:p>
      </dgm:t>
    </dgm:pt>
    <dgm:pt modelId="{6FCF5B5D-7EB4-4A20-9C25-5BE0E274FD0B}" type="sibTrans" cxnId="{C511D312-1D1B-4014-91DF-470783F9E1CF}">
      <dgm:prSet/>
      <dgm:spPr/>
      <dgm:t>
        <a:bodyPr/>
        <a:lstStyle/>
        <a:p>
          <a:endParaRPr lang="en-US"/>
        </a:p>
      </dgm:t>
    </dgm:pt>
    <dgm:pt modelId="{05B0E682-F9E2-41E5-A936-3A37FA6E2C9B}" type="pres">
      <dgm:prSet presAssocID="{BA45AF07-7622-4CC9-A3F2-D2CFC1714287}" presName="diagram" presStyleCnt="0">
        <dgm:presLayoutVars>
          <dgm:dir/>
          <dgm:resizeHandles val="exact"/>
        </dgm:presLayoutVars>
      </dgm:prSet>
      <dgm:spPr/>
    </dgm:pt>
    <dgm:pt modelId="{5B39156A-5251-4BF5-8415-76A0A762CA95}" type="pres">
      <dgm:prSet presAssocID="{73CD656D-2CEC-4AC5-A109-A5D9419CB54C}" presName="node" presStyleLbl="node1" presStyleIdx="0" presStyleCnt="5">
        <dgm:presLayoutVars>
          <dgm:bulletEnabled val="1"/>
        </dgm:presLayoutVars>
      </dgm:prSet>
      <dgm:spPr/>
    </dgm:pt>
    <dgm:pt modelId="{02782C25-5F4E-431E-B730-316A957F7E1C}" type="pres">
      <dgm:prSet presAssocID="{AFEE2689-77FE-43C4-B64B-F38A2D4209CA}" presName="sibTrans" presStyleCnt="0"/>
      <dgm:spPr/>
    </dgm:pt>
    <dgm:pt modelId="{17413467-8265-4DCB-9554-1D1F5E82A9D1}" type="pres">
      <dgm:prSet presAssocID="{8441B328-9FCA-4400-86CB-6A2BDF9641B2}" presName="node" presStyleLbl="node1" presStyleIdx="1" presStyleCnt="5">
        <dgm:presLayoutVars>
          <dgm:bulletEnabled val="1"/>
        </dgm:presLayoutVars>
      </dgm:prSet>
      <dgm:spPr/>
    </dgm:pt>
    <dgm:pt modelId="{AEAF5342-E342-451F-AF82-8EDD5FF8FAA7}" type="pres">
      <dgm:prSet presAssocID="{7DE303EB-3D21-4D9C-93D9-60DC9744C8E4}" presName="sibTrans" presStyleCnt="0"/>
      <dgm:spPr/>
    </dgm:pt>
    <dgm:pt modelId="{259B8F07-F7DA-4E47-8F22-C4AFCA1C0617}" type="pres">
      <dgm:prSet presAssocID="{0DE0391D-F929-4079-8A06-FCF1E6D044B4}" presName="node" presStyleLbl="node1" presStyleIdx="2" presStyleCnt="5">
        <dgm:presLayoutVars>
          <dgm:bulletEnabled val="1"/>
        </dgm:presLayoutVars>
      </dgm:prSet>
      <dgm:spPr/>
    </dgm:pt>
    <dgm:pt modelId="{749055A2-FE3E-45AB-9D05-18678F848225}" type="pres">
      <dgm:prSet presAssocID="{3A90B89C-4FF9-4059-9546-C9E113B3379D}" presName="sibTrans" presStyleCnt="0"/>
      <dgm:spPr/>
    </dgm:pt>
    <dgm:pt modelId="{1DA3D6FC-419C-4BAA-9252-94279D1CC95C}" type="pres">
      <dgm:prSet presAssocID="{680FDB45-11DF-4E7A-AEB7-0E036E5C53D4}" presName="node" presStyleLbl="node1" presStyleIdx="3" presStyleCnt="5" custLinFactNeighborX="-54346" custLinFactNeighborY="11">
        <dgm:presLayoutVars>
          <dgm:bulletEnabled val="1"/>
        </dgm:presLayoutVars>
      </dgm:prSet>
      <dgm:spPr/>
    </dgm:pt>
    <dgm:pt modelId="{16E74907-F3F3-4C5B-8762-92FEFA3D46A9}" type="pres">
      <dgm:prSet presAssocID="{CFB4510B-1996-48D5-B4A8-9B26AC77D98B}" presName="sibTrans" presStyleCnt="0"/>
      <dgm:spPr/>
    </dgm:pt>
    <dgm:pt modelId="{9A7ACC6D-0BCD-4ABD-A9F3-0C338EE18010}" type="pres">
      <dgm:prSet presAssocID="{9705762A-CD8B-44B4-877F-B41977B79C8A}" presName="node" presStyleLbl="node1" presStyleIdx="4" presStyleCnt="5" custLinFactNeighborX="-55000" custLinFactNeighborY="11">
        <dgm:presLayoutVars>
          <dgm:bulletEnabled val="1"/>
        </dgm:presLayoutVars>
      </dgm:prSet>
      <dgm:spPr/>
    </dgm:pt>
  </dgm:ptLst>
  <dgm:cxnLst>
    <dgm:cxn modelId="{C511D312-1D1B-4014-91DF-470783F9E1CF}" srcId="{BA45AF07-7622-4CC9-A3F2-D2CFC1714287}" destId="{9705762A-CD8B-44B4-877F-B41977B79C8A}" srcOrd="4" destOrd="0" parTransId="{BEFB0DF9-88AB-4757-BF2C-8C86AF3A68C9}" sibTransId="{6FCF5B5D-7EB4-4A20-9C25-5BE0E274FD0B}"/>
    <dgm:cxn modelId="{614DD431-14B9-4AE0-841D-9A434197A0F1}" srcId="{BA45AF07-7622-4CC9-A3F2-D2CFC1714287}" destId="{73CD656D-2CEC-4AC5-A109-A5D9419CB54C}" srcOrd="0" destOrd="0" parTransId="{24650621-4C83-43BE-BD74-E664E44A75D7}" sibTransId="{AFEE2689-77FE-43C4-B64B-F38A2D4209CA}"/>
    <dgm:cxn modelId="{79D70846-042F-4E03-8321-5DC18F59D55C}" type="presOf" srcId="{9705762A-CD8B-44B4-877F-B41977B79C8A}" destId="{9A7ACC6D-0BCD-4ABD-A9F3-0C338EE18010}" srcOrd="0" destOrd="0" presId="urn:microsoft.com/office/officeart/2005/8/layout/default"/>
    <dgm:cxn modelId="{2DE71747-C5E6-439D-841C-A9724A8D2056}" srcId="{BA45AF07-7622-4CC9-A3F2-D2CFC1714287}" destId="{680FDB45-11DF-4E7A-AEB7-0E036E5C53D4}" srcOrd="3" destOrd="0" parTransId="{75523EB0-D68D-40E6-9091-9F1A8E5AA8E6}" sibTransId="{CFB4510B-1996-48D5-B4A8-9B26AC77D98B}"/>
    <dgm:cxn modelId="{8DFC2A6B-E45D-4DEF-B4E7-EB7B62C712FA}" srcId="{BA45AF07-7622-4CC9-A3F2-D2CFC1714287}" destId="{0DE0391D-F929-4079-8A06-FCF1E6D044B4}" srcOrd="2" destOrd="0" parTransId="{A21FEEAF-2EDD-4430-B68B-91A5F9E68441}" sibTransId="{3A90B89C-4FF9-4059-9546-C9E113B3379D}"/>
    <dgm:cxn modelId="{74B0DE70-FDD9-47C7-AA40-42215A0E849A}" type="presOf" srcId="{BA45AF07-7622-4CC9-A3F2-D2CFC1714287}" destId="{05B0E682-F9E2-41E5-A936-3A37FA6E2C9B}" srcOrd="0" destOrd="0" presId="urn:microsoft.com/office/officeart/2005/8/layout/default"/>
    <dgm:cxn modelId="{2C13B55A-DCAD-4AD2-9703-88F9D646275E}" type="presOf" srcId="{73CD656D-2CEC-4AC5-A109-A5D9419CB54C}" destId="{5B39156A-5251-4BF5-8415-76A0A762CA95}" srcOrd="0" destOrd="0" presId="urn:microsoft.com/office/officeart/2005/8/layout/default"/>
    <dgm:cxn modelId="{DEA64E82-FD87-45C9-9D40-31BBCB05D310}" type="presOf" srcId="{8441B328-9FCA-4400-86CB-6A2BDF9641B2}" destId="{17413467-8265-4DCB-9554-1D1F5E82A9D1}" srcOrd="0" destOrd="0" presId="urn:microsoft.com/office/officeart/2005/8/layout/default"/>
    <dgm:cxn modelId="{BB281E8C-2FF8-44FB-8EC1-97BF7DC4172C}" type="presOf" srcId="{0DE0391D-F929-4079-8A06-FCF1E6D044B4}" destId="{259B8F07-F7DA-4E47-8F22-C4AFCA1C0617}" srcOrd="0" destOrd="0" presId="urn:microsoft.com/office/officeart/2005/8/layout/default"/>
    <dgm:cxn modelId="{F833F8EC-57DC-4C6A-BE41-EF8EFC47AA6B}" type="presOf" srcId="{680FDB45-11DF-4E7A-AEB7-0E036E5C53D4}" destId="{1DA3D6FC-419C-4BAA-9252-94279D1CC95C}" srcOrd="0" destOrd="0" presId="urn:microsoft.com/office/officeart/2005/8/layout/default"/>
    <dgm:cxn modelId="{FF1F7CF2-355C-4D7A-85A4-A2E517B9B508}" srcId="{BA45AF07-7622-4CC9-A3F2-D2CFC1714287}" destId="{8441B328-9FCA-4400-86CB-6A2BDF9641B2}" srcOrd="1" destOrd="0" parTransId="{7104F3A5-496D-4A45-808E-B66DD53C180B}" sibTransId="{7DE303EB-3D21-4D9C-93D9-60DC9744C8E4}"/>
    <dgm:cxn modelId="{3F01D100-8FEE-4800-9182-E44640CC81CB}" type="presParOf" srcId="{05B0E682-F9E2-41E5-A936-3A37FA6E2C9B}" destId="{5B39156A-5251-4BF5-8415-76A0A762CA95}" srcOrd="0" destOrd="0" presId="urn:microsoft.com/office/officeart/2005/8/layout/default"/>
    <dgm:cxn modelId="{E0143B4E-DE4D-4FB0-BA35-D46736C710BA}" type="presParOf" srcId="{05B0E682-F9E2-41E5-A936-3A37FA6E2C9B}" destId="{02782C25-5F4E-431E-B730-316A957F7E1C}" srcOrd="1" destOrd="0" presId="urn:microsoft.com/office/officeart/2005/8/layout/default"/>
    <dgm:cxn modelId="{71F8B8C2-DCEE-495F-BE5C-F3587505B726}" type="presParOf" srcId="{05B0E682-F9E2-41E5-A936-3A37FA6E2C9B}" destId="{17413467-8265-4DCB-9554-1D1F5E82A9D1}" srcOrd="2" destOrd="0" presId="urn:microsoft.com/office/officeart/2005/8/layout/default"/>
    <dgm:cxn modelId="{973AD132-843C-4636-85DD-C783D109BC21}" type="presParOf" srcId="{05B0E682-F9E2-41E5-A936-3A37FA6E2C9B}" destId="{AEAF5342-E342-451F-AF82-8EDD5FF8FAA7}" srcOrd="3" destOrd="0" presId="urn:microsoft.com/office/officeart/2005/8/layout/default"/>
    <dgm:cxn modelId="{FDAE4198-F02A-472D-9C49-A3F53B01B056}" type="presParOf" srcId="{05B0E682-F9E2-41E5-A936-3A37FA6E2C9B}" destId="{259B8F07-F7DA-4E47-8F22-C4AFCA1C0617}" srcOrd="4" destOrd="0" presId="urn:microsoft.com/office/officeart/2005/8/layout/default"/>
    <dgm:cxn modelId="{0DAB8F2E-8D09-456F-AA2C-788F97D5A37E}" type="presParOf" srcId="{05B0E682-F9E2-41E5-A936-3A37FA6E2C9B}" destId="{749055A2-FE3E-45AB-9D05-18678F848225}" srcOrd="5" destOrd="0" presId="urn:microsoft.com/office/officeart/2005/8/layout/default"/>
    <dgm:cxn modelId="{F03B112C-D721-45B5-A5EE-BB37054C3779}" type="presParOf" srcId="{05B0E682-F9E2-41E5-A936-3A37FA6E2C9B}" destId="{1DA3D6FC-419C-4BAA-9252-94279D1CC95C}" srcOrd="6" destOrd="0" presId="urn:microsoft.com/office/officeart/2005/8/layout/default"/>
    <dgm:cxn modelId="{46B1D41A-F5C4-428C-8AD7-8378441D018B}" type="presParOf" srcId="{05B0E682-F9E2-41E5-A936-3A37FA6E2C9B}" destId="{16E74907-F3F3-4C5B-8762-92FEFA3D46A9}" srcOrd="7" destOrd="0" presId="urn:microsoft.com/office/officeart/2005/8/layout/default"/>
    <dgm:cxn modelId="{4BCB3C68-AFDD-444A-91A1-FD34CECE74B2}" type="presParOf" srcId="{05B0E682-F9E2-41E5-A936-3A37FA6E2C9B}" destId="{9A7ACC6D-0BCD-4ABD-A9F3-0C338EE18010}"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B251F2-CE49-4BFB-A2B5-AE86D0F8C92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F0F7957-A62B-4314-B5F2-1FCEE2AD1B1C}">
      <dgm:prSet/>
      <dgm:spPr/>
      <dgm:t>
        <a:bodyPr/>
        <a:lstStyle/>
        <a:p>
          <a:pPr rtl="0"/>
          <a:r>
            <a:rPr lang="en-US" b="0" i="0"/>
            <a:t>Premium</a:t>
          </a:r>
          <a:endParaRPr lang="en-US" i="0"/>
        </a:p>
      </dgm:t>
    </dgm:pt>
    <dgm:pt modelId="{89B2E457-145B-452C-8E84-76B4AD4366A0}" type="parTrans" cxnId="{7A123258-739C-4438-958E-302CC89774C9}">
      <dgm:prSet/>
      <dgm:spPr/>
      <dgm:t>
        <a:bodyPr/>
        <a:lstStyle/>
        <a:p>
          <a:endParaRPr lang="en-US" i="0"/>
        </a:p>
      </dgm:t>
    </dgm:pt>
    <dgm:pt modelId="{49D32573-EEA8-4E01-B56F-A37FA2C1B304}" type="sibTrans" cxnId="{7A123258-739C-4438-958E-302CC89774C9}">
      <dgm:prSet/>
      <dgm:spPr/>
      <dgm:t>
        <a:bodyPr/>
        <a:lstStyle/>
        <a:p>
          <a:endParaRPr lang="en-US" i="0"/>
        </a:p>
      </dgm:t>
    </dgm:pt>
    <dgm:pt modelId="{A62D6E33-B145-427C-A344-0CD1D7D81F31}">
      <dgm:prSet/>
      <dgm:spPr/>
      <dgm:t>
        <a:bodyPr/>
        <a:lstStyle/>
        <a:p>
          <a:pPr rtl="0"/>
          <a:r>
            <a:rPr lang="en-US" b="0" i="0" dirty="0"/>
            <a:t>Policies</a:t>
          </a:r>
          <a:endParaRPr lang="en-US" i="0" dirty="0"/>
        </a:p>
      </dgm:t>
    </dgm:pt>
    <dgm:pt modelId="{D3C15C9B-C7A4-4522-9637-E5DD80DE1CE8}" type="parTrans" cxnId="{3377012B-583B-4B8A-8E3A-474838B2E99B}">
      <dgm:prSet/>
      <dgm:spPr/>
      <dgm:t>
        <a:bodyPr/>
        <a:lstStyle/>
        <a:p>
          <a:endParaRPr lang="en-US" i="0"/>
        </a:p>
      </dgm:t>
    </dgm:pt>
    <dgm:pt modelId="{064C697E-CAAB-4462-9F41-075D719B47A1}" type="sibTrans" cxnId="{3377012B-583B-4B8A-8E3A-474838B2E99B}">
      <dgm:prSet/>
      <dgm:spPr/>
      <dgm:t>
        <a:bodyPr/>
        <a:lstStyle/>
        <a:p>
          <a:endParaRPr lang="en-US" i="0"/>
        </a:p>
      </dgm:t>
    </dgm:pt>
    <dgm:pt modelId="{6A4F5A37-A7AE-4DED-9225-BE1FF759AB3A}">
      <dgm:prSet/>
      <dgm:spPr/>
      <dgm:t>
        <a:bodyPr/>
        <a:lstStyle/>
        <a:p>
          <a:pPr rtl="0"/>
          <a:r>
            <a:rPr lang="en-US" b="0" i="0" dirty="0"/>
            <a:t>New clients</a:t>
          </a:r>
          <a:endParaRPr lang="en-US" i="0" dirty="0"/>
        </a:p>
      </dgm:t>
    </dgm:pt>
    <dgm:pt modelId="{CA196F5C-DA67-4719-AAD8-08FB66426B8B}" type="parTrans" cxnId="{2665BD47-7EB4-42E5-B094-627FE4A31EDE}">
      <dgm:prSet/>
      <dgm:spPr/>
      <dgm:t>
        <a:bodyPr/>
        <a:lstStyle/>
        <a:p>
          <a:endParaRPr lang="en-US" i="0"/>
        </a:p>
      </dgm:t>
    </dgm:pt>
    <dgm:pt modelId="{A5C4E8DB-DFF7-4FD9-90D2-BCE5911FC4BA}" type="sibTrans" cxnId="{2665BD47-7EB4-42E5-B094-627FE4A31EDE}">
      <dgm:prSet/>
      <dgm:spPr/>
      <dgm:t>
        <a:bodyPr/>
        <a:lstStyle/>
        <a:p>
          <a:endParaRPr lang="en-US" i="0"/>
        </a:p>
      </dgm:t>
    </dgm:pt>
    <dgm:pt modelId="{C5F4537E-14F8-4B33-887C-96BB868315F6}">
      <dgm:prSet/>
      <dgm:spPr/>
      <dgm:t>
        <a:bodyPr/>
        <a:lstStyle/>
        <a:p>
          <a:pPr rtl="0"/>
          <a:r>
            <a:rPr lang="en-US" b="0" i="0"/>
            <a:t>P&amp;C productivity</a:t>
          </a:r>
          <a:endParaRPr lang="en-US" i="0"/>
        </a:p>
      </dgm:t>
    </dgm:pt>
    <dgm:pt modelId="{CFA8D285-1F03-4F28-9F71-756E2009AC07}" type="parTrans" cxnId="{8E26CB0B-674B-4485-968D-7E5E67E611AB}">
      <dgm:prSet/>
      <dgm:spPr/>
      <dgm:t>
        <a:bodyPr/>
        <a:lstStyle/>
        <a:p>
          <a:endParaRPr lang="en-US" i="0"/>
        </a:p>
      </dgm:t>
    </dgm:pt>
    <dgm:pt modelId="{E1F5DDF3-BB34-40FE-B672-742E9604D991}" type="sibTrans" cxnId="{8E26CB0B-674B-4485-968D-7E5E67E611AB}">
      <dgm:prSet/>
      <dgm:spPr/>
      <dgm:t>
        <a:bodyPr/>
        <a:lstStyle/>
        <a:p>
          <a:endParaRPr lang="en-US" i="0"/>
        </a:p>
      </dgm:t>
    </dgm:pt>
    <dgm:pt modelId="{A52862F6-0B9A-4D75-9A7A-01D9DD24CA68}">
      <dgm:prSet/>
      <dgm:spPr/>
      <dgm:t>
        <a:bodyPr/>
        <a:lstStyle/>
        <a:p>
          <a:pPr rtl="0"/>
          <a:r>
            <a:rPr lang="en-US" b="0" i="0" dirty="0"/>
            <a:t>Investment gross revenues</a:t>
          </a:r>
          <a:endParaRPr lang="en-US" i="0" dirty="0"/>
        </a:p>
      </dgm:t>
    </dgm:pt>
    <dgm:pt modelId="{226D8940-7B52-4005-8D6F-7FC216387CAE}" type="parTrans" cxnId="{8FAD13F0-77EE-4385-89C8-92E6E06E2637}">
      <dgm:prSet/>
      <dgm:spPr/>
      <dgm:t>
        <a:bodyPr/>
        <a:lstStyle/>
        <a:p>
          <a:endParaRPr lang="en-US" i="0"/>
        </a:p>
      </dgm:t>
    </dgm:pt>
    <dgm:pt modelId="{99794F07-9781-41E3-87B3-5EBEF0C4C81B}" type="sibTrans" cxnId="{8FAD13F0-77EE-4385-89C8-92E6E06E2637}">
      <dgm:prSet/>
      <dgm:spPr/>
      <dgm:t>
        <a:bodyPr/>
        <a:lstStyle/>
        <a:p>
          <a:endParaRPr lang="en-US" i="0"/>
        </a:p>
      </dgm:t>
    </dgm:pt>
    <dgm:pt modelId="{A8D14E23-81B0-4C52-AAC8-8ED451CF8C8B}">
      <dgm:prSet/>
      <dgm:spPr/>
      <dgm:t>
        <a:bodyPr/>
        <a:lstStyle/>
        <a:p>
          <a:pPr rtl="0"/>
          <a:r>
            <a:rPr lang="en-US" b="0" i="0" dirty="0"/>
            <a:t>Production credits</a:t>
          </a:r>
          <a:endParaRPr lang="en-US" i="0" dirty="0"/>
        </a:p>
      </dgm:t>
    </dgm:pt>
    <dgm:pt modelId="{E6879FC5-18A3-40D1-9FAB-6E7C1A02DA33}" type="parTrans" cxnId="{C35C9B03-025B-4FC9-ABDA-C334F51F4727}">
      <dgm:prSet/>
      <dgm:spPr/>
      <dgm:t>
        <a:bodyPr/>
        <a:lstStyle/>
        <a:p>
          <a:endParaRPr lang="en-US" i="0"/>
        </a:p>
      </dgm:t>
    </dgm:pt>
    <dgm:pt modelId="{0C5FCCCD-E540-45F6-965D-4D43FB84824A}" type="sibTrans" cxnId="{C35C9B03-025B-4FC9-ABDA-C334F51F4727}">
      <dgm:prSet/>
      <dgm:spPr/>
      <dgm:t>
        <a:bodyPr/>
        <a:lstStyle/>
        <a:p>
          <a:endParaRPr lang="en-US" i="0"/>
        </a:p>
      </dgm:t>
    </dgm:pt>
    <dgm:pt modelId="{C569C4AA-F809-4839-B05F-25C7F0C9E67B}">
      <dgm:prSet/>
      <dgm:spPr/>
      <dgm:t>
        <a:bodyPr/>
        <a:lstStyle/>
        <a:p>
          <a:pPr rtl="0"/>
          <a:r>
            <a:rPr lang="en-US" b="0" i="0"/>
            <a:t>Lives</a:t>
          </a:r>
          <a:endParaRPr lang="en-US" i="0"/>
        </a:p>
      </dgm:t>
    </dgm:pt>
    <dgm:pt modelId="{D42EB245-0137-4E19-9790-2610E7D76527}" type="parTrans" cxnId="{B491AE0A-A82E-4AC1-917B-D237A442F4BD}">
      <dgm:prSet/>
      <dgm:spPr/>
      <dgm:t>
        <a:bodyPr/>
        <a:lstStyle/>
        <a:p>
          <a:endParaRPr lang="en-US" i="0"/>
        </a:p>
      </dgm:t>
    </dgm:pt>
    <dgm:pt modelId="{F686BB37-56F1-4DE9-B1CC-EFF9CE34C0FE}" type="sibTrans" cxnId="{B491AE0A-A82E-4AC1-917B-D237A442F4BD}">
      <dgm:prSet/>
      <dgm:spPr/>
      <dgm:t>
        <a:bodyPr/>
        <a:lstStyle/>
        <a:p>
          <a:endParaRPr lang="en-US" i="0"/>
        </a:p>
      </dgm:t>
    </dgm:pt>
    <dgm:pt modelId="{1E51DF8C-A4F3-4B1E-835A-EC438EB60921}">
      <dgm:prSet/>
      <dgm:spPr/>
      <dgm:t>
        <a:bodyPr/>
        <a:lstStyle/>
        <a:p>
          <a:pPr rtl="0"/>
          <a:r>
            <a:rPr lang="en-US" b="0" i="0"/>
            <a:t>Submitted</a:t>
          </a:r>
          <a:endParaRPr lang="en-US" i="0"/>
        </a:p>
      </dgm:t>
    </dgm:pt>
    <dgm:pt modelId="{D3A14182-AC98-4360-B94C-8EBD87C1276D}" type="parTrans" cxnId="{9A588F42-E9C8-430A-A7F2-43EEB203DE4C}">
      <dgm:prSet/>
      <dgm:spPr/>
      <dgm:t>
        <a:bodyPr/>
        <a:lstStyle/>
        <a:p>
          <a:endParaRPr lang="en-US" i="0"/>
        </a:p>
      </dgm:t>
    </dgm:pt>
    <dgm:pt modelId="{ED35F6AA-BE88-4B3E-99C7-72BD2A624125}" type="sibTrans" cxnId="{9A588F42-E9C8-430A-A7F2-43EEB203DE4C}">
      <dgm:prSet/>
      <dgm:spPr/>
      <dgm:t>
        <a:bodyPr/>
        <a:lstStyle/>
        <a:p>
          <a:endParaRPr lang="en-US" i="0"/>
        </a:p>
      </dgm:t>
    </dgm:pt>
    <dgm:pt modelId="{2406391E-563F-4C51-8404-A3FA71B6E5F9}">
      <dgm:prSet/>
      <dgm:spPr/>
      <dgm:t>
        <a:bodyPr/>
        <a:lstStyle/>
        <a:p>
          <a:pPr rtl="0"/>
          <a:r>
            <a:rPr lang="en-US" b="0" i="0"/>
            <a:t>Placed</a:t>
          </a:r>
          <a:endParaRPr lang="en-US" i="0"/>
        </a:p>
      </dgm:t>
    </dgm:pt>
    <dgm:pt modelId="{FDBD84C9-3947-426E-8DC6-AD391D096977}" type="parTrans" cxnId="{9A38DE21-9C2E-429E-8947-09AA1ABDC270}">
      <dgm:prSet/>
      <dgm:spPr/>
      <dgm:t>
        <a:bodyPr/>
        <a:lstStyle/>
        <a:p>
          <a:endParaRPr lang="en-US" i="0"/>
        </a:p>
      </dgm:t>
    </dgm:pt>
    <dgm:pt modelId="{7AC3B03B-3EBC-404C-AEFD-3AF0F0182378}" type="sibTrans" cxnId="{9A38DE21-9C2E-429E-8947-09AA1ABDC270}">
      <dgm:prSet/>
      <dgm:spPr/>
      <dgm:t>
        <a:bodyPr/>
        <a:lstStyle/>
        <a:p>
          <a:endParaRPr lang="en-US" i="0"/>
        </a:p>
      </dgm:t>
    </dgm:pt>
    <dgm:pt modelId="{2B1C11DF-9E0E-4F5D-AD6D-0BA506E42E2F}">
      <dgm:prSet/>
      <dgm:spPr/>
      <dgm:t>
        <a:bodyPr/>
        <a:lstStyle/>
        <a:p>
          <a:pPr rtl="0"/>
          <a:r>
            <a:rPr lang="en-US" b="0" i="0"/>
            <a:t>Weekly net issued</a:t>
          </a:r>
          <a:endParaRPr lang="en-US" i="0"/>
        </a:p>
      </dgm:t>
    </dgm:pt>
    <dgm:pt modelId="{42746650-A3C4-468A-BE0D-8214377F765B}" type="parTrans" cxnId="{AFAA19AD-55A3-4BA9-BDBD-13A1FC3B10F6}">
      <dgm:prSet/>
      <dgm:spPr/>
      <dgm:t>
        <a:bodyPr/>
        <a:lstStyle/>
        <a:p>
          <a:endParaRPr lang="en-US" i="0"/>
        </a:p>
      </dgm:t>
    </dgm:pt>
    <dgm:pt modelId="{DFACA4DC-D0B0-486A-9F65-1D99BA5ACCA5}" type="sibTrans" cxnId="{AFAA19AD-55A3-4BA9-BDBD-13A1FC3B10F6}">
      <dgm:prSet/>
      <dgm:spPr/>
      <dgm:t>
        <a:bodyPr/>
        <a:lstStyle/>
        <a:p>
          <a:endParaRPr lang="en-US" i="0"/>
        </a:p>
      </dgm:t>
    </dgm:pt>
    <dgm:pt modelId="{67ABB144-82CA-4B36-AB87-FC91DBB87F1D}">
      <dgm:prSet/>
      <dgm:spPr/>
      <dgm:t>
        <a:bodyPr/>
        <a:lstStyle/>
        <a:p>
          <a:pPr rtl="0"/>
          <a:r>
            <a:rPr lang="en-US" b="0" i="0" dirty="0"/>
            <a:t>Conference credits</a:t>
          </a:r>
          <a:endParaRPr lang="en-US" i="0" dirty="0"/>
        </a:p>
      </dgm:t>
    </dgm:pt>
    <dgm:pt modelId="{F744CF22-2B4B-4765-A4B2-B9D4ECD289D8}" type="parTrans" cxnId="{383E1BF1-71DA-43ED-9A20-E480DBC909D6}">
      <dgm:prSet/>
      <dgm:spPr/>
      <dgm:t>
        <a:bodyPr/>
        <a:lstStyle/>
        <a:p>
          <a:endParaRPr lang="en-US" i="0"/>
        </a:p>
      </dgm:t>
    </dgm:pt>
    <dgm:pt modelId="{6558DFF9-9F82-4073-BD4C-CD362CB01172}" type="sibTrans" cxnId="{383E1BF1-71DA-43ED-9A20-E480DBC909D6}">
      <dgm:prSet/>
      <dgm:spPr/>
      <dgm:t>
        <a:bodyPr/>
        <a:lstStyle/>
        <a:p>
          <a:endParaRPr lang="en-US" i="0"/>
        </a:p>
      </dgm:t>
    </dgm:pt>
    <dgm:pt modelId="{5047D034-5B10-4A16-B75E-FBC35C95CC42}">
      <dgm:prSet/>
      <dgm:spPr/>
      <dgm:t>
        <a:bodyPr/>
        <a:lstStyle/>
        <a:p>
          <a:pPr rtl="0"/>
          <a:r>
            <a:rPr lang="en-US" b="0" i="0" dirty="0"/>
            <a:t>Retention</a:t>
          </a:r>
          <a:endParaRPr lang="en-US" i="0" dirty="0"/>
        </a:p>
      </dgm:t>
    </dgm:pt>
    <dgm:pt modelId="{6808F23B-9E2D-401E-8F1A-187F12B58AD0}" type="parTrans" cxnId="{0A91FDBA-31E2-4BF9-8F08-A5A3E39E7F30}">
      <dgm:prSet/>
      <dgm:spPr/>
      <dgm:t>
        <a:bodyPr/>
        <a:lstStyle/>
        <a:p>
          <a:endParaRPr lang="en-US" i="0"/>
        </a:p>
      </dgm:t>
    </dgm:pt>
    <dgm:pt modelId="{8C8A1A6D-3237-4B2D-9F95-58095C96A9B2}" type="sibTrans" cxnId="{0A91FDBA-31E2-4BF9-8F08-A5A3E39E7F30}">
      <dgm:prSet/>
      <dgm:spPr/>
      <dgm:t>
        <a:bodyPr/>
        <a:lstStyle/>
        <a:p>
          <a:endParaRPr lang="en-US" i="0"/>
        </a:p>
      </dgm:t>
    </dgm:pt>
    <dgm:pt modelId="{2282DE2D-80C1-4AB9-8909-D366458AADB6}" type="pres">
      <dgm:prSet presAssocID="{71B251F2-CE49-4BFB-A2B5-AE86D0F8C924}" presName="diagram" presStyleCnt="0">
        <dgm:presLayoutVars>
          <dgm:dir/>
          <dgm:resizeHandles val="exact"/>
        </dgm:presLayoutVars>
      </dgm:prSet>
      <dgm:spPr/>
    </dgm:pt>
    <dgm:pt modelId="{148A73A0-3812-42EC-8820-3A4CE628AA26}" type="pres">
      <dgm:prSet presAssocID="{0F0F7957-A62B-4314-B5F2-1FCEE2AD1B1C}" presName="node" presStyleLbl="node1" presStyleIdx="0" presStyleCnt="12">
        <dgm:presLayoutVars>
          <dgm:bulletEnabled val="1"/>
        </dgm:presLayoutVars>
      </dgm:prSet>
      <dgm:spPr/>
    </dgm:pt>
    <dgm:pt modelId="{17EF25B2-68E4-4965-A615-A2B0159D4D14}" type="pres">
      <dgm:prSet presAssocID="{49D32573-EEA8-4E01-B56F-A37FA2C1B304}" presName="sibTrans" presStyleCnt="0"/>
      <dgm:spPr/>
    </dgm:pt>
    <dgm:pt modelId="{1B329DA2-A504-49C7-8B1F-45E034B0CDAA}" type="pres">
      <dgm:prSet presAssocID="{A62D6E33-B145-427C-A344-0CD1D7D81F31}" presName="node" presStyleLbl="node1" presStyleIdx="1" presStyleCnt="12">
        <dgm:presLayoutVars>
          <dgm:bulletEnabled val="1"/>
        </dgm:presLayoutVars>
      </dgm:prSet>
      <dgm:spPr/>
    </dgm:pt>
    <dgm:pt modelId="{64907FAC-DA31-4790-920B-AE2C91DC1E17}" type="pres">
      <dgm:prSet presAssocID="{064C697E-CAAB-4462-9F41-075D719B47A1}" presName="sibTrans" presStyleCnt="0"/>
      <dgm:spPr/>
    </dgm:pt>
    <dgm:pt modelId="{E7731AFC-3560-4D8D-89C6-7EB3FCBF11A9}" type="pres">
      <dgm:prSet presAssocID="{6A4F5A37-A7AE-4DED-9225-BE1FF759AB3A}" presName="node" presStyleLbl="node1" presStyleIdx="2" presStyleCnt="12">
        <dgm:presLayoutVars>
          <dgm:bulletEnabled val="1"/>
        </dgm:presLayoutVars>
      </dgm:prSet>
      <dgm:spPr/>
    </dgm:pt>
    <dgm:pt modelId="{D9D776E2-EDD6-4941-895D-368E8C4ABBEE}" type="pres">
      <dgm:prSet presAssocID="{A5C4E8DB-DFF7-4FD9-90D2-BCE5911FC4BA}" presName="sibTrans" presStyleCnt="0"/>
      <dgm:spPr/>
    </dgm:pt>
    <dgm:pt modelId="{F6AB4F3D-3085-4524-B068-A4702659BF3F}" type="pres">
      <dgm:prSet presAssocID="{C5F4537E-14F8-4B33-887C-96BB868315F6}" presName="node" presStyleLbl="node1" presStyleIdx="3" presStyleCnt="12">
        <dgm:presLayoutVars>
          <dgm:bulletEnabled val="1"/>
        </dgm:presLayoutVars>
      </dgm:prSet>
      <dgm:spPr/>
    </dgm:pt>
    <dgm:pt modelId="{7B95FAFB-5E34-4BCD-9860-4C76080E001E}" type="pres">
      <dgm:prSet presAssocID="{E1F5DDF3-BB34-40FE-B672-742E9604D991}" presName="sibTrans" presStyleCnt="0"/>
      <dgm:spPr/>
    </dgm:pt>
    <dgm:pt modelId="{AF1EC122-F30A-4CCB-9524-E6E34A75F330}" type="pres">
      <dgm:prSet presAssocID="{A52862F6-0B9A-4D75-9A7A-01D9DD24CA68}" presName="node" presStyleLbl="node1" presStyleIdx="4" presStyleCnt="12">
        <dgm:presLayoutVars>
          <dgm:bulletEnabled val="1"/>
        </dgm:presLayoutVars>
      </dgm:prSet>
      <dgm:spPr/>
    </dgm:pt>
    <dgm:pt modelId="{3FA53E67-A003-4A56-99D0-A5ECF69866C0}" type="pres">
      <dgm:prSet presAssocID="{99794F07-9781-41E3-87B3-5EBEF0C4C81B}" presName="sibTrans" presStyleCnt="0"/>
      <dgm:spPr/>
    </dgm:pt>
    <dgm:pt modelId="{72AE1F5F-C8D1-4310-87A3-6FCB4618F880}" type="pres">
      <dgm:prSet presAssocID="{A8D14E23-81B0-4C52-AAC8-8ED451CF8C8B}" presName="node" presStyleLbl="node1" presStyleIdx="5" presStyleCnt="12">
        <dgm:presLayoutVars>
          <dgm:bulletEnabled val="1"/>
        </dgm:presLayoutVars>
      </dgm:prSet>
      <dgm:spPr/>
    </dgm:pt>
    <dgm:pt modelId="{F1310E9B-28FB-4236-BBCA-3BC6600B8356}" type="pres">
      <dgm:prSet presAssocID="{0C5FCCCD-E540-45F6-965D-4D43FB84824A}" presName="sibTrans" presStyleCnt="0"/>
      <dgm:spPr/>
    </dgm:pt>
    <dgm:pt modelId="{78F5210B-0814-41A4-AB61-66439FF99B29}" type="pres">
      <dgm:prSet presAssocID="{5047D034-5B10-4A16-B75E-FBC35C95CC42}" presName="node" presStyleLbl="node1" presStyleIdx="6" presStyleCnt="12">
        <dgm:presLayoutVars>
          <dgm:bulletEnabled val="1"/>
        </dgm:presLayoutVars>
      </dgm:prSet>
      <dgm:spPr/>
    </dgm:pt>
    <dgm:pt modelId="{C9D37C3C-A0CD-45BE-9B97-DA20782C433A}" type="pres">
      <dgm:prSet presAssocID="{8C8A1A6D-3237-4B2D-9F95-58095C96A9B2}" presName="sibTrans" presStyleCnt="0"/>
      <dgm:spPr/>
    </dgm:pt>
    <dgm:pt modelId="{58FA9F5B-76BB-446A-9A73-3F5B8D6B0BA3}" type="pres">
      <dgm:prSet presAssocID="{C569C4AA-F809-4839-B05F-25C7F0C9E67B}" presName="node" presStyleLbl="node1" presStyleIdx="7" presStyleCnt="12">
        <dgm:presLayoutVars>
          <dgm:bulletEnabled val="1"/>
        </dgm:presLayoutVars>
      </dgm:prSet>
      <dgm:spPr/>
    </dgm:pt>
    <dgm:pt modelId="{4FD74924-0A06-4B5B-8B2E-4F1A08DC09CC}" type="pres">
      <dgm:prSet presAssocID="{F686BB37-56F1-4DE9-B1CC-EFF9CE34C0FE}" presName="sibTrans" presStyleCnt="0"/>
      <dgm:spPr/>
    </dgm:pt>
    <dgm:pt modelId="{83E0258D-4BA9-4635-94BF-20264D1D3BCA}" type="pres">
      <dgm:prSet presAssocID="{1E51DF8C-A4F3-4B1E-835A-EC438EB60921}" presName="node" presStyleLbl="node1" presStyleIdx="8" presStyleCnt="12">
        <dgm:presLayoutVars>
          <dgm:bulletEnabled val="1"/>
        </dgm:presLayoutVars>
      </dgm:prSet>
      <dgm:spPr/>
    </dgm:pt>
    <dgm:pt modelId="{55FEC082-7779-45B1-A4EA-6E88CA855722}" type="pres">
      <dgm:prSet presAssocID="{ED35F6AA-BE88-4B3E-99C7-72BD2A624125}" presName="sibTrans" presStyleCnt="0"/>
      <dgm:spPr/>
    </dgm:pt>
    <dgm:pt modelId="{EA3F4475-0E7E-4C37-BACE-89828A9797CB}" type="pres">
      <dgm:prSet presAssocID="{2406391E-563F-4C51-8404-A3FA71B6E5F9}" presName="node" presStyleLbl="node1" presStyleIdx="9" presStyleCnt="12">
        <dgm:presLayoutVars>
          <dgm:bulletEnabled val="1"/>
        </dgm:presLayoutVars>
      </dgm:prSet>
      <dgm:spPr/>
    </dgm:pt>
    <dgm:pt modelId="{5F789D9C-554A-4DC7-8930-7B11726D5223}" type="pres">
      <dgm:prSet presAssocID="{7AC3B03B-3EBC-404C-AEFD-3AF0F0182378}" presName="sibTrans" presStyleCnt="0"/>
      <dgm:spPr/>
    </dgm:pt>
    <dgm:pt modelId="{F57C2025-5297-4E0D-9064-989C2A5A4A57}" type="pres">
      <dgm:prSet presAssocID="{2B1C11DF-9E0E-4F5D-AD6D-0BA506E42E2F}" presName="node" presStyleLbl="node1" presStyleIdx="10" presStyleCnt="12">
        <dgm:presLayoutVars>
          <dgm:bulletEnabled val="1"/>
        </dgm:presLayoutVars>
      </dgm:prSet>
      <dgm:spPr/>
    </dgm:pt>
    <dgm:pt modelId="{27CEDE17-8632-41E4-B71B-2E623A16AF57}" type="pres">
      <dgm:prSet presAssocID="{DFACA4DC-D0B0-486A-9F65-1D99BA5ACCA5}" presName="sibTrans" presStyleCnt="0"/>
      <dgm:spPr/>
    </dgm:pt>
    <dgm:pt modelId="{CE460050-E019-498F-9BA2-13DAC4FF887F}" type="pres">
      <dgm:prSet presAssocID="{67ABB144-82CA-4B36-AB87-FC91DBB87F1D}" presName="node" presStyleLbl="node1" presStyleIdx="11" presStyleCnt="12">
        <dgm:presLayoutVars>
          <dgm:bulletEnabled val="1"/>
        </dgm:presLayoutVars>
      </dgm:prSet>
      <dgm:spPr/>
    </dgm:pt>
  </dgm:ptLst>
  <dgm:cxnLst>
    <dgm:cxn modelId="{C35C9B03-025B-4FC9-ABDA-C334F51F4727}" srcId="{71B251F2-CE49-4BFB-A2B5-AE86D0F8C924}" destId="{A8D14E23-81B0-4C52-AAC8-8ED451CF8C8B}" srcOrd="5" destOrd="0" parTransId="{E6879FC5-18A3-40D1-9FAB-6E7C1A02DA33}" sibTransId="{0C5FCCCD-E540-45F6-965D-4D43FB84824A}"/>
    <dgm:cxn modelId="{B491AE0A-A82E-4AC1-917B-D237A442F4BD}" srcId="{71B251F2-CE49-4BFB-A2B5-AE86D0F8C924}" destId="{C569C4AA-F809-4839-B05F-25C7F0C9E67B}" srcOrd="7" destOrd="0" parTransId="{D42EB245-0137-4E19-9790-2610E7D76527}" sibTransId="{F686BB37-56F1-4DE9-B1CC-EFF9CE34C0FE}"/>
    <dgm:cxn modelId="{8E26CB0B-674B-4485-968D-7E5E67E611AB}" srcId="{71B251F2-CE49-4BFB-A2B5-AE86D0F8C924}" destId="{C5F4537E-14F8-4B33-887C-96BB868315F6}" srcOrd="3" destOrd="0" parTransId="{CFA8D285-1F03-4F28-9F71-756E2009AC07}" sibTransId="{E1F5DDF3-BB34-40FE-B672-742E9604D991}"/>
    <dgm:cxn modelId="{9A38DE21-9C2E-429E-8947-09AA1ABDC270}" srcId="{71B251F2-CE49-4BFB-A2B5-AE86D0F8C924}" destId="{2406391E-563F-4C51-8404-A3FA71B6E5F9}" srcOrd="9" destOrd="0" parTransId="{FDBD84C9-3947-426E-8DC6-AD391D096977}" sibTransId="{7AC3B03B-3EBC-404C-AEFD-3AF0F0182378}"/>
    <dgm:cxn modelId="{FB956526-680D-4E2A-8301-30E6BF4606AB}" type="presOf" srcId="{67ABB144-82CA-4B36-AB87-FC91DBB87F1D}" destId="{CE460050-E019-498F-9BA2-13DAC4FF887F}" srcOrd="0" destOrd="0" presId="urn:microsoft.com/office/officeart/2005/8/layout/default"/>
    <dgm:cxn modelId="{3377012B-583B-4B8A-8E3A-474838B2E99B}" srcId="{71B251F2-CE49-4BFB-A2B5-AE86D0F8C924}" destId="{A62D6E33-B145-427C-A344-0CD1D7D81F31}" srcOrd="1" destOrd="0" parTransId="{D3C15C9B-C7A4-4522-9637-E5DD80DE1CE8}" sibTransId="{064C697E-CAAB-4462-9F41-075D719B47A1}"/>
    <dgm:cxn modelId="{3CFDEA2D-9A3E-47A4-8E2C-56E99A59DB51}" type="presOf" srcId="{C5F4537E-14F8-4B33-887C-96BB868315F6}" destId="{F6AB4F3D-3085-4524-B068-A4702659BF3F}" srcOrd="0" destOrd="0" presId="urn:microsoft.com/office/officeart/2005/8/layout/default"/>
    <dgm:cxn modelId="{9DE5F031-E09D-45FE-854B-639641BD9067}" type="presOf" srcId="{2B1C11DF-9E0E-4F5D-AD6D-0BA506E42E2F}" destId="{F57C2025-5297-4E0D-9064-989C2A5A4A57}" srcOrd="0" destOrd="0" presId="urn:microsoft.com/office/officeart/2005/8/layout/default"/>
    <dgm:cxn modelId="{A682683A-9A45-4CF1-B27E-1435D0B80EC1}" type="presOf" srcId="{C569C4AA-F809-4839-B05F-25C7F0C9E67B}" destId="{58FA9F5B-76BB-446A-9A73-3F5B8D6B0BA3}" srcOrd="0" destOrd="0" presId="urn:microsoft.com/office/officeart/2005/8/layout/default"/>
    <dgm:cxn modelId="{9A588F42-E9C8-430A-A7F2-43EEB203DE4C}" srcId="{71B251F2-CE49-4BFB-A2B5-AE86D0F8C924}" destId="{1E51DF8C-A4F3-4B1E-835A-EC438EB60921}" srcOrd="8" destOrd="0" parTransId="{D3A14182-AC98-4360-B94C-8EBD87C1276D}" sibTransId="{ED35F6AA-BE88-4B3E-99C7-72BD2A624125}"/>
    <dgm:cxn modelId="{96F16166-6607-4BF2-B867-A65BA68E33E3}" type="presOf" srcId="{A62D6E33-B145-427C-A344-0CD1D7D81F31}" destId="{1B329DA2-A504-49C7-8B1F-45E034B0CDAA}" srcOrd="0" destOrd="0" presId="urn:microsoft.com/office/officeart/2005/8/layout/default"/>
    <dgm:cxn modelId="{2665BD47-7EB4-42E5-B094-627FE4A31EDE}" srcId="{71B251F2-CE49-4BFB-A2B5-AE86D0F8C924}" destId="{6A4F5A37-A7AE-4DED-9225-BE1FF759AB3A}" srcOrd="2" destOrd="0" parTransId="{CA196F5C-DA67-4719-AAD8-08FB66426B8B}" sibTransId="{A5C4E8DB-DFF7-4FD9-90D2-BCE5911FC4BA}"/>
    <dgm:cxn modelId="{3298014B-3ECC-4AF1-BBA2-E3039D32D022}" type="presOf" srcId="{A52862F6-0B9A-4D75-9A7A-01D9DD24CA68}" destId="{AF1EC122-F30A-4CCB-9524-E6E34A75F330}" srcOrd="0" destOrd="0" presId="urn:microsoft.com/office/officeart/2005/8/layout/default"/>
    <dgm:cxn modelId="{7A123258-739C-4438-958E-302CC89774C9}" srcId="{71B251F2-CE49-4BFB-A2B5-AE86D0F8C924}" destId="{0F0F7957-A62B-4314-B5F2-1FCEE2AD1B1C}" srcOrd="0" destOrd="0" parTransId="{89B2E457-145B-452C-8E84-76B4AD4366A0}" sibTransId="{49D32573-EEA8-4E01-B56F-A37FA2C1B304}"/>
    <dgm:cxn modelId="{8DF17F7E-8CB8-48FB-AB81-90FEBE04F2BB}" type="presOf" srcId="{A8D14E23-81B0-4C52-AAC8-8ED451CF8C8B}" destId="{72AE1F5F-C8D1-4310-87A3-6FCB4618F880}" srcOrd="0" destOrd="0" presId="urn:microsoft.com/office/officeart/2005/8/layout/default"/>
    <dgm:cxn modelId="{77A7E27F-6845-4274-9E6F-CEE0E478F19F}" type="presOf" srcId="{6A4F5A37-A7AE-4DED-9225-BE1FF759AB3A}" destId="{E7731AFC-3560-4D8D-89C6-7EB3FCBF11A9}" srcOrd="0" destOrd="0" presId="urn:microsoft.com/office/officeart/2005/8/layout/default"/>
    <dgm:cxn modelId="{7FF19585-567A-4510-9A29-0A5E97147FA6}" type="presOf" srcId="{0F0F7957-A62B-4314-B5F2-1FCEE2AD1B1C}" destId="{148A73A0-3812-42EC-8820-3A4CE628AA26}" srcOrd="0" destOrd="0" presId="urn:microsoft.com/office/officeart/2005/8/layout/default"/>
    <dgm:cxn modelId="{FC70549D-0E2E-451B-ABE4-BCC76C08CC61}" type="presOf" srcId="{2406391E-563F-4C51-8404-A3FA71B6E5F9}" destId="{EA3F4475-0E7E-4C37-BACE-89828A9797CB}" srcOrd="0" destOrd="0" presId="urn:microsoft.com/office/officeart/2005/8/layout/default"/>
    <dgm:cxn modelId="{FD60B8A4-737A-41A6-94C8-E4FEF05AE032}" type="presOf" srcId="{5047D034-5B10-4A16-B75E-FBC35C95CC42}" destId="{78F5210B-0814-41A4-AB61-66439FF99B29}" srcOrd="0" destOrd="0" presId="urn:microsoft.com/office/officeart/2005/8/layout/default"/>
    <dgm:cxn modelId="{AFAA19AD-55A3-4BA9-BDBD-13A1FC3B10F6}" srcId="{71B251F2-CE49-4BFB-A2B5-AE86D0F8C924}" destId="{2B1C11DF-9E0E-4F5D-AD6D-0BA506E42E2F}" srcOrd="10" destOrd="0" parTransId="{42746650-A3C4-468A-BE0D-8214377F765B}" sibTransId="{DFACA4DC-D0B0-486A-9F65-1D99BA5ACCA5}"/>
    <dgm:cxn modelId="{0A91FDBA-31E2-4BF9-8F08-A5A3E39E7F30}" srcId="{71B251F2-CE49-4BFB-A2B5-AE86D0F8C924}" destId="{5047D034-5B10-4A16-B75E-FBC35C95CC42}" srcOrd="6" destOrd="0" parTransId="{6808F23B-9E2D-401E-8F1A-187F12B58AD0}" sibTransId="{8C8A1A6D-3237-4B2D-9F95-58095C96A9B2}"/>
    <dgm:cxn modelId="{A5F5FCC0-5DFB-436E-AB2E-6796BFEB253E}" type="presOf" srcId="{71B251F2-CE49-4BFB-A2B5-AE86D0F8C924}" destId="{2282DE2D-80C1-4AB9-8909-D366458AADB6}" srcOrd="0" destOrd="0" presId="urn:microsoft.com/office/officeart/2005/8/layout/default"/>
    <dgm:cxn modelId="{C7EF96EE-FA82-4479-AFB0-97A688490E47}" type="presOf" srcId="{1E51DF8C-A4F3-4B1E-835A-EC438EB60921}" destId="{83E0258D-4BA9-4635-94BF-20264D1D3BCA}" srcOrd="0" destOrd="0" presId="urn:microsoft.com/office/officeart/2005/8/layout/default"/>
    <dgm:cxn modelId="{8FAD13F0-77EE-4385-89C8-92E6E06E2637}" srcId="{71B251F2-CE49-4BFB-A2B5-AE86D0F8C924}" destId="{A52862F6-0B9A-4D75-9A7A-01D9DD24CA68}" srcOrd="4" destOrd="0" parTransId="{226D8940-7B52-4005-8D6F-7FC216387CAE}" sibTransId="{99794F07-9781-41E3-87B3-5EBEF0C4C81B}"/>
    <dgm:cxn modelId="{383E1BF1-71DA-43ED-9A20-E480DBC909D6}" srcId="{71B251F2-CE49-4BFB-A2B5-AE86D0F8C924}" destId="{67ABB144-82CA-4B36-AB87-FC91DBB87F1D}" srcOrd="11" destOrd="0" parTransId="{F744CF22-2B4B-4765-A4B2-B9D4ECD289D8}" sibTransId="{6558DFF9-9F82-4073-BD4C-CD362CB01172}"/>
    <dgm:cxn modelId="{A6733736-B946-4A87-9CAB-F39174953A3B}" type="presParOf" srcId="{2282DE2D-80C1-4AB9-8909-D366458AADB6}" destId="{148A73A0-3812-42EC-8820-3A4CE628AA26}" srcOrd="0" destOrd="0" presId="urn:microsoft.com/office/officeart/2005/8/layout/default"/>
    <dgm:cxn modelId="{9CBC949A-750C-4B20-A3AA-2041487C27D1}" type="presParOf" srcId="{2282DE2D-80C1-4AB9-8909-D366458AADB6}" destId="{17EF25B2-68E4-4965-A615-A2B0159D4D14}" srcOrd="1" destOrd="0" presId="urn:microsoft.com/office/officeart/2005/8/layout/default"/>
    <dgm:cxn modelId="{7B0A8E88-19C8-42D3-AF51-1ADB453168B3}" type="presParOf" srcId="{2282DE2D-80C1-4AB9-8909-D366458AADB6}" destId="{1B329DA2-A504-49C7-8B1F-45E034B0CDAA}" srcOrd="2" destOrd="0" presId="urn:microsoft.com/office/officeart/2005/8/layout/default"/>
    <dgm:cxn modelId="{966BA43C-54F6-4592-93C5-AE003A036E84}" type="presParOf" srcId="{2282DE2D-80C1-4AB9-8909-D366458AADB6}" destId="{64907FAC-DA31-4790-920B-AE2C91DC1E17}" srcOrd="3" destOrd="0" presId="urn:microsoft.com/office/officeart/2005/8/layout/default"/>
    <dgm:cxn modelId="{963935DF-2736-42A0-BAA4-E158BC8E7783}" type="presParOf" srcId="{2282DE2D-80C1-4AB9-8909-D366458AADB6}" destId="{E7731AFC-3560-4D8D-89C6-7EB3FCBF11A9}" srcOrd="4" destOrd="0" presId="urn:microsoft.com/office/officeart/2005/8/layout/default"/>
    <dgm:cxn modelId="{859DEFFD-3E10-4CDF-B4D0-FB1D94125656}" type="presParOf" srcId="{2282DE2D-80C1-4AB9-8909-D366458AADB6}" destId="{D9D776E2-EDD6-4941-895D-368E8C4ABBEE}" srcOrd="5" destOrd="0" presId="urn:microsoft.com/office/officeart/2005/8/layout/default"/>
    <dgm:cxn modelId="{D9B4FBBA-1A61-43AD-9F3E-3A6B5697B9C7}" type="presParOf" srcId="{2282DE2D-80C1-4AB9-8909-D366458AADB6}" destId="{F6AB4F3D-3085-4524-B068-A4702659BF3F}" srcOrd="6" destOrd="0" presId="urn:microsoft.com/office/officeart/2005/8/layout/default"/>
    <dgm:cxn modelId="{2365B7FD-431E-45DC-B89C-86DDDE5B5B39}" type="presParOf" srcId="{2282DE2D-80C1-4AB9-8909-D366458AADB6}" destId="{7B95FAFB-5E34-4BCD-9860-4C76080E001E}" srcOrd="7" destOrd="0" presId="urn:microsoft.com/office/officeart/2005/8/layout/default"/>
    <dgm:cxn modelId="{BDAE9967-1AD5-4ECB-B454-F98EA4AE83AF}" type="presParOf" srcId="{2282DE2D-80C1-4AB9-8909-D366458AADB6}" destId="{AF1EC122-F30A-4CCB-9524-E6E34A75F330}" srcOrd="8" destOrd="0" presId="urn:microsoft.com/office/officeart/2005/8/layout/default"/>
    <dgm:cxn modelId="{0033F58F-7CB7-4548-803E-3E7DDDFBD225}" type="presParOf" srcId="{2282DE2D-80C1-4AB9-8909-D366458AADB6}" destId="{3FA53E67-A003-4A56-99D0-A5ECF69866C0}" srcOrd="9" destOrd="0" presId="urn:microsoft.com/office/officeart/2005/8/layout/default"/>
    <dgm:cxn modelId="{DB4CA0C5-CCC4-4FE3-8570-C16A6873EAB2}" type="presParOf" srcId="{2282DE2D-80C1-4AB9-8909-D366458AADB6}" destId="{72AE1F5F-C8D1-4310-87A3-6FCB4618F880}" srcOrd="10" destOrd="0" presId="urn:microsoft.com/office/officeart/2005/8/layout/default"/>
    <dgm:cxn modelId="{B010D251-8BBD-4B64-AE93-88283ACA908E}" type="presParOf" srcId="{2282DE2D-80C1-4AB9-8909-D366458AADB6}" destId="{F1310E9B-28FB-4236-BBCA-3BC6600B8356}" srcOrd="11" destOrd="0" presId="urn:microsoft.com/office/officeart/2005/8/layout/default"/>
    <dgm:cxn modelId="{FF377F34-631D-4EFF-AFFA-FBC1A60DFB6E}" type="presParOf" srcId="{2282DE2D-80C1-4AB9-8909-D366458AADB6}" destId="{78F5210B-0814-41A4-AB61-66439FF99B29}" srcOrd="12" destOrd="0" presId="urn:microsoft.com/office/officeart/2005/8/layout/default"/>
    <dgm:cxn modelId="{380D4C01-7BBF-4DE5-9E59-C4672BE37E1A}" type="presParOf" srcId="{2282DE2D-80C1-4AB9-8909-D366458AADB6}" destId="{C9D37C3C-A0CD-45BE-9B97-DA20782C433A}" srcOrd="13" destOrd="0" presId="urn:microsoft.com/office/officeart/2005/8/layout/default"/>
    <dgm:cxn modelId="{26195FA5-AB32-4CC3-B2F2-CFF5DFC24F45}" type="presParOf" srcId="{2282DE2D-80C1-4AB9-8909-D366458AADB6}" destId="{58FA9F5B-76BB-446A-9A73-3F5B8D6B0BA3}" srcOrd="14" destOrd="0" presId="urn:microsoft.com/office/officeart/2005/8/layout/default"/>
    <dgm:cxn modelId="{44E134BE-41E3-43AA-BAA2-65BB00ED8C6F}" type="presParOf" srcId="{2282DE2D-80C1-4AB9-8909-D366458AADB6}" destId="{4FD74924-0A06-4B5B-8B2E-4F1A08DC09CC}" srcOrd="15" destOrd="0" presId="urn:microsoft.com/office/officeart/2005/8/layout/default"/>
    <dgm:cxn modelId="{83B8705E-7116-407D-98A0-6B3BBE907719}" type="presParOf" srcId="{2282DE2D-80C1-4AB9-8909-D366458AADB6}" destId="{83E0258D-4BA9-4635-94BF-20264D1D3BCA}" srcOrd="16" destOrd="0" presId="urn:microsoft.com/office/officeart/2005/8/layout/default"/>
    <dgm:cxn modelId="{10252114-F16F-40DA-8FD8-7C4FD7023324}" type="presParOf" srcId="{2282DE2D-80C1-4AB9-8909-D366458AADB6}" destId="{55FEC082-7779-45B1-A4EA-6E88CA855722}" srcOrd="17" destOrd="0" presId="urn:microsoft.com/office/officeart/2005/8/layout/default"/>
    <dgm:cxn modelId="{DFC06635-F9B1-47CA-9B7E-76AD530A6D8B}" type="presParOf" srcId="{2282DE2D-80C1-4AB9-8909-D366458AADB6}" destId="{EA3F4475-0E7E-4C37-BACE-89828A9797CB}" srcOrd="18" destOrd="0" presId="urn:microsoft.com/office/officeart/2005/8/layout/default"/>
    <dgm:cxn modelId="{54456ABC-CDDB-4E62-814F-7DB60F65334C}" type="presParOf" srcId="{2282DE2D-80C1-4AB9-8909-D366458AADB6}" destId="{5F789D9C-554A-4DC7-8930-7B11726D5223}" srcOrd="19" destOrd="0" presId="urn:microsoft.com/office/officeart/2005/8/layout/default"/>
    <dgm:cxn modelId="{B4E7B8B2-7CCB-4CFF-A201-FB3F4CADFD8B}" type="presParOf" srcId="{2282DE2D-80C1-4AB9-8909-D366458AADB6}" destId="{F57C2025-5297-4E0D-9064-989C2A5A4A57}" srcOrd="20" destOrd="0" presId="urn:microsoft.com/office/officeart/2005/8/layout/default"/>
    <dgm:cxn modelId="{8635E85A-8E99-4E87-B943-D20458B45213}" type="presParOf" srcId="{2282DE2D-80C1-4AB9-8909-D366458AADB6}" destId="{27CEDE17-8632-41E4-B71B-2E623A16AF57}" srcOrd="21" destOrd="0" presId="urn:microsoft.com/office/officeart/2005/8/layout/default"/>
    <dgm:cxn modelId="{B68D8DC4-1E54-4A5E-9953-98B4F7D05CB3}" type="presParOf" srcId="{2282DE2D-80C1-4AB9-8909-D366458AADB6}" destId="{CE460050-E019-498F-9BA2-13DAC4FF887F}" srcOrd="2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098318-F8ED-40EF-99CB-65D822F6CC69}">
      <dsp:nvSpPr>
        <dsp:cNvPr id="0" name=""/>
        <dsp:cNvSpPr/>
      </dsp:nvSpPr>
      <dsp:spPr>
        <a:xfrm>
          <a:off x="0" y="970598"/>
          <a:ext cx="7696200" cy="3078480"/>
        </a:xfrm>
        <a:prstGeom prst="leftRightRibb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825B5A-E0AD-41D3-B611-E783A012B3C5}">
      <dsp:nvSpPr>
        <dsp:cNvPr id="0" name=""/>
        <dsp:cNvSpPr/>
      </dsp:nvSpPr>
      <dsp:spPr>
        <a:xfrm>
          <a:off x="923544" y="1509331"/>
          <a:ext cx="2539745" cy="150845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06680" rIns="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effectLst>
                <a:outerShdw blurRad="38100" dist="38100" dir="2700000" algn="tl">
                  <a:srgbClr val="000000">
                    <a:alpha val="43137"/>
                  </a:srgbClr>
                </a:outerShdw>
              </a:effectLst>
            </a:rPr>
            <a:t>63% </a:t>
          </a:r>
          <a:r>
            <a:rPr lang="en-US" sz="3000" kern="1200" dirty="0">
              <a:effectLst>
                <a:outerShdw blurRad="38100" dist="38100" dir="2700000" algn="tl">
                  <a:srgbClr val="000000">
                    <a:alpha val="43137"/>
                  </a:srgbClr>
                </a:outerShdw>
              </a:effectLst>
            </a:rPr>
            <a:t>felt tense or anxious</a:t>
          </a:r>
        </a:p>
      </dsp:txBody>
      <dsp:txXfrm>
        <a:off x="923544" y="1509331"/>
        <a:ext cx="2539745" cy="1508455"/>
      </dsp:txXfrm>
    </dsp:sp>
    <dsp:sp modelId="{238C803B-F1C3-4C4F-8593-257D0491785B}">
      <dsp:nvSpPr>
        <dsp:cNvPr id="0" name=""/>
        <dsp:cNvSpPr/>
      </dsp:nvSpPr>
      <dsp:spPr>
        <a:xfrm>
          <a:off x="3848100" y="2001888"/>
          <a:ext cx="3001518" cy="150845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06680" rIns="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effectLst>
                <a:outerShdw blurRad="38100" dist="38100" dir="2700000" algn="tl">
                  <a:srgbClr val="000000">
                    <a:alpha val="43137"/>
                  </a:srgbClr>
                </a:outerShdw>
              </a:effectLst>
            </a:rPr>
            <a:t>87% - </a:t>
          </a:r>
          <a:r>
            <a:rPr lang="en-US" sz="3000" kern="1200" dirty="0">
              <a:effectLst>
                <a:outerShdw blurRad="38100" dist="38100" dir="2700000" algn="tl">
                  <a:srgbClr val="000000">
                    <a:alpha val="43137"/>
                  </a:srgbClr>
                </a:outerShdw>
              </a:effectLst>
            </a:rPr>
            <a:t>advisor reduced tension/anxiety</a:t>
          </a:r>
        </a:p>
      </dsp:txBody>
      <dsp:txXfrm>
        <a:off x="3848100" y="2001888"/>
        <a:ext cx="3001518" cy="15084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8A73A0-3812-42EC-8820-3A4CE628AA26}">
      <dsp:nvSpPr>
        <dsp:cNvPr id="0" name=""/>
        <dsp:cNvSpPr/>
      </dsp:nvSpPr>
      <dsp:spPr>
        <a:xfrm>
          <a:off x="310753" y="2879"/>
          <a:ext cx="1877466" cy="1126480"/>
        </a:xfrm>
        <a:prstGeom prst="rect">
          <a:avLst/>
        </a:prstGeom>
        <a:solidFill>
          <a:srgbClr val="00788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0" i="0" kern="1200" dirty="0">
              <a:effectLst>
                <a:outerShdw blurRad="38100" dist="38100" dir="2700000" algn="tl">
                  <a:srgbClr val="000000">
                    <a:alpha val="43137"/>
                  </a:srgbClr>
                </a:outerShdw>
              </a:effectLst>
            </a:rPr>
            <a:t>Premium</a:t>
          </a:r>
          <a:endParaRPr lang="en-US" sz="2300" i="0" kern="1200" dirty="0">
            <a:effectLst>
              <a:outerShdw blurRad="38100" dist="38100" dir="2700000" algn="tl">
                <a:srgbClr val="000000">
                  <a:alpha val="43137"/>
                </a:srgbClr>
              </a:outerShdw>
            </a:effectLst>
          </a:endParaRPr>
        </a:p>
      </dsp:txBody>
      <dsp:txXfrm>
        <a:off x="310753" y="2879"/>
        <a:ext cx="1877466" cy="1126480"/>
      </dsp:txXfrm>
    </dsp:sp>
    <dsp:sp modelId="{1B329DA2-A504-49C7-8B1F-45E034B0CDAA}">
      <dsp:nvSpPr>
        <dsp:cNvPr id="0" name=""/>
        <dsp:cNvSpPr/>
      </dsp:nvSpPr>
      <dsp:spPr>
        <a:xfrm>
          <a:off x="2375966" y="2879"/>
          <a:ext cx="1877466" cy="1126480"/>
        </a:xfrm>
        <a:prstGeom prst="rect">
          <a:avLst/>
        </a:prstGeom>
        <a:solidFill>
          <a:srgbClr val="C4BF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0" i="0" kern="1200" dirty="0">
              <a:effectLst>
                <a:outerShdw blurRad="38100" dist="38100" dir="2700000" algn="tl">
                  <a:srgbClr val="000000">
                    <a:alpha val="43137"/>
                  </a:srgbClr>
                </a:outerShdw>
              </a:effectLst>
            </a:rPr>
            <a:t>Policies</a:t>
          </a:r>
          <a:endParaRPr lang="en-US" sz="2300" i="0" kern="1200" dirty="0">
            <a:effectLst>
              <a:outerShdw blurRad="38100" dist="38100" dir="2700000" algn="tl">
                <a:srgbClr val="000000">
                  <a:alpha val="43137"/>
                </a:srgbClr>
              </a:outerShdw>
            </a:effectLst>
          </a:endParaRPr>
        </a:p>
      </dsp:txBody>
      <dsp:txXfrm>
        <a:off x="2375966" y="2879"/>
        <a:ext cx="1877466" cy="1126480"/>
      </dsp:txXfrm>
    </dsp:sp>
    <dsp:sp modelId="{E7731AFC-3560-4D8D-89C6-7EB3FCBF11A9}">
      <dsp:nvSpPr>
        <dsp:cNvPr id="0" name=""/>
        <dsp:cNvSpPr/>
      </dsp:nvSpPr>
      <dsp:spPr>
        <a:xfrm>
          <a:off x="4441180" y="2879"/>
          <a:ext cx="1877466" cy="1126480"/>
        </a:xfrm>
        <a:prstGeom prst="rect">
          <a:avLst/>
        </a:prstGeom>
        <a:solidFill>
          <a:srgbClr val="4298B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0" i="0" kern="1200" dirty="0">
              <a:effectLst>
                <a:outerShdw blurRad="38100" dist="38100" dir="2700000" algn="tl">
                  <a:srgbClr val="000000">
                    <a:alpha val="43137"/>
                  </a:srgbClr>
                </a:outerShdw>
              </a:effectLst>
            </a:rPr>
            <a:t>New clients</a:t>
          </a:r>
          <a:endParaRPr lang="en-US" sz="2300" i="0" kern="1200" dirty="0">
            <a:effectLst>
              <a:outerShdw blurRad="38100" dist="38100" dir="2700000" algn="tl">
                <a:srgbClr val="000000">
                  <a:alpha val="43137"/>
                </a:srgbClr>
              </a:outerShdw>
            </a:effectLst>
          </a:endParaRPr>
        </a:p>
      </dsp:txBody>
      <dsp:txXfrm>
        <a:off x="4441180" y="2879"/>
        <a:ext cx="1877466" cy="1126480"/>
      </dsp:txXfrm>
    </dsp:sp>
    <dsp:sp modelId="{F6AB4F3D-3085-4524-B068-A4702659BF3F}">
      <dsp:nvSpPr>
        <dsp:cNvPr id="0" name=""/>
        <dsp:cNvSpPr/>
      </dsp:nvSpPr>
      <dsp:spPr>
        <a:xfrm>
          <a:off x="310753" y="1317106"/>
          <a:ext cx="1877466" cy="1126480"/>
        </a:xfrm>
        <a:prstGeom prst="rect">
          <a:avLst/>
        </a:prstGeom>
        <a:solidFill>
          <a:srgbClr val="002F7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0" i="0" kern="1200" dirty="0">
              <a:effectLst>
                <a:outerShdw blurRad="38100" dist="38100" dir="2700000" algn="tl">
                  <a:srgbClr val="000000">
                    <a:alpha val="43137"/>
                  </a:srgbClr>
                </a:outerShdw>
              </a:effectLst>
            </a:rPr>
            <a:t>P&amp;C productivity</a:t>
          </a:r>
          <a:endParaRPr lang="en-US" sz="2300" i="0" kern="1200" dirty="0">
            <a:effectLst>
              <a:outerShdw blurRad="38100" dist="38100" dir="2700000" algn="tl">
                <a:srgbClr val="000000">
                  <a:alpha val="43137"/>
                </a:srgbClr>
              </a:outerShdw>
            </a:effectLst>
          </a:endParaRPr>
        </a:p>
      </dsp:txBody>
      <dsp:txXfrm>
        <a:off x="310753" y="1317106"/>
        <a:ext cx="1877466" cy="1126480"/>
      </dsp:txXfrm>
    </dsp:sp>
    <dsp:sp modelId="{AF1EC122-F30A-4CCB-9524-E6E34A75F330}">
      <dsp:nvSpPr>
        <dsp:cNvPr id="0" name=""/>
        <dsp:cNvSpPr/>
      </dsp:nvSpPr>
      <dsp:spPr>
        <a:xfrm>
          <a:off x="2375966" y="1317106"/>
          <a:ext cx="1877466" cy="1126480"/>
        </a:xfrm>
        <a:prstGeom prst="rect">
          <a:avLst/>
        </a:prstGeom>
        <a:solidFill>
          <a:srgbClr val="4298B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0" i="0" kern="1200" dirty="0">
              <a:effectLst>
                <a:outerShdw blurRad="38100" dist="38100" dir="2700000" algn="tl">
                  <a:srgbClr val="000000">
                    <a:alpha val="43137"/>
                  </a:srgbClr>
                </a:outerShdw>
              </a:effectLst>
            </a:rPr>
            <a:t>Investment gross revenues</a:t>
          </a:r>
          <a:endParaRPr lang="en-US" sz="2300" i="0" kern="1200" dirty="0">
            <a:effectLst>
              <a:outerShdw blurRad="38100" dist="38100" dir="2700000" algn="tl">
                <a:srgbClr val="000000">
                  <a:alpha val="43137"/>
                </a:srgbClr>
              </a:outerShdw>
            </a:effectLst>
          </a:endParaRPr>
        </a:p>
      </dsp:txBody>
      <dsp:txXfrm>
        <a:off x="2375966" y="1317106"/>
        <a:ext cx="1877466" cy="1126480"/>
      </dsp:txXfrm>
    </dsp:sp>
    <dsp:sp modelId="{72AE1F5F-C8D1-4310-87A3-6FCB4618F880}">
      <dsp:nvSpPr>
        <dsp:cNvPr id="0" name=""/>
        <dsp:cNvSpPr/>
      </dsp:nvSpPr>
      <dsp:spPr>
        <a:xfrm>
          <a:off x="4441180" y="1317106"/>
          <a:ext cx="1877466" cy="1126480"/>
        </a:xfrm>
        <a:prstGeom prst="rect">
          <a:avLst/>
        </a:prstGeom>
        <a:solidFill>
          <a:srgbClr val="00788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0" i="0" kern="1200" dirty="0">
              <a:effectLst>
                <a:outerShdw blurRad="38100" dist="38100" dir="2700000" algn="tl">
                  <a:srgbClr val="000000">
                    <a:alpha val="43137"/>
                  </a:srgbClr>
                </a:outerShdw>
              </a:effectLst>
            </a:rPr>
            <a:t>Production credits</a:t>
          </a:r>
          <a:endParaRPr lang="en-US" sz="2300" i="0" kern="1200" dirty="0">
            <a:effectLst>
              <a:outerShdw blurRad="38100" dist="38100" dir="2700000" algn="tl">
                <a:srgbClr val="000000">
                  <a:alpha val="43137"/>
                </a:srgbClr>
              </a:outerShdw>
            </a:effectLst>
          </a:endParaRPr>
        </a:p>
      </dsp:txBody>
      <dsp:txXfrm>
        <a:off x="4441180" y="1317106"/>
        <a:ext cx="1877466" cy="1126480"/>
      </dsp:txXfrm>
    </dsp:sp>
    <dsp:sp modelId="{78F5210B-0814-41A4-AB61-66439FF99B29}">
      <dsp:nvSpPr>
        <dsp:cNvPr id="0" name=""/>
        <dsp:cNvSpPr/>
      </dsp:nvSpPr>
      <dsp:spPr>
        <a:xfrm>
          <a:off x="310753" y="2631333"/>
          <a:ext cx="1877466" cy="1126480"/>
        </a:xfrm>
        <a:prstGeom prst="rect">
          <a:avLst/>
        </a:prstGeom>
        <a:solidFill>
          <a:srgbClr val="C4BF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0" i="0" kern="1200" dirty="0">
              <a:effectLst>
                <a:outerShdw blurRad="38100" dist="38100" dir="2700000" algn="tl">
                  <a:srgbClr val="000000">
                    <a:alpha val="43137"/>
                  </a:srgbClr>
                </a:outerShdw>
              </a:effectLst>
            </a:rPr>
            <a:t>Retention</a:t>
          </a:r>
          <a:endParaRPr lang="en-US" sz="2300" i="0" kern="1200" dirty="0">
            <a:effectLst>
              <a:outerShdw blurRad="38100" dist="38100" dir="2700000" algn="tl">
                <a:srgbClr val="000000">
                  <a:alpha val="43137"/>
                </a:srgbClr>
              </a:outerShdw>
            </a:effectLst>
          </a:endParaRPr>
        </a:p>
      </dsp:txBody>
      <dsp:txXfrm>
        <a:off x="310753" y="2631333"/>
        <a:ext cx="1877466" cy="1126480"/>
      </dsp:txXfrm>
    </dsp:sp>
    <dsp:sp modelId="{58FA9F5B-76BB-446A-9A73-3F5B8D6B0BA3}">
      <dsp:nvSpPr>
        <dsp:cNvPr id="0" name=""/>
        <dsp:cNvSpPr/>
      </dsp:nvSpPr>
      <dsp:spPr>
        <a:xfrm>
          <a:off x="2375966" y="2631333"/>
          <a:ext cx="1877466" cy="1126480"/>
        </a:xfrm>
        <a:prstGeom prst="rect">
          <a:avLst/>
        </a:prstGeom>
        <a:solidFill>
          <a:srgbClr val="002F7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0" i="0" kern="1200" dirty="0">
              <a:effectLst>
                <a:outerShdw blurRad="38100" dist="38100" dir="2700000" algn="tl">
                  <a:srgbClr val="000000">
                    <a:alpha val="43137"/>
                  </a:srgbClr>
                </a:outerShdw>
              </a:effectLst>
            </a:rPr>
            <a:t>Lives</a:t>
          </a:r>
          <a:endParaRPr lang="en-US" sz="2300" i="0" kern="1200" dirty="0">
            <a:effectLst>
              <a:outerShdw blurRad="38100" dist="38100" dir="2700000" algn="tl">
                <a:srgbClr val="000000">
                  <a:alpha val="43137"/>
                </a:srgbClr>
              </a:outerShdw>
            </a:effectLst>
          </a:endParaRPr>
        </a:p>
      </dsp:txBody>
      <dsp:txXfrm>
        <a:off x="2375966" y="2631333"/>
        <a:ext cx="1877466" cy="1126480"/>
      </dsp:txXfrm>
    </dsp:sp>
    <dsp:sp modelId="{83E0258D-4BA9-4635-94BF-20264D1D3BCA}">
      <dsp:nvSpPr>
        <dsp:cNvPr id="0" name=""/>
        <dsp:cNvSpPr/>
      </dsp:nvSpPr>
      <dsp:spPr>
        <a:xfrm>
          <a:off x="4441180" y="2631333"/>
          <a:ext cx="1877466" cy="1126480"/>
        </a:xfrm>
        <a:prstGeom prst="rect">
          <a:avLst/>
        </a:prstGeom>
        <a:solidFill>
          <a:srgbClr val="4298B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0" i="0" kern="1200" dirty="0">
              <a:effectLst>
                <a:outerShdw blurRad="38100" dist="38100" dir="2700000" algn="tl">
                  <a:srgbClr val="000000">
                    <a:alpha val="43137"/>
                  </a:srgbClr>
                </a:outerShdw>
              </a:effectLst>
            </a:rPr>
            <a:t>Submitted</a:t>
          </a:r>
          <a:endParaRPr lang="en-US" sz="2300" i="0" kern="1200" dirty="0">
            <a:effectLst>
              <a:outerShdw blurRad="38100" dist="38100" dir="2700000" algn="tl">
                <a:srgbClr val="000000">
                  <a:alpha val="43137"/>
                </a:srgbClr>
              </a:outerShdw>
            </a:effectLst>
          </a:endParaRPr>
        </a:p>
      </dsp:txBody>
      <dsp:txXfrm>
        <a:off x="4441180" y="2631333"/>
        <a:ext cx="1877466" cy="1126480"/>
      </dsp:txXfrm>
    </dsp:sp>
    <dsp:sp modelId="{EA3F4475-0E7E-4C37-BACE-89828A9797CB}">
      <dsp:nvSpPr>
        <dsp:cNvPr id="0" name=""/>
        <dsp:cNvSpPr/>
      </dsp:nvSpPr>
      <dsp:spPr>
        <a:xfrm>
          <a:off x="310753" y="3945560"/>
          <a:ext cx="1877466" cy="1126480"/>
        </a:xfrm>
        <a:prstGeom prst="rect">
          <a:avLst/>
        </a:prstGeom>
        <a:solidFill>
          <a:srgbClr val="002F7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0" i="0" kern="1200" dirty="0">
              <a:effectLst>
                <a:outerShdw blurRad="38100" dist="38100" dir="2700000" algn="tl">
                  <a:srgbClr val="000000">
                    <a:alpha val="43137"/>
                  </a:srgbClr>
                </a:outerShdw>
              </a:effectLst>
            </a:rPr>
            <a:t>Placed</a:t>
          </a:r>
          <a:endParaRPr lang="en-US" sz="2300" i="0" kern="1200" dirty="0">
            <a:effectLst>
              <a:outerShdw blurRad="38100" dist="38100" dir="2700000" algn="tl">
                <a:srgbClr val="000000">
                  <a:alpha val="43137"/>
                </a:srgbClr>
              </a:outerShdw>
            </a:effectLst>
          </a:endParaRPr>
        </a:p>
      </dsp:txBody>
      <dsp:txXfrm>
        <a:off x="310753" y="3945560"/>
        <a:ext cx="1877466" cy="1126480"/>
      </dsp:txXfrm>
    </dsp:sp>
    <dsp:sp modelId="{F57C2025-5297-4E0D-9064-989C2A5A4A57}">
      <dsp:nvSpPr>
        <dsp:cNvPr id="0" name=""/>
        <dsp:cNvSpPr/>
      </dsp:nvSpPr>
      <dsp:spPr>
        <a:xfrm>
          <a:off x="2375966" y="3945560"/>
          <a:ext cx="1877466" cy="1126480"/>
        </a:xfrm>
        <a:prstGeom prst="rect">
          <a:avLst/>
        </a:prstGeom>
        <a:solidFill>
          <a:srgbClr val="00788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0" i="0" kern="1200" dirty="0">
              <a:effectLst>
                <a:outerShdw blurRad="38100" dist="38100" dir="2700000" algn="tl">
                  <a:srgbClr val="000000">
                    <a:alpha val="43137"/>
                  </a:srgbClr>
                </a:outerShdw>
              </a:effectLst>
            </a:rPr>
            <a:t>Weekly net issued</a:t>
          </a:r>
          <a:endParaRPr lang="en-US" sz="2300" i="0" kern="1200" dirty="0">
            <a:effectLst>
              <a:outerShdw blurRad="38100" dist="38100" dir="2700000" algn="tl">
                <a:srgbClr val="000000">
                  <a:alpha val="43137"/>
                </a:srgbClr>
              </a:outerShdw>
            </a:effectLst>
          </a:endParaRPr>
        </a:p>
      </dsp:txBody>
      <dsp:txXfrm>
        <a:off x="2375966" y="3945560"/>
        <a:ext cx="1877466" cy="1126480"/>
      </dsp:txXfrm>
    </dsp:sp>
    <dsp:sp modelId="{CE460050-E019-498F-9BA2-13DAC4FF887F}">
      <dsp:nvSpPr>
        <dsp:cNvPr id="0" name=""/>
        <dsp:cNvSpPr/>
      </dsp:nvSpPr>
      <dsp:spPr>
        <a:xfrm>
          <a:off x="4441180" y="3945560"/>
          <a:ext cx="1877466" cy="1126480"/>
        </a:xfrm>
        <a:prstGeom prst="rect">
          <a:avLst/>
        </a:prstGeom>
        <a:solidFill>
          <a:srgbClr val="C4BF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0" i="0" kern="1200" dirty="0">
              <a:effectLst>
                <a:outerShdw blurRad="38100" dist="38100" dir="2700000" algn="tl">
                  <a:srgbClr val="000000">
                    <a:alpha val="43137"/>
                  </a:srgbClr>
                </a:outerShdw>
              </a:effectLst>
            </a:rPr>
            <a:t>Conference credits</a:t>
          </a:r>
          <a:endParaRPr lang="en-US" sz="2300" i="0" kern="1200" dirty="0">
            <a:effectLst>
              <a:outerShdw blurRad="38100" dist="38100" dir="2700000" algn="tl">
                <a:srgbClr val="000000">
                  <a:alpha val="43137"/>
                </a:srgbClr>
              </a:outerShdw>
            </a:effectLst>
          </a:endParaRPr>
        </a:p>
      </dsp:txBody>
      <dsp:txXfrm>
        <a:off x="4441180" y="3945560"/>
        <a:ext cx="1877466" cy="11264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7C2207-49BF-4573-8CAC-65DACBC27A4D}">
      <dsp:nvSpPr>
        <dsp:cNvPr id="0" name=""/>
        <dsp:cNvSpPr/>
      </dsp:nvSpPr>
      <dsp:spPr>
        <a:xfrm>
          <a:off x="0" y="576026"/>
          <a:ext cx="3428999" cy="2743199"/>
        </a:xfrm>
        <a:prstGeom prst="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0CD32F-8744-4478-B4CE-00ABFEAD2E9B}">
      <dsp:nvSpPr>
        <dsp:cNvPr id="0" name=""/>
        <dsp:cNvSpPr/>
      </dsp:nvSpPr>
      <dsp:spPr>
        <a:xfrm>
          <a:off x="308610" y="3044906"/>
          <a:ext cx="3051810" cy="960120"/>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i="0" kern="1200" dirty="0"/>
            <a:t>Context video – </a:t>
          </a:r>
          <a:r>
            <a:rPr lang="en-US" sz="2200" b="0" i="1" kern="1200" dirty="0"/>
            <a:t>animated</a:t>
          </a:r>
          <a:endParaRPr lang="en-US" sz="2200" i="1" kern="1200" dirty="0"/>
        </a:p>
      </dsp:txBody>
      <dsp:txXfrm>
        <a:off x="308610" y="3044906"/>
        <a:ext cx="3051810" cy="960120"/>
      </dsp:txXfrm>
    </dsp:sp>
    <dsp:sp modelId="{2399FA35-F877-41F6-953D-89B892C7DF73}">
      <dsp:nvSpPr>
        <dsp:cNvPr id="0" name=""/>
        <dsp:cNvSpPr/>
      </dsp:nvSpPr>
      <dsp:spPr>
        <a:xfrm>
          <a:off x="3771900" y="576026"/>
          <a:ext cx="3428999" cy="2743199"/>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4C36A7-D29D-4D22-AAE6-E43B136B62C3}">
      <dsp:nvSpPr>
        <dsp:cNvPr id="0" name=""/>
        <dsp:cNvSpPr/>
      </dsp:nvSpPr>
      <dsp:spPr>
        <a:xfrm>
          <a:off x="4080510" y="3044907"/>
          <a:ext cx="3051810" cy="960120"/>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i="0" kern="1200" dirty="0"/>
            <a:t>Application videos –    </a:t>
          </a:r>
          <a:r>
            <a:rPr lang="en-US" sz="2200" b="0" i="1" kern="1200" dirty="0"/>
            <a:t>live actor/SME</a:t>
          </a:r>
          <a:endParaRPr lang="en-US" sz="2200" i="1" kern="1200" dirty="0"/>
        </a:p>
      </dsp:txBody>
      <dsp:txXfrm>
        <a:off x="4080510" y="3044907"/>
        <a:ext cx="3051810" cy="960120"/>
      </dsp:txXfrm>
    </dsp:sp>
    <dsp:sp modelId="{E5A9F8BD-0C57-413E-A313-BC05B70AC567}">
      <dsp:nvSpPr>
        <dsp:cNvPr id="0" name=""/>
        <dsp:cNvSpPr/>
      </dsp:nvSpPr>
      <dsp:spPr>
        <a:xfrm>
          <a:off x="7543800" y="576026"/>
          <a:ext cx="3428999" cy="2743199"/>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1E81D4-9BF2-407B-B71D-997CAD44E096}">
      <dsp:nvSpPr>
        <dsp:cNvPr id="0" name=""/>
        <dsp:cNvSpPr/>
      </dsp:nvSpPr>
      <dsp:spPr>
        <a:xfrm>
          <a:off x="7852410" y="3044907"/>
          <a:ext cx="3051810" cy="960120"/>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i="0" kern="1200" dirty="0"/>
            <a:t>Language demonstration videos – </a:t>
          </a:r>
          <a:r>
            <a:rPr lang="en-US" sz="2200" b="0" i="1" kern="1200" dirty="0"/>
            <a:t>live actor</a:t>
          </a:r>
          <a:endParaRPr lang="en-US" sz="2200" i="1" kern="1200" dirty="0"/>
        </a:p>
      </dsp:txBody>
      <dsp:txXfrm>
        <a:off x="7852410" y="3044907"/>
        <a:ext cx="3051810" cy="960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9156A-5251-4BF5-8415-76A0A762CA95}">
      <dsp:nvSpPr>
        <dsp:cNvPr id="0" name=""/>
        <dsp:cNvSpPr/>
      </dsp:nvSpPr>
      <dsp:spPr>
        <a:xfrm>
          <a:off x="0" y="61912"/>
          <a:ext cx="3428999" cy="20574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i="0" kern="1200" dirty="0"/>
            <a:t>in more than three dozen companies… </a:t>
          </a:r>
          <a:endParaRPr lang="en-US" sz="2000" kern="1200" dirty="0"/>
        </a:p>
      </dsp:txBody>
      <dsp:txXfrm>
        <a:off x="0" y="61912"/>
        <a:ext cx="3428999" cy="2057400"/>
      </dsp:txXfrm>
    </dsp:sp>
    <dsp:sp modelId="{17413467-8265-4DCB-9554-1D1F5E82A9D1}">
      <dsp:nvSpPr>
        <dsp:cNvPr id="0" name=""/>
        <dsp:cNvSpPr/>
      </dsp:nvSpPr>
      <dsp:spPr>
        <a:xfrm>
          <a:off x="3771900" y="61912"/>
          <a:ext cx="3428999" cy="2057400"/>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i="0" kern="1200" dirty="0"/>
            <a:t>in every distribution channel… </a:t>
          </a:r>
        </a:p>
        <a:p>
          <a:pPr marL="0" lvl="0" indent="0" algn="ctr" defTabSz="889000" rtl="0">
            <a:lnSpc>
              <a:spcPct val="90000"/>
            </a:lnSpc>
            <a:spcBef>
              <a:spcPct val="0"/>
            </a:spcBef>
            <a:spcAft>
              <a:spcPct val="35000"/>
            </a:spcAft>
            <a:buNone/>
          </a:pPr>
          <a:r>
            <a:rPr lang="en-US" sz="1600" b="0" i="0" kern="1200" dirty="0"/>
            <a:t>(</a:t>
          </a:r>
          <a:r>
            <a:rPr lang="en-US" sz="1600" b="0" i="1" kern="1200" dirty="0"/>
            <a:t>career, independent, hybrid) </a:t>
          </a:r>
          <a:endParaRPr lang="en-US" sz="1600" kern="1200" dirty="0"/>
        </a:p>
      </dsp:txBody>
      <dsp:txXfrm>
        <a:off x="3771900" y="61912"/>
        <a:ext cx="3428999" cy="2057400"/>
      </dsp:txXfrm>
    </dsp:sp>
    <dsp:sp modelId="{259B8F07-F7DA-4E47-8F22-C4AFCA1C0617}">
      <dsp:nvSpPr>
        <dsp:cNvPr id="0" name=""/>
        <dsp:cNvSpPr/>
      </dsp:nvSpPr>
      <dsp:spPr>
        <a:xfrm>
          <a:off x="7543800" y="61912"/>
          <a:ext cx="3428999" cy="2057400"/>
        </a:xfrm>
        <a:prstGeom prst="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i="0" kern="1200" dirty="0"/>
            <a:t>In the US and Canada…</a:t>
          </a:r>
          <a:endParaRPr lang="en-US" sz="2000" kern="1200" dirty="0"/>
        </a:p>
      </dsp:txBody>
      <dsp:txXfrm>
        <a:off x="7543800" y="61912"/>
        <a:ext cx="3428999" cy="2057400"/>
      </dsp:txXfrm>
    </dsp:sp>
    <dsp:sp modelId="{1DA3D6FC-419C-4BAA-9252-94279D1CC95C}">
      <dsp:nvSpPr>
        <dsp:cNvPr id="0" name=""/>
        <dsp:cNvSpPr/>
      </dsp:nvSpPr>
      <dsp:spPr>
        <a:xfrm>
          <a:off x="22425" y="2462438"/>
          <a:ext cx="3428999" cy="2057400"/>
        </a:xfrm>
        <a:prstGeom prst="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i="0" kern="1200" dirty="0"/>
            <a:t>In life, multi-line, and investment space… </a:t>
          </a:r>
          <a:endParaRPr lang="en-US" sz="2000" kern="1200" dirty="0"/>
        </a:p>
      </dsp:txBody>
      <dsp:txXfrm>
        <a:off x="22425" y="2462438"/>
        <a:ext cx="3428999" cy="2057400"/>
      </dsp:txXfrm>
    </dsp:sp>
    <dsp:sp modelId="{9A7ACC6D-0BCD-4ABD-A9F3-0C338EE18010}">
      <dsp:nvSpPr>
        <dsp:cNvPr id="0" name=""/>
        <dsp:cNvSpPr/>
      </dsp:nvSpPr>
      <dsp:spPr>
        <a:xfrm>
          <a:off x="3771900" y="2462438"/>
          <a:ext cx="3428999" cy="20574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i="0" kern="1200" dirty="0"/>
            <a:t>and across the seasons…</a:t>
          </a:r>
          <a:endParaRPr lang="en-US" sz="2000" kern="1200" dirty="0"/>
        </a:p>
      </dsp:txBody>
      <dsp:txXfrm>
        <a:off x="3771900" y="2462438"/>
        <a:ext cx="3428999" cy="20574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8A73A0-3812-42EC-8820-3A4CE628AA26}">
      <dsp:nvSpPr>
        <dsp:cNvPr id="0" name=""/>
        <dsp:cNvSpPr/>
      </dsp:nvSpPr>
      <dsp:spPr>
        <a:xfrm>
          <a:off x="176521" y="4403"/>
          <a:ext cx="2029326" cy="121759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0" i="0" kern="1200"/>
            <a:t>Premium</a:t>
          </a:r>
          <a:endParaRPr lang="en-US" sz="2400" i="0" kern="1200"/>
        </a:p>
      </dsp:txBody>
      <dsp:txXfrm>
        <a:off x="176521" y="4403"/>
        <a:ext cx="2029326" cy="1217595"/>
      </dsp:txXfrm>
    </dsp:sp>
    <dsp:sp modelId="{1B329DA2-A504-49C7-8B1F-45E034B0CDAA}">
      <dsp:nvSpPr>
        <dsp:cNvPr id="0" name=""/>
        <dsp:cNvSpPr/>
      </dsp:nvSpPr>
      <dsp:spPr>
        <a:xfrm>
          <a:off x="2408780" y="4403"/>
          <a:ext cx="2029326" cy="121759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0" i="0" kern="1200" dirty="0"/>
            <a:t>Policies</a:t>
          </a:r>
          <a:endParaRPr lang="en-US" sz="2400" i="0" kern="1200" dirty="0"/>
        </a:p>
      </dsp:txBody>
      <dsp:txXfrm>
        <a:off x="2408780" y="4403"/>
        <a:ext cx="2029326" cy="1217595"/>
      </dsp:txXfrm>
    </dsp:sp>
    <dsp:sp modelId="{E7731AFC-3560-4D8D-89C6-7EB3FCBF11A9}">
      <dsp:nvSpPr>
        <dsp:cNvPr id="0" name=""/>
        <dsp:cNvSpPr/>
      </dsp:nvSpPr>
      <dsp:spPr>
        <a:xfrm>
          <a:off x="4641039" y="4403"/>
          <a:ext cx="2029326" cy="121759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0" i="0" kern="1200" dirty="0"/>
            <a:t>New clients</a:t>
          </a:r>
          <a:endParaRPr lang="en-US" sz="2400" i="0" kern="1200" dirty="0"/>
        </a:p>
      </dsp:txBody>
      <dsp:txXfrm>
        <a:off x="4641039" y="4403"/>
        <a:ext cx="2029326" cy="1217595"/>
      </dsp:txXfrm>
    </dsp:sp>
    <dsp:sp modelId="{F6AB4F3D-3085-4524-B068-A4702659BF3F}">
      <dsp:nvSpPr>
        <dsp:cNvPr id="0" name=""/>
        <dsp:cNvSpPr/>
      </dsp:nvSpPr>
      <dsp:spPr>
        <a:xfrm>
          <a:off x="176521" y="1424931"/>
          <a:ext cx="2029326" cy="121759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0" i="0" kern="1200"/>
            <a:t>P&amp;C productivity</a:t>
          </a:r>
          <a:endParaRPr lang="en-US" sz="2400" i="0" kern="1200"/>
        </a:p>
      </dsp:txBody>
      <dsp:txXfrm>
        <a:off x="176521" y="1424931"/>
        <a:ext cx="2029326" cy="1217595"/>
      </dsp:txXfrm>
    </dsp:sp>
    <dsp:sp modelId="{AF1EC122-F30A-4CCB-9524-E6E34A75F330}">
      <dsp:nvSpPr>
        <dsp:cNvPr id="0" name=""/>
        <dsp:cNvSpPr/>
      </dsp:nvSpPr>
      <dsp:spPr>
        <a:xfrm>
          <a:off x="2408780" y="1424931"/>
          <a:ext cx="2029326" cy="121759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0" i="0" kern="1200" dirty="0"/>
            <a:t>Investment gross revenues</a:t>
          </a:r>
          <a:endParaRPr lang="en-US" sz="2400" i="0" kern="1200" dirty="0"/>
        </a:p>
      </dsp:txBody>
      <dsp:txXfrm>
        <a:off x="2408780" y="1424931"/>
        <a:ext cx="2029326" cy="1217595"/>
      </dsp:txXfrm>
    </dsp:sp>
    <dsp:sp modelId="{72AE1F5F-C8D1-4310-87A3-6FCB4618F880}">
      <dsp:nvSpPr>
        <dsp:cNvPr id="0" name=""/>
        <dsp:cNvSpPr/>
      </dsp:nvSpPr>
      <dsp:spPr>
        <a:xfrm>
          <a:off x="4641039" y="1424931"/>
          <a:ext cx="2029326" cy="121759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0" i="0" kern="1200" dirty="0"/>
            <a:t>Production credits</a:t>
          </a:r>
          <a:endParaRPr lang="en-US" sz="2400" i="0" kern="1200" dirty="0"/>
        </a:p>
      </dsp:txBody>
      <dsp:txXfrm>
        <a:off x="4641039" y="1424931"/>
        <a:ext cx="2029326" cy="1217595"/>
      </dsp:txXfrm>
    </dsp:sp>
    <dsp:sp modelId="{78F5210B-0814-41A4-AB61-66439FF99B29}">
      <dsp:nvSpPr>
        <dsp:cNvPr id="0" name=""/>
        <dsp:cNvSpPr/>
      </dsp:nvSpPr>
      <dsp:spPr>
        <a:xfrm>
          <a:off x="176521" y="2845460"/>
          <a:ext cx="2029326" cy="121759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0" i="0" kern="1200" dirty="0"/>
            <a:t>Retention</a:t>
          </a:r>
          <a:endParaRPr lang="en-US" sz="2400" i="0" kern="1200" dirty="0"/>
        </a:p>
      </dsp:txBody>
      <dsp:txXfrm>
        <a:off x="176521" y="2845460"/>
        <a:ext cx="2029326" cy="1217595"/>
      </dsp:txXfrm>
    </dsp:sp>
    <dsp:sp modelId="{58FA9F5B-76BB-446A-9A73-3F5B8D6B0BA3}">
      <dsp:nvSpPr>
        <dsp:cNvPr id="0" name=""/>
        <dsp:cNvSpPr/>
      </dsp:nvSpPr>
      <dsp:spPr>
        <a:xfrm>
          <a:off x="2408780" y="2845460"/>
          <a:ext cx="2029326" cy="121759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0" i="0" kern="1200"/>
            <a:t>Lives</a:t>
          </a:r>
          <a:endParaRPr lang="en-US" sz="2400" i="0" kern="1200"/>
        </a:p>
      </dsp:txBody>
      <dsp:txXfrm>
        <a:off x="2408780" y="2845460"/>
        <a:ext cx="2029326" cy="1217595"/>
      </dsp:txXfrm>
    </dsp:sp>
    <dsp:sp modelId="{83E0258D-4BA9-4635-94BF-20264D1D3BCA}">
      <dsp:nvSpPr>
        <dsp:cNvPr id="0" name=""/>
        <dsp:cNvSpPr/>
      </dsp:nvSpPr>
      <dsp:spPr>
        <a:xfrm>
          <a:off x="4641039" y="2845460"/>
          <a:ext cx="2029326" cy="121759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0" i="0" kern="1200"/>
            <a:t>Submitted</a:t>
          </a:r>
          <a:endParaRPr lang="en-US" sz="2400" i="0" kern="1200"/>
        </a:p>
      </dsp:txBody>
      <dsp:txXfrm>
        <a:off x="4641039" y="2845460"/>
        <a:ext cx="2029326" cy="1217595"/>
      </dsp:txXfrm>
    </dsp:sp>
    <dsp:sp modelId="{EA3F4475-0E7E-4C37-BACE-89828A9797CB}">
      <dsp:nvSpPr>
        <dsp:cNvPr id="0" name=""/>
        <dsp:cNvSpPr/>
      </dsp:nvSpPr>
      <dsp:spPr>
        <a:xfrm>
          <a:off x="176521" y="4265988"/>
          <a:ext cx="2029326" cy="121759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0" i="0" kern="1200"/>
            <a:t>Placed</a:t>
          </a:r>
          <a:endParaRPr lang="en-US" sz="2400" i="0" kern="1200"/>
        </a:p>
      </dsp:txBody>
      <dsp:txXfrm>
        <a:off x="176521" y="4265988"/>
        <a:ext cx="2029326" cy="1217595"/>
      </dsp:txXfrm>
    </dsp:sp>
    <dsp:sp modelId="{F57C2025-5297-4E0D-9064-989C2A5A4A57}">
      <dsp:nvSpPr>
        <dsp:cNvPr id="0" name=""/>
        <dsp:cNvSpPr/>
      </dsp:nvSpPr>
      <dsp:spPr>
        <a:xfrm>
          <a:off x="2408780" y="4265988"/>
          <a:ext cx="2029326" cy="121759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0" i="0" kern="1200"/>
            <a:t>Weekly net issued</a:t>
          </a:r>
          <a:endParaRPr lang="en-US" sz="2400" i="0" kern="1200"/>
        </a:p>
      </dsp:txBody>
      <dsp:txXfrm>
        <a:off x="2408780" y="4265988"/>
        <a:ext cx="2029326" cy="1217595"/>
      </dsp:txXfrm>
    </dsp:sp>
    <dsp:sp modelId="{CE460050-E019-498F-9BA2-13DAC4FF887F}">
      <dsp:nvSpPr>
        <dsp:cNvPr id="0" name=""/>
        <dsp:cNvSpPr/>
      </dsp:nvSpPr>
      <dsp:spPr>
        <a:xfrm>
          <a:off x="4641039" y="4265988"/>
          <a:ext cx="2029326" cy="121759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0" i="0" kern="1200" dirty="0"/>
            <a:t>Conference credits</a:t>
          </a:r>
          <a:endParaRPr lang="en-US" sz="2400" i="0" kern="1200" dirty="0"/>
        </a:p>
      </dsp:txBody>
      <dsp:txXfrm>
        <a:off x="4641039" y="4265988"/>
        <a:ext cx="2029326" cy="1217595"/>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latin typeface="Arial" charset="0"/>
            </a:endParaRPr>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A093954A-C201-EB40-9459-342C786798D2}" type="datetimeFigureOut">
              <a:rPr lang="en-US" smtClean="0">
                <a:latin typeface="Arial" charset="0"/>
              </a:rPr>
              <a:t>5/28/2024</a:t>
            </a:fld>
            <a:endParaRPr lang="en-US">
              <a:latin typeface="Arial" charset="0"/>
            </a:endParaRPr>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latin typeface="Arial" charset="0"/>
            </a:endParaRPr>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3F52853C-6216-544B-82BE-E4DDDB9FF424}" type="slidenum">
              <a:rPr lang="en-US" smtClean="0">
                <a:latin typeface="Arial" charset="0"/>
              </a:rPr>
              <a:t>‹#›</a:t>
            </a:fld>
            <a:endParaRPr lang="en-US">
              <a:latin typeface="Arial" charset="0"/>
            </a:endParaRPr>
          </a:p>
        </p:txBody>
      </p:sp>
    </p:spTree>
    <p:extLst>
      <p:ext uri="{BB962C8B-B14F-4D97-AF65-F5344CB8AC3E}">
        <p14:creationId xmlns:p14="http://schemas.microsoft.com/office/powerpoint/2010/main" val="17896620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b="0" i="0">
                <a:latin typeface="Arial" charset="0"/>
              </a:defRPr>
            </a:lvl1pPr>
          </a:lstStyle>
          <a:p>
            <a:endParaRPr lang="en-JM"/>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b="0" i="0">
                <a:latin typeface="Arial" charset="0"/>
              </a:defRPr>
            </a:lvl1pPr>
          </a:lstStyle>
          <a:p>
            <a:fld id="{7D7D0FC4-79A4-4CD6-9D21-6D2AFDDF42EC}" type="datetimeFigureOut">
              <a:rPr lang="en-JM" smtClean="0"/>
              <a:pPr/>
              <a:t>28/5/2024</a:t>
            </a:fld>
            <a:endParaRPr lang="en-JM"/>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JM"/>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b="0" i="0">
                <a:latin typeface="Arial" charset="0"/>
              </a:defRPr>
            </a:lvl1pPr>
          </a:lstStyle>
          <a:p>
            <a:endParaRPr lang="en-JM"/>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b="0" i="0">
                <a:latin typeface="Arial" charset="0"/>
              </a:defRPr>
            </a:lvl1pPr>
          </a:lstStyle>
          <a:p>
            <a:fld id="{FEA829E4-7B8F-48ED-BCF8-1C0A3C644052}" type="slidenum">
              <a:rPr lang="en-JM" smtClean="0"/>
              <a:pPr/>
              <a:t>‹#›</a:t>
            </a:fld>
            <a:endParaRPr lang="en-JM"/>
          </a:p>
        </p:txBody>
      </p:sp>
    </p:spTree>
    <p:extLst>
      <p:ext uri="{BB962C8B-B14F-4D97-AF65-F5344CB8AC3E}">
        <p14:creationId xmlns:p14="http://schemas.microsoft.com/office/powerpoint/2010/main" val="48703792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I’d like to welcome you to the Trustworthy Selling Preview Day session. We’re excited that you and your organization will be taking part in an overview of this ground breaking sales effectiveness program.  We’ve found this is the best way to experience the Trustworthy Selling curriculum.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Over the course of our time together we will:</a:t>
            </a:r>
          </a:p>
          <a:p>
            <a:pPr marL="628650" lvl="1" indent="-171450">
              <a:buFont typeface="Arial" panose="020B0604020202020204" pitchFamily="34" charset="0"/>
              <a:buChar char="•"/>
            </a:pPr>
            <a:r>
              <a:rPr lang="en-US" sz="1100" b="0" i="0" kern="1200" dirty="0">
                <a:solidFill>
                  <a:schemeClr val="tx1"/>
                </a:solidFill>
                <a:effectLst/>
                <a:latin typeface="Arial" charset="0"/>
                <a:ea typeface="+mn-ea"/>
                <a:cs typeface="+mn-cs"/>
              </a:rPr>
              <a:t>Review the latest LIMRA research that impacts productivity</a:t>
            </a:r>
          </a:p>
          <a:p>
            <a:pPr marL="628650" lvl="1" indent="-171450">
              <a:buFont typeface="Arial" panose="020B0604020202020204" pitchFamily="34" charset="0"/>
              <a:buChar char="•"/>
            </a:pPr>
            <a:r>
              <a:rPr lang="en-US" sz="1100" b="0" i="0" kern="1200" dirty="0">
                <a:solidFill>
                  <a:schemeClr val="tx1"/>
                </a:solidFill>
                <a:effectLst/>
                <a:latin typeface="Arial" charset="0"/>
                <a:ea typeface="+mn-ea"/>
                <a:cs typeface="+mn-cs"/>
              </a:rPr>
              <a:t>Share productivity results and why this program is exploding throughout the industry</a:t>
            </a:r>
          </a:p>
          <a:p>
            <a:pPr marL="628650" lvl="1" indent="-171450">
              <a:buFont typeface="Arial" panose="020B0604020202020204" pitchFamily="34" charset="0"/>
              <a:buChar char="•"/>
            </a:pPr>
            <a:r>
              <a:rPr lang="en-US" sz="1100" b="0" i="0" kern="1200" dirty="0">
                <a:solidFill>
                  <a:schemeClr val="tx1"/>
                </a:solidFill>
                <a:effectLst/>
                <a:latin typeface="Arial" charset="0"/>
                <a:ea typeface="+mn-ea"/>
                <a:cs typeface="+mn-cs"/>
              </a:rPr>
              <a:t>Provide highlights of each of the three editions in a module-by-module</a:t>
            </a:r>
            <a:r>
              <a:rPr lang="en-US" sz="1100" b="0" i="0" kern="1200" baseline="0" dirty="0">
                <a:solidFill>
                  <a:schemeClr val="tx1"/>
                </a:solidFill>
                <a:effectLst/>
                <a:latin typeface="Arial" charset="0"/>
                <a:ea typeface="+mn-ea"/>
                <a:cs typeface="+mn-cs"/>
              </a:rPr>
              <a:t> review</a:t>
            </a:r>
            <a:endParaRPr lang="en-US" sz="1100" b="0" i="0" kern="1200" dirty="0">
              <a:solidFill>
                <a:schemeClr val="tx1"/>
              </a:solidFill>
              <a:effectLst/>
              <a:latin typeface="Arial" charset="0"/>
              <a:ea typeface="+mn-ea"/>
              <a:cs typeface="+mn-cs"/>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712977-ADC1-4B07-A0B7-DCB804F4F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01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LIMRA and the Hoopis Performance Network collaborated to create this program specifically for the financial services space. </a:t>
            </a:r>
          </a:p>
          <a:p>
            <a:endParaRPr lang="en-US" sz="1100" dirty="0"/>
          </a:p>
          <a:p>
            <a:pPr marL="171450" indent="-171450">
              <a:buFont typeface="Arial" panose="020B0604020202020204" pitchFamily="34" charset="0"/>
              <a:buChar char="•"/>
            </a:pPr>
            <a:r>
              <a:rPr lang="en-US" sz="1100" dirty="0"/>
              <a:t>It’s a first of its kind –a research organization partnering with a proven field practitioner to combine The Art and Science to increase productivity and retention. The Science is the LIMRA research and The Art is HPN”s field-tested language and techniques of top producers. </a:t>
            </a:r>
          </a:p>
          <a:p>
            <a:endParaRPr lang="en-US" sz="1100" dirty="0"/>
          </a:p>
          <a:p>
            <a:pPr marL="171450" indent="-171450">
              <a:buFont typeface="Arial" panose="020B0604020202020204" pitchFamily="34" charset="0"/>
              <a:buChar char="•"/>
            </a:pPr>
            <a:r>
              <a:rPr lang="en-US" sz="1100" dirty="0"/>
              <a:t>It’s been a courageous partnership founded on making a difference and changing an industry that’s been searching for an answer to growing productivity and retention.  </a:t>
            </a:r>
          </a:p>
          <a:p>
            <a:endParaRPr lang="en-US" sz="1100" dirty="0"/>
          </a:p>
          <a:p>
            <a:pPr marL="171450" indent="-171450">
              <a:buFont typeface="Arial" panose="020B0604020202020204" pitchFamily="34" charset="0"/>
              <a:buChar char="•"/>
            </a:pPr>
            <a:r>
              <a:rPr lang="en-US" sz="1100" dirty="0"/>
              <a:t>It teaches us to sell by listening, to advocate rather than pressure, to collaborate and foster for the long term.  It gives us the tools to grow from within and the confidence to build enduring relationships.  </a:t>
            </a:r>
          </a:p>
          <a:p>
            <a:endParaRPr lang="en-US" sz="1100" dirty="0"/>
          </a:p>
          <a:p>
            <a:pPr marL="171450" indent="-171450">
              <a:buFont typeface="Arial" panose="020B0604020202020204" pitchFamily="34" charset="0"/>
              <a:buChar char="•"/>
            </a:pPr>
            <a:r>
              <a:rPr lang="en-US" sz="1100" dirty="0"/>
              <a:t>It is battle tested and built from the voices of the industry.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10</a:t>
            </a:fld>
            <a:endParaRPr lang="en-JM"/>
          </a:p>
        </p:txBody>
      </p:sp>
    </p:spTree>
    <p:extLst>
      <p:ext uri="{BB962C8B-B14F-4D97-AF65-F5344CB8AC3E}">
        <p14:creationId xmlns:p14="http://schemas.microsoft.com/office/powerpoint/2010/main" val="490068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Arial" charset="0"/>
                <a:ea typeface="+mn-ea"/>
                <a:cs typeface="+mn-cs"/>
              </a:rPr>
              <a:t>And now we are witness to double digit lift in every metric our client companies ask us to measure</a:t>
            </a:r>
          </a:p>
          <a:p>
            <a:r>
              <a:rPr lang="en-US" sz="12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200" b="0" i="0" kern="1200" dirty="0">
                <a:solidFill>
                  <a:schemeClr val="tx1"/>
                </a:solidFill>
                <a:effectLst/>
                <a:latin typeface="Arial" charset="0"/>
                <a:ea typeface="+mn-ea"/>
                <a:cs typeface="+mn-cs"/>
              </a:rPr>
              <a:t>These are the numbers you see in our marketing and they most often represent pre/post data </a:t>
            </a:r>
            <a:r>
              <a:rPr lang="en-US" sz="1200" b="0" i="1" kern="1200" dirty="0">
                <a:solidFill>
                  <a:schemeClr val="tx1"/>
                </a:solidFill>
                <a:effectLst/>
                <a:latin typeface="Arial" charset="0"/>
                <a:ea typeface="+mn-ea"/>
                <a:cs typeface="+mn-cs"/>
              </a:rPr>
              <a:t>at 3 months</a:t>
            </a:r>
            <a:r>
              <a:rPr lang="en-US" sz="1200" b="0" i="0" kern="1200" dirty="0">
                <a:solidFill>
                  <a:schemeClr val="tx1"/>
                </a:solidFill>
                <a:effectLst/>
                <a:latin typeface="Arial" charset="0"/>
                <a:ea typeface="+mn-ea"/>
                <a:cs typeface="+mn-cs"/>
              </a:rPr>
              <a:t> from users of the program. </a:t>
            </a:r>
          </a:p>
          <a:p>
            <a:pPr marL="171450" indent="-171450">
              <a:buFont typeface="Arial" panose="020B0604020202020204" pitchFamily="34" charset="0"/>
              <a:buChar char="•"/>
            </a:pPr>
            <a:endParaRPr lang="en-US" sz="12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Arial" charset="0"/>
                <a:ea typeface="+mn-ea"/>
                <a:cs typeface="+mn-cs"/>
              </a:rPr>
              <a:t>However, we have tracked year over year results from a company’s entire annual recruiting class. </a:t>
            </a:r>
          </a:p>
          <a:p>
            <a:endParaRPr lang="en-US" dirty="0"/>
          </a:p>
        </p:txBody>
      </p:sp>
      <p:sp>
        <p:nvSpPr>
          <p:cNvPr id="4" name="Slide Number Placeholder 3"/>
          <p:cNvSpPr>
            <a:spLocks noGrp="1"/>
          </p:cNvSpPr>
          <p:nvPr>
            <p:ph type="sldNum" sz="quarter" idx="5"/>
          </p:nvPr>
        </p:nvSpPr>
        <p:spPr/>
        <p:txBody>
          <a:bodyPr/>
          <a:lstStyle/>
          <a:p>
            <a:fld id="{FEA829E4-7B8F-48ED-BCF8-1C0A3C644052}" type="slidenum">
              <a:rPr lang="en-JM" smtClean="0"/>
              <a:pPr/>
              <a:t>12</a:t>
            </a:fld>
            <a:endParaRPr lang="en-JM"/>
          </a:p>
        </p:txBody>
      </p:sp>
    </p:spTree>
    <p:extLst>
      <p:ext uri="{BB962C8B-B14F-4D97-AF65-F5344CB8AC3E}">
        <p14:creationId xmlns:p14="http://schemas.microsoft.com/office/powerpoint/2010/main" val="1743027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Combining proven language with leading research, dynamic tools and new technology, Trustworthy Selling partners with you to build a more powerful, loyal, and productive distribution.</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This is the curriculum visually laid out as the “House of Learning” or “House of Sales” as it’s sometimes referred to.  At a high level, there are 10 modules and about 4 full days of content (typically delivered over the course of several weeks or months). </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At the foundation – There are two Industry validated assessments packaged and delivered as pre-work to the program, allowing participants to individualize the learning experience and grow from who they are.</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1" i="0" kern="1200" dirty="0">
                <a:solidFill>
                  <a:schemeClr val="tx1"/>
                </a:solidFill>
                <a:effectLst/>
                <a:latin typeface="Arial" charset="0"/>
                <a:ea typeface="+mn-ea"/>
                <a:cs typeface="+mn-cs"/>
              </a:rPr>
              <a:t>First floor</a:t>
            </a:r>
            <a:r>
              <a:rPr lang="en-US" sz="1100" b="0" i="0" kern="1200" dirty="0">
                <a:solidFill>
                  <a:schemeClr val="tx1"/>
                </a:solidFill>
                <a:effectLst/>
                <a:latin typeface="Arial" charset="0"/>
                <a:ea typeface="+mn-ea"/>
                <a:cs typeface="+mn-cs"/>
              </a:rPr>
              <a:t> - The first three learning modules set the stage for the entire curriculum, enabling participants</a:t>
            </a:r>
          </a:p>
          <a:p>
            <a:r>
              <a:rPr lang="en-US" sz="1100" b="0" i="0" kern="1200" dirty="0">
                <a:solidFill>
                  <a:schemeClr val="tx1"/>
                </a:solidFill>
                <a:effectLst/>
                <a:latin typeface="Arial" charset="0"/>
                <a:ea typeface="+mn-ea"/>
                <a:cs typeface="+mn-cs"/>
              </a:rPr>
              <a:t>to understand the mindset of today’s consumers and how their own selling style impacts the sales process.  This content creates what we refer to as the “psychological readiness” to learn new knowledge and skills.</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1" i="0" kern="1200" dirty="0">
                <a:solidFill>
                  <a:schemeClr val="tx1"/>
                </a:solidFill>
                <a:effectLst/>
                <a:latin typeface="Arial" charset="0"/>
                <a:ea typeface="+mn-ea"/>
                <a:cs typeface="+mn-cs"/>
              </a:rPr>
              <a:t>Second floor</a:t>
            </a:r>
            <a:r>
              <a:rPr lang="en-US" sz="1100" b="0" i="0" kern="1200" dirty="0">
                <a:solidFill>
                  <a:schemeClr val="tx1"/>
                </a:solidFill>
                <a:effectLst/>
                <a:latin typeface="Arial" charset="0"/>
                <a:ea typeface="+mn-ea"/>
                <a:cs typeface="+mn-cs"/>
              </a:rPr>
              <a:t> - The next five modules are the tactical elements of the Trustworthy Selling approach – these demonstrate — and help participants master — the language, skills and strategies that resonate with today’s consumers.</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1" i="0" kern="1200" dirty="0">
                <a:solidFill>
                  <a:schemeClr val="tx1"/>
                </a:solidFill>
                <a:effectLst/>
                <a:latin typeface="Arial" charset="0"/>
                <a:ea typeface="+mn-ea"/>
                <a:cs typeface="+mn-cs"/>
              </a:rPr>
              <a:t>Third floor and roof</a:t>
            </a:r>
            <a:r>
              <a:rPr lang="en-US" sz="1100" b="0" i="0" kern="1200" dirty="0">
                <a:solidFill>
                  <a:schemeClr val="tx1"/>
                </a:solidFill>
                <a:effectLst/>
                <a:latin typeface="Arial" charset="0"/>
                <a:ea typeface="+mn-ea"/>
                <a:cs typeface="+mn-cs"/>
              </a:rPr>
              <a:t> - The final two modules are designed to motivate participants to apply what they’ve learned and maintain peak performance when executing the seven disciplines of trustworthy sales professionals. They will participate in a master case study as part of the CAPSTONE for this program and be asked to demonstrate the language and skills they learned in Trustworthy Selling. </a:t>
            </a:r>
          </a:p>
          <a:p>
            <a:endParaRPr lang="en-US" sz="1100" dirty="0"/>
          </a:p>
          <a:p>
            <a:endParaRPr lang="en-US" sz="1100" dirty="0"/>
          </a:p>
          <a:p>
            <a:endParaRPr lang="en-US" sz="1100"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13</a:t>
            </a:fld>
            <a:endParaRPr lang="en-JM"/>
          </a:p>
        </p:txBody>
      </p:sp>
    </p:spTree>
    <p:extLst>
      <p:ext uri="{BB962C8B-B14F-4D97-AF65-F5344CB8AC3E}">
        <p14:creationId xmlns:p14="http://schemas.microsoft.com/office/powerpoint/2010/main" val="1739209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This is the Trustworthy Selling Model and philosophy – it’s designed to be a reminder that relationship tension is high at the beginning of the sales process and the advisor’s role is to incrementally reduce tension at each step in the process while continuing to build trust in each phase. </a:t>
            </a:r>
          </a:p>
          <a:p>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Also, the most amount of effort is typically on the front end of the sales process. If you’re applying the TS skills and techniques, each step in the sales process should become easier. By the time you get to the “close” or Gaining Commitment, it should just feel like the next, natural step in the process. The prospect shouldn’t feel like they’re being closed at all. The point at where tension and trust meet is where someone becomes a client. </a:t>
            </a:r>
          </a:p>
          <a:p>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Most important to point out with the Model is that TS is not a sales process. Most companies already have a sales process. TS is a sales effectiveness program that works in conjunction with your company’s existing sales process. </a:t>
            </a:r>
          </a:p>
          <a:p>
            <a:r>
              <a:rPr lang="en-US" sz="1100" b="0" i="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14</a:t>
            </a:fld>
            <a:endParaRPr lang="en-JM"/>
          </a:p>
        </p:txBody>
      </p:sp>
    </p:spTree>
    <p:extLst>
      <p:ext uri="{BB962C8B-B14F-4D97-AF65-F5344CB8AC3E}">
        <p14:creationId xmlns:p14="http://schemas.microsoft.com/office/powerpoint/2010/main" val="2934038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Trustworthy</a:t>
            </a:r>
            <a:r>
              <a:rPr lang="en-US" baseline="0" dirty="0"/>
              <a:t> is expanding.  We are creating new iterations of the program in order to accommodate our member company’s development needs.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For a LI and RM advisor development opportunity we offer our full program (10 modules of content) in a Quick Start edition for those brand new agents to get them launched quickly into the business, and a Professional edition for those FPs that have been in the business for 6 or more months.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And, for the Multiline agent the Quick Start and Professional editions are also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2022 we brought the Modularized content design to the market.  We have this content available in a Quick Start Edition and a Professional Edition.  Providing our client companies with the ability to pick and choose the modules right for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lvl="0"/>
            <a:r>
              <a:rPr lang="en-US" baseline="0" dirty="0"/>
              <a:t>And, in 2023, we created the </a:t>
            </a:r>
            <a:r>
              <a:rPr lang="en-US" baseline="0" dirty="0" err="1"/>
              <a:t>SkillSet</a:t>
            </a:r>
            <a:r>
              <a:rPr lang="en-US" baseline="0" dirty="0"/>
              <a:t> version of the program.  Again available in the Quick Start and Professional editions. </a:t>
            </a:r>
            <a:r>
              <a:rPr lang="en-US" sz="1200" kern="1200" dirty="0">
                <a:solidFill>
                  <a:schemeClr val="tx1"/>
                </a:solidFill>
                <a:effectLst/>
                <a:latin typeface="+mn-lt"/>
                <a:ea typeface="+mn-ea"/>
                <a:cs typeface="+mn-cs"/>
              </a:rPr>
              <a:t>SkillSet is designed for sales professionals at any stage in their career and have a good understanding of a company’s sales process, products, and have a client base to work with.  These individuals are looking for ways to:</a:t>
            </a:r>
          </a:p>
          <a:p>
            <a:pPr lvl="1"/>
            <a:r>
              <a:rPr lang="en-US" sz="1200" kern="1200" dirty="0">
                <a:solidFill>
                  <a:schemeClr val="tx1"/>
                </a:solidFill>
                <a:effectLst/>
                <a:latin typeface="+mn-lt"/>
                <a:ea typeface="+mn-ea"/>
                <a:cs typeface="+mn-cs"/>
              </a:rPr>
              <a:t>Sharpen their skills to drive higher productivity.</a:t>
            </a:r>
          </a:p>
          <a:p>
            <a:pPr lvl="1"/>
            <a:r>
              <a:rPr lang="en-US" sz="1200" kern="1200" dirty="0">
                <a:solidFill>
                  <a:schemeClr val="tx1"/>
                </a:solidFill>
                <a:effectLst/>
                <a:latin typeface="+mn-lt"/>
                <a:ea typeface="+mn-ea"/>
                <a:cs typeface="+mn-cs"/>
              </a:rPr>
              <a:t>Grow their business by accelerating the process from business development to sale.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91831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A1030F-962F-44F2-9AF8-082EC5EB20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108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A1030F-962F-44F2-9AF8-082EC5EB20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053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A1030F-962F-44F2-9AF8-082EC5EB20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910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We recognize that today’s changing dynamics demand more dynamic solutions - challenging to build, and even more challenging to evolve in-step with your market and consumers. Organizations no longer need to build their own because we’ve listened, we’ve learned, and we’ve built the program that answer their needs. </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Let’s take a deeper look at the components of the program</a:t>
            </a:r>
          </a:p>
          <a:p>
            <a:endParaRPr lang="en-US" dirty="0"/>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t>19</a:t>
            </a:fld>
            <a:endParaRPr lang="en-JM"/>
          </a:p>
        </p:txBody>
      </p:sp>
    </p:spTree>
    <p:extLst>
      <p:ext uri="{BB962C8B-B14F-4D97-AF65-F5344CB8AC3E}">
        <p14:creationId xmlns:p14="http://schemas.microsoft.com/office/powerpoint/2010/main" val="22426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Trustworthy Selling was built as a totally immersive, comprehensive learning system that packages together everything you need to deliver a first class and effective training program. There is no content to tailor, or modify, it’s a turnkey system.  </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Fully scripted facilitator guides tell you exactly how to tee up content, debrief content, lead group discussions and run adult learning activities.</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The subject matter expertise in the program is delivered via online video. So facilitators don’t have to become subject matter experts which removes a tremendous amount of heavy lifting off their shoulders. This also creates consistency in the message being delivered in the core content as well as scalability as it pertains to implementing company-wide. </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20</a:t>
            </a:fld>
            <a:endParaRPr lang="en-JM"/>
          </a:p>
        </p:txBody>
      </p:sp>
    </p:spTree>
    <p:extLst>
      <p:ext uri="{BB962C8B-B14F-4D97-AF65-F5344CB8AC3E}">
        <p14:creationId xmlns:p14="http://schemas.microsoft.com/office/powerpoint/2010/main" val="625033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The first reason we developed TS was to recapture the lost art of selling</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In the work we do with our client companies, we heard repeatedly about the need to grow productivity.  Managers often lamented “these young people don’t know how to connect with people face to face”, they need to learn how we learned to sell in the business.  </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Well if you think about it, since the late 90’s, the industry and its training had shifted to a heavy focus product, technology systems and regulatory issues.  Somewhere in the mix we lost our focus on the art of selling…..</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Now flash forward ten years to today.  Technology has brought with it many advantages but the latest recruits, raised as digital natives, have even more gaps in terms of soft skills than their predecessors do.  </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Technology has had an impact on our prospects and clients too.  It has brought forth the emergence of the empowered, tech-enabled consumer.  This requires us to put the client center in everything we do, in order to fulfill on their expectations for buying and servicing experiences.   Reps need more art now than ever!</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a:t>
            </a:fld>
            <a:endParaRPr lang="en-JM"/>
          </a:p>
        </p:txBody>
      </p:sp>
    </p:spTree>
    <p:extLst>
      <p:ext uri="{BB962C8B-B14F-4D97-AF65-F5344CB8AC3E}">
        <p14:creationId xmlns:p14="http://schemas.microsoft.com/office/powerpoint/2010/main" val="1021379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The TS learning design is adaptive and forward thinking, catalyzing change.  Every module contains multiple adult learning components to drive variety, engagement and a thorough learning experience for the modern</a:t>
            </a:r>
            <a:r>
              <a:rPr lang="en-US" sz="1100" b="0" i="0" kern="1200" baseline="0" dirty="0">
                <a:solidFill>
                  <a:schemeClr val="tx1"/>
                </a:solidFill>
                <a:effectLst/>
                <a:latin typeface="Arial" charset="0"/>
                <a:ea typeface="+mn-ea"/>
                <a:cs typeface="+mn-cs"/>
              </a:rPr>
              <a:t> learner</a:t>
            </a:r>
            <a:r>
              <a:rPr lang="en-US" sz="1100" b="0" i="0" kern="1200" dirty="0">
                <a:solidFill>
                  <a:schemeClr val="tx1"/>
                </a:solidFill>
                <a:effectLst/>
                <a:latin typeface="Arial" charset="0"/>
                <a:ea typeface="+mn-ea"/>
                <a:cs typeface="+mn-cs"/>
              </a:rPr>
              <a:t>.</a:t>
            </a:r>
          </a:p>
          <a:p>
            <a:pPr marL="0" indent="0">
              <a:buFont typeface="Arial" panose="020B0604020202020204" pitchFamily="34" charset="0"/>
              <a:buNone/>
            </a:pPr>
            <a:r>
              <a:rPr lang="en-US" sz="1100" b="0" i="0" kern="1200" dirty="0">
                <a:solidFill>
                  <a:schemeClr val="tx1"/>
                </a:solidFill>
                <a:effectLst/>
                <a:latin typeface="Arial" charset="0"/>
                <a:ea typeface="+mn-ea"/>
                <a:cs typeface="+mn-cs"/>
              </a:rPr>
              <a:t>  </a:t>
            </a:r>
          </a:p>
          <a:p>
            <a:pPr marL="171450" lvl="0" indent="-171450">
              <a:buFont typeface="Arial" panose="020B0604020202020204" pitchFamily="34" charset="0"/>
              <a:buChar char="•"/>
            </a:pPr>
            <a:r>
              <a:rPr lang="en-US" sz="1100" b="0" i="0" kern="1200" dirty="0">
                <a:solidFill>
                  <a:schemeClr val="tx1"/>
                </a:solidFill>
                <a:effectLst/>
                <a:latin typeface="Arial" charset="0"/>
                <a:ea typeface="+mn-ea"/>
                <a:cs typeface="+mn-cs"/>
              </a:rPr>
              <a:t>Every module contains multiple segments.  </a:t>
            </a:r>
          </a:p>
          <a:p>
            <a:pPr marL="628650" lvl="1" indent="-171450">
              <a:buFont typeface="Courier New" panose="02070309020205020404" pitchFamily="49" charset="0"/>
              <a:buChar char="o"/>
            </a:pPr>
            <a:r>
              <a:rPr lang="en-US" sz="1100" b="0" i="0" kern="1200" dirty="0">
                <a:solidFill>
                  <a:schemeClr val="tx1"/>
                </a:solidFill>
                <a:effectLst/>
                <a:latin typeface="Arial" charset="0"/>
                <a:ea typeface="+mn-ea"/>
                <a:cs typeface="+mn-cs"/>
              </a:rPr>
              <a:t>Every segment contains a debrief discussion and one or more adult learning activities to practice and reinforce skills </a:t>
            </a:r>
          </a:p>
          <a:p>
            <a:pPr marL="628650" lvl="1" indent="-171450">
              <a:buFont typeface="Courier New" panose="02070309020205020404" pitchFamily="49" charset="0"/>
              <a:buChar char="o"/>
            </a:pPr>
            <a:r>
              <a:rPr lang="en-US" sz="1100" b="0" i="0" kern="1200" dirty="0">
                <a:solidFill>
                  <a:schemeClr val="tx1"/>
                </a:solidFill>
                <a:effectLst/>
                <a:latin typeface="Arial" charset="0"/>
                <a:ea typeface="+mn-ea"/>
                <a:cs typeface="+mn-cs"/>
              </a:rPr>
              <a:t>In general, the learning path for each of the segments follow a variation of the path you see on the screen here. </a:t>
            </a:r>
          </a:p>
          <a:p>
            <a:pPr marL="457200" lvl="1" indent="0">
              <a:buFont typeface="Courier New" panose="02070309020205020404" pitchFamily="49" charset="0"/>
              <a:buNone/>
            </a:pPr>
            <a:r>
              <a:rPr lang="en-US" sz="1100" b="0" i="0" kern="1200" dirty="0">
                <a:solidFill>
                  <a:schemeClr val="tx1"/>
                </a:solidFill>
                <a:effectLst/>
                <a:latin typeface="Arial" charset="0"/>
                <a:ea typeface="+mn-ea"/>
                <a:cs typeface="+mn-cs"/>
              </a:rPr>
              <a:t> </a:t>
            </a:r>
          </a:p>
          <a:p>
            <a:pPr marL="171450" lvl="0" indent="-171450">
              <a:buFont typeface="Arial" panose="020B0604020202020204" pitchFamily="34" charset="0"/>
              <a:buChar char="•"/>
            </a:pPr>
            <a:r>
              <a:rPr lang="en-US" sz="1100" b="0" i="0" kern="1200" dirty="0">
                <a:solidFill>
                  <a:schemeClr val="tx1"/>
                </a:solidFill>
                <a:effectLst/>
                <a:latin typeface="Arial" charset="0"/>
                <a:ea typeface="+mn-ea"/>
                <a:cs typeface="+mn-cs"/>
              </a:rPr>
              <a:t>Each module contains value added content such as infographics, language frameworks and </a:t>
            </a:r>
            <a:r>
              <a:rPr lang="en-US" sz="1100" b="0" i="0" kern="1200" dirty="0" err="1">
                <a:solidFill>
                  <a:schemeClr val="tx1"/>
                </a:solidFill>
                <a:effectLst/>
                <a:latin typeface="Arial" charset="0"/>
                <a:ea typeface="+mn-ea"/>
                <a:cs typeface="+mn-cs"/>
              </a:rPr>
              <a:t>eLearnings</a:t>
            </a:r>
            <a:r>
              <a:rPr lang="en-US" sz="1100" b="0" i="0" kern="1200" dirty="0">
                <a:solidFill>
                  <a:schemeClr val="tx1"/>
                </a:solidFill>
                <a:effectLst/>
                <a:latin typeface="Arial" charset="0"/>
                <a:ea typeface="+mn-ea"/>
                <a:cs typeface="+mn-cs"/>
              </a:rPr>
              <a:t> to help drive home concepts and skills</a:t>
            </a:r>
          </a:p>
          <a:p>
            <a:pPr marL="171450" lvl="0" indent="-171450">
              <a:buFont typeface="Arial" panose="020B0604020202020204" pitchFamily="34" charset="0"/>
              <a:buChar char="•"/>
            </a:pPr>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dirty="0"/>
              <a:t>The entire package is designed to support you and your facilitators in delivering professional sales training in your organization.</a:t>
            </a:r>
          </a:p>
        </p:txBody>
      </p:sp>
      <p:sp>
        <p:nvSpPr>
          <p:cNvPr id="4" name="Slide Number Placeholder 3"/>
          <p:cNvSpPr>
            <a:spLocks noGrp="1"/>
          </p:cNvSpPr>
          <p:nvPr>
            <p:ph type="sldNum" sz="quarter" idx="10"/>
          </p:nvPr>
        </p:nvSpPr>
        <p:spPr/>
        <p:txBody>
          <a:bodyPr/>
          <a:lstStyle/>
          <a:p>
            <a:fld id="{FEA829E4-7B8F-48ED-BCF8-1C0A3C644052}" type="slidenum">
              <a:rPr lang="en-JM" smtClean="0"/>
              <a:pPr/>
              <a:t>21</a:t>
            </a:fld>
            <a:endParaRPr lang="en-JM"/>
          </a:p>
        </p:txBody>
      </p:sp>
    </p:spTree>
    <p:extLst>
      <p:ext uri="{BB962C8B-B14F-4D97-AF65-F5344CB8AC3E}">
        <p14:creationId xmlns:p14="http://schemas.microsoft.com/office/powerpoint/2010/main" val="1239267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The TS 2.0 video library is made up of three different kinds of video:</a:t>
            </a:r>
          </a:p>
          <a:p>
            <a:pPr marL="0" indent="0">
              <a:buFont typeface="Arial" panose="020B0604020202020204" pitchFamily="34" charset="0"/>
              <a:buNone/>
            </a:pPr>
            <a:endParaRPr lang="en-US" sz="1100" b="0" i="0" kern="1200" dirty="0">
              <a:solidFill>
                <a:schemeClr val="tx1"/>
              </a:solidFill>
              <a:effectLst/>
              <a:latin typeface="Arial" charset="0"/>
              <a:ea typeface="+mn-ea"/>
              <a:cs typeface="+mn-cs"/>
            </a:endParaRPr>
          </a:p>
          <a:p>
            <a:pPr marL="628650" lvl="1" indent="-171450">
              <a:buFont typeface="Courier New" panose="02070309020205020404" pitchFamily="49" charset="0"/>
              <a:buChar char="o"/>
            </a:pPr>
            <a:r>
              <a:rPr lang="en-US" sz="1100" b="1" i="0" kern="1200" dirty="0">
                <a:solidFill>
                  <a:schemeClr val="tx1"/>
                </a:solidFill>
                <a:effectLst/>
                <a:latin typeface="Arial" charset="0"/>
                <a:ea typeface="+mn-ea"/>
                <a:cs typeface="+mn-cs"/>
              </a:rPr>
              <a:t>Context videos </a:t>
            </a:r>
            <a:r>
              <a:rPr lang="en-US" sz="1100" b="0" i="0" kern="1200" dirty="0">
                <a:solidFill>
                  <a:schemeClr val="tx1"/>
                </a:solidFill>
                <a:effectLst/>
                <a:latin typeface="Arial" charset="0"/>
                <a:ea typeface="+mn-ea"/>
                <a:cs typeface="+mn-cs"/>
              </a:rPr>
              <a:t>– provides the reason for behavior change, incorporates research and statistics to magnify the issue, animated so we can keep fresh with new insights – “the why behind the what”</a:t>
            </a:r>
          </a:p>
          <a:p>
            <a:pPr marL="628650" lvl="1" indent="-171450">
              <a:buFont typeface="Courier New" panose="02070309020205020404" pitchFamily="49" charset="0"/>
              <a:buChar char="o"/>
            </a:pPr>
            <a:r>
              <a:rPr lang="en-US" sz="1100" b="1" i="0" kern="1200" dirty="0">
                <a:solidFill>
                  <a:schemeClr val="tx1"/>
                </a:solidFill>
                <a:effectLst/>
                <a:latin typeface="Arial" charset="0"/>
                <a:ea typeface="+mn-ea"/>
                <a:cs typeface="+mn-cs"/>
              </a:rPr>
              <a:t>Application videos- </a:t>
            </a:r>
            <a:r>
              <a:rPr lang="en-US" sz="1100" b="0" i="0" kern="1200" dirty="0">
                <a:solidFill>
                  <a:schemeClr val="tx1"/>
                </a:solidFill>
                <a:effectLst/>
                <a:latin typeface="Arial" charset="0"/>
                <a:ea typeface="+mn-ea"/>
                <a:cs typeface="+mn-cs"/>
              </a:rPr>
              <a:t>provide the skill demonstrations, techniques and best practices related to the context video.  In other words, given the what we know about xyz (context video), here’s what you should do about it…(application video)</a:t>
            </a:r>
          </a:p>
          <a:p>
            <a:pPr marL="628650" lvl="1" indent="-171450">
              <a:buFont typeface="Courier New" panose="02070309020205020404" pitchFamily="49" charset="0"/>
              <a:buChar char="o"/>
            </a:pPr>
            <a:r>
              <a:rPr lang="en-US" sz="1100" b="1" i="0" kern="1200" dirty="0">
                <a:solidFill>
                  <a:schemeClr val="tx1"/>
                </a:solidFill>
                <a:effectLst/>
                <a:latin typeface="Arial" charset="0"/>
                <a:ea typeface="+mn-ea"/>
                <a:cs typeface="+mn-cs"/>
              </a:rPr>
              <a:t>Language demonstration videos </a:t>
            </a:r>
            <a:r>
              <a:rPr lang="en-US" sz="1100" b="0" i="0" kern="1200" dirty="0">
                <a:solidFill>
                  <a:schemeClr val="tx1"/>
                </a:solidFill>
                <a:effectLst/>
                <a:latin typeface="Arial" charset="0"/>
                <a:ea typeface="+mn-ea"/>
                <a:cs typeface="+mn-cs"/>
              </a:rPr>
              <a:t>– show the language and techniques in action</a:t>
            </a:r>
          </a:p>
        </p:txBody>
      </p:sp>
      <p:sp>
        <p:nvSpPr>
          <p:cNvPr id="4" name="Slide Number Placeholder 3"/>
          <p:cNvSpPr>
            <a:spLocks noGrp="1"/>
          </p:cNvSpPr>
          <p:nvPr>
            <p:ph type="sldNum" sz="quarter" idx="10"/>
          </p:nvPr>
        </p:nvSpPr>
        <p:spPr/>
        <p:txBody>
          <a:bodyPr/>
          <a:lstStyle/>
          <a:p>
            <a:fld id="{FEA829E4-7B8F-48ED-BCF8-1C0A3C644052}" type="slidenum">
              <a:rPr lang="en-JM" smtClean="0"/>
              <a:pPr/>
              <a:t>22</a:t>
            </a:fld>
            <a:endParaRPr lang="en-JM"/>
          </a:p>
        </p:txBody>
      </p:sp>
    </p:spTree>
    <p:extLst>
      <p:ext uri="{BB962C8B-B14F-4D97-AF65-F5344CB8AC3E}">
        <p14:creationId xmlns:p14="http://schemas.microsoft.com/office/powerpoint/2010/main" val="1977541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The website is the central hub for the Trustworthy Selling program.  Here we house all the student, facilitator and coach resources for the program.  The content is organized by module and segment and can be assigned by facilitators and/or coaches. </a:t>
            </a:r>
          </a:p>
          <a:p>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The online platform is designed with mobile responsive design – so the content is accessible anywhere/anyhow for the participant to view on their smart device while in the field for just in time refreshers. </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23</a:t>
            </a:fld>
            <a:endParaRPr lang="en-JM"/>
          </a:p>
        </p:txBody>
      </p:sp>
    </p:spTree>
    <p:extLst>
      <p:ext uri="{BB962C8B-B14F-4D97-AF65-F5344CB8AC3E}">
        <p14:creationId xmlns:p14="http://schemas.microsoft.com/office/powerpoint/2010/main" val="802676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The participant guides are “full digital”, capitalizing on the opportunities digital guides afford us.  Participant Guides are fully interactive with hyperlinks and QR Codes to videos, infographics, resources for results, external resources, and language demonstration videos.  They are graphically rich and engaging.  </a:t>
            </a:r>
          </a:p>
          <a:p>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b="1" i="0" kern="1200" dirty="0">
                <a:solidFill>
                  <a:schemeClr val="tx1"/>
                </a:solidFill>
                <a:effectLst/>
                <a:latin typeface="Arial" charset="0"/>
                <a:ea typeface="+mn-ea"/>
                <a:cs typeface="+mn-cs"/>
              </a:rPr>
              <a:t>The benefits of going digital:</a:t>
            </a:r>
          </a:p>
          <a:p>
            <a:pPr marL="628650" lvl="1" indent="-171450">
              <a:buFont typeface="Wingdings" panose="05000000000000000000" pitchFamily="2" charset="2"/>
              <a:buChar char="Ø"/>
            </a:pPr>
            <a:r>
              <a:rPr lang="en-US" sz="1100" b="0" i="0" kern="1200" dirty="0">
                <a:solidFill>
                  <a:schemeClr val="tx1"/>
                </a:solidFill>
                <a:effectLst/>
                <a:latin typeface="Arial" charset="0"/>
                <a:ea typeface="+mn-ea"/>
                <a:cs typeface="+mn-cs"/>
              </a:rPr>
              <a:t>For participants – always have access to content/notes and can direct link to relevant content on the program website</a:t>
            </a:r>
          </a:p>
          <a:p>
            <a:pPr marL="628650" lvl="1" indent="-171450">
              <a:buFont typeface="Wingdings" panose="05000000000000000000" pitchFamily="2" charset="2"/>
              <a:buChar char="Ø"/>
            </a:pPr>
            <a:r>
              <a:rPr lang="en-US" sz="1100" b="0" i="0" kern="1200" dirty="0">
                <a:solidFill>
                  <a:schemeClr val="tx1"/>
                </a:solidFill>
                <a:effectLst/>
                <a:latin typeface="Arial" charset="0"/>
                <a:ea typeface="+mn-ea"/>
                <a:cs typeface="+mn-cs"/>
              </a:rPr>
              <a:t>For companies – reduces hassles of shipping and printing binders and provides a contemporary learning approach for their participants</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24</a:t>
            </a:fld>
            <a:endParaRPr lang="en-JM"/>
          </a:p>
        </p:txBody>
      </p:sp>
    </p:spTree>
    <p:extLst>
      <p:ext uri="{BB962C8B-B14F-4D97-AF65-F5344CB8AC3E}">
        <p14:creationId xmlns:p14="http://schemas.microsoft.com/office/powerpoint/2010/main" val="4139384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About 50 infographics support the TS program. Participants have links to these helpful infographics throughout their Participant Guides via hyperlinks or QR Codes. The participant can use these to reference following the program to recall key concepts. </a:t>
            </a:r>
          </a:p>
          <a:p>
            <a:endParaRPr lang="en-US" sz="1100" b="0" i="0" kern="1200" dirty="0">
              <a:solidFill>
                <a:schemeClr val="tx1"/>
              </a:solidFill>
              <a:effectLst/>
              <a:latin typeface="Arial" charset="0"/>
              <a:ea typeface="+mn-ea"/>
              <a:cs typeface="+mn-cs"/>
            </a:endParaRPr>
          </a:p>
          <a:p>
            <a:r>
              <a:rPr lang="en-US" sz="1100" b="1" i="0" kern="1200" dirty="0">
                <a:solidFill>
                  <a:schemeClr val="tx1"/>
                </a:solidFill>
                <a:effectLst/>
                <a:latin typeface="Arial" charset="0"/>
                <a:ea typeface="+mn-ea"/>
                <a:cs typeface="+mn-cs"/>
              </a:rPr>
              <a:t>There are two types of infographics:</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Infographics that provide a snapshot of the research nuggets and put them in an actionable format that can be used as language with prospects.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And infographics that support the key concepts from the program pertaining to skills and techniques.  </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25</a:t>
            </a:fld>
            <a:endParaRPr lang="en-JM"/>
          </a:p>
        </p:txBody>
      </p:sp>
    </p:spTree>
    <p:extLst>
      <p:ext uri="{BB962C8B-B14F-4D97-AF65-F5344CB8AC3E}">
        <p14:creationId xmlns:p14="http://schemas.microsoft.com/office/powerpoint/2010/main" val="3705580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materials</a:t>
            </a:r>
            <a:r>
              <a:rPr lang="en-US" baseline="0" dirty="0"/>
              <a:t> are designed for Instructor lead delivery – either live in a classroom setting or in the virtual classroom; and we offer some modules in a self-study format to help break up your </a:t>
            </a:r>
            <a:r>
              <a:rPr lang="en-US" baseline="0" dirty="0" err="1"/>
              <a:t>inperson</a:t>
            </a:r>
            <a:r>
              <a:rPr lang="en-US" baseline="0" dirty="0"/>
              <a:t> delivery sessions.  So, you can basically have it your way (Blended Learning)…  delivering the foundational modules in a self-study format, delivering the tactical modules in the live classroom, delivering Seller Psychology in the virtual classroom and then bring everyone back to together for Capstone in the live classroom.  </a:t>
            </a:r>
          </a:p>
          <a:p>
            <a:endParaRPr lang="en-US" baseline="0" dirty="0"/>
          </a:p>
          <a:p>
            <a:r>
              <a:rPr lang="en-US" dirty="0"/>
              <a:t>Trustworthy Selling is highly structured and highly flexible to accommodate any delivery model.  The LIMRA/HPN team is in a unique position when it compared to other training organizations.  We understand you, understand the industry, and know the product inside and out.  We know what success looks like across many different organizations and channels.  As such, we can consult with you to develop the most suitable delivery model for your unique needs, whether that be through the standard delivery model or something tech-enabled using our team of skilled facilitators. </a:t>
            </a:r>
          </a:p>
          <a:p>
            <a:endParaRPr lang="en-US" dirty="0"/>
          </a:p>
          <a:p>
            <a:r>
              <a:rPr lang="en-US" dirty="0"/>
              <a:t>The standard delivery model is designed for traditional, instructor-led classroom delivery, using certified company facilitators.  The subject matter expertise is provided through streaming video, enabling consistency and standardization of training.  A key role for the facilitator is to bridge the agency’s culture with the Trustworthy Selling concepts.  Facilitator certification is conducted through virtual delivery, so extensive time is not taken out of the field.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JM"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787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Arial" charset="0"/>
                <a:ea typeface="+mn-ea"/>
                <a:cs typeface="+mn-cs"/>
              </a:rPr>
              <a:t>We’ve certified over 750 facilitators and the feedback we receive on the certification process is very positive.</a:t>
            </a:r>
          </a:p>
          <a:p>
            <a:pPr marL="171450" indent="-171450">
              <a:buFont typeface="Arial" panose="020B0604020202020204" pitchFamily="34" charset="0"/>
              <a:buChar char="•"/>
            </a:pPr>
            <a:endParaRPr lang="en-US" sz="12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Arial" charset="0"/>
                <a:ea typeface="+mn-ea"/>
                <a:cs typeface="+mn-cs"/>
              </a:rPr>
              <a:t>Because the subject matter expertise is delivered via video, the facilitators do not have to become subject matter experts. </a:t>
            </a:r>
          </a:p>
          <a:p>
            <a:pPr marL="171450" indent="-171450">
              <a:buFont typeface="Arial" panose="020B0604020202020204" pitchFamily="34" charset="0"/>
              <a:buChar char="•"/>
            </a:pPr>
            <a:endParaRPr lang="en-US" sz="1200" b="0" i="0" kern="1200" dirty="0">
              <a:solidFill>
                <a:schemeClr val="tx1"/>
              </a:solidFill>
              <a:effectLst/>
              <a:latin typeface="Arial"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charset="0"/>
                <a:ea typeface="+mn-ea"/>
                <a:cs typeface="+mn-cs"/>
              </a:rPr>
              <a:t>The process is made up of a blended learning curriculum that begins with self-study interactive eLearning modules and is anchored by a 2hr virtual demo presentation.  Typically, facilitators are up and running in about 60 days.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Arial"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charset="0"/>
                <a:ea typeface="+mn-ea"/>
                <a:cs typeface="+mn-cs"/>
              </a:rPr>
              <a:t>This makes the certification process efficient and streamlined. So there’s no need to travel somewhere and spend 3-4 days getting certified (which is typical for most programs of</a:t>
            </a:r>
            <a:r>
              <a:rPr lang="en-US" sz="1200" b="0" i="0" kern="1200" baseline="0" dirty="0">
                <a:solidFill>
                  <a:schemeClr val="tx1"/>
                </a:solidFill>
                <a:effectLst/>
                <a:latin typeface="Arial" charset="0"/>
                <a:ea typeface="+mn-ea"/>
                <a:cs typeface="+mn-cs"/>
              </a:rPr>
              <a:t> this caliber</a:t>
            </a:r>
            <a:r>
              <a:rPr lang="en-US" sz="1200" b="0" i="0" kern="1200" dirty="0">
                <a:solidFill>
                  <a:schemeClr val="tx1"/>
                </a:solidFill>
                <a:effectLst/>
                <a:latin typeface="Arial" charset="0"/>
                <a:ea typeface="+mn-ea"/>
                <a:cs typeface="+mn-cs"/>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712977-ADC1-4B07-A0B7-DCB804F4F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605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Arial" charset="0"/>
                <a:ea typeface="+mn-ea"/>
                <a:cs typeface="+mn-cs"/>
              </a:rPr>
              <a:t>We’ve certified over 750 facilitators and the feedback we receive on the certification process is very positive.</a:t>
            </a:r>
          </a:p>
          <a:p>
            <a:pPr marL="171450" indent="-171450">
              <a:buFont typeface="Arial" panose="020B0604020202020204" pitchFamily="34" charset="0"/>
              <a:buChar char="•"/>
            </a:pPr>
            <a:endParaRPr lang="en-US" sz="12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Arial" charset="0"/>
                <a:ea typeface="+mn-ea"/>
                <a:cs typeface="+mn-cs"/>
              </a:rPr>
              <a:t>Because the subject matter expertise is delivered via video, the facilitators do not have to become subject matter experts. </a:t>
            </a:r>
          </a:p>
          <a:p>
            <a:pPr marL="171450" indent="-171450">
              <a:buFont typeface="Arial" panose="020B0604020202020204" pitchFamily="34" charset="0"/>
              <a:buChar char="•"/>
            </a:pPr>
            <a:endParaRPr lang="en-US" sz="1200" b="0" i="0" kern="1200" dirty="0">
              <a:solidFill>
                <a:schemeClr val="tx1"/>
              </a:solidFill>
              <a:effectLst/>
              <a:latin typeface="Arial"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charset="0"/>
                <a:ea typeface="+mn-ea"/>
                <a:cs typeface="+mn-cs"/>
              </a:rPr>
              <a:t>The process is made up of a blended learning curriculum that begins with self-study interactive eLearning modules and is anchored by a 2hr virtual demo presentation.  Typically, facilitators are up and running in about 60 days.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Arial"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charset="0"/>
                <a:ea typeface="+mn-ea"/>
                <a:cs typeface="+mn-cs"/>
              </a:rPr>
              <a:t>This makes the certification process efficient and streamlined. So there’s no need to travel somewhere and spend 3-4 days getting certified (which is typical for most programs of</a:t>
            </a:r>
            <a:r>
              <a:rPr lang="en-US" sz="1200" b="0" i="0" kern="1200" baseline="0" dirty="0">
                <a:solidFill>
                  <a:schemeClr val="tx1"/>
                </a:solidFill>
                <a:effectLst/>
                <a:latin typeface="Arial" charset="0"/>
                <a:ea typeface="+mn-ea"/>
                <a:cs typeface="+mn-cs"/>
              </a:rPr>
              <a:t> this caliber</a:t>
            </a:r>
            <a:r>
              <a:rPr lang="en-US" sz="1200" b="0" i="0" kern="1200" dirty="0">
                <a:solidFill>
                  <a:schemeClr val="tx1"/>
                </a:solidFill>
                <a:effectLst/>
                <a:latin typeface="Arial" charset="0"/>
                <a:ea typeface="+mn-ea"/>
                <a:cs typeface="+mn-cs"/>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712977-ADC1-4B07-A0B7-DCB804F4F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36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Coaching is a critical component, so we package coaching guides fully aligned with content and certify coaches with our Coach the Coach eLearning program </a:t>
            </a:r>
            <a:r>
              <a:rPr lang="en-US" sz="1100" b="0" i="1" kern="1200" dirty="0">
                <a:solidFill>
                  <a:schemeClr val="tx1"/>
                </a:solidFill>
                <a:effectLst/>
                <a:latin typeface="Arial" charset="0"/>
                <a:ea typeface="+mn-ea"/>
                <a:cs typeface="+mn-cs"/>
              </a:rPr>
              <a:t>(coaches must also complete the program in its entirety one-time). </a:t>
            </a:r>
          </a:p>
          <a:p>
            <a:pPr marL="171450" indent="-171450">
              <a:buFont typeface="Arial" panose="020B0604020202020204" pitchFamily="34" charset="0"/>
              <a:buChar char="•"/>
            </a:pPr>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Participants, coaches and facilitators receive coaching materials, so that this critical accountability component stays in focus throughout the curriculum.  </a:t>
            </a:r>
          </a:p>
          <a:p>
            <a:pPr marL="171450" indent="-171450">
              <a:buFont typeface="Arial" panose="020B0604020202020204" pitchFamily="34" charset="0"/>
              <a:buChar char="•"/>
            </a:pPr>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In addition, coaches can assign content prior to coaching sessions from the program website. </a:t>
            </a:r>
          </a:p>
          <a:p>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There are five core one-on-one coaching sessions built into the program, but additional resources for group coaching and 30, 60, and 90 day follow-up are included as well.</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Our analysis shows markedly higher results in companies that support a high coaching environment</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29</a:t>
            </a:fld>
            <a:endParaRPr lang="en-JM"/>
          </a:p>
        </p:txBody>
      </p:sp>
    </p:spTree>
    <p:extLst>
      <p:ext uri="{BB962C8B-B14F-4D97-AF65-F5344CB8AC3E}">
        <p14:creationId xmlns:p14="http://schemas.microsoft.com/office/powerpoint/2010/main" val="2272330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A829E4-7B8F-48ED-BCF8-1C0A3C644052}" type="slidenum">
              <a:rPr lang="en-JM" smtClean="0"/>
              <a:pPr/>
              <a:t>30</a:t>
            </a:fld>
            <a:endParaRPr lang="en-JM"/>
          </a:p>
        </p:txBody>
      </p:sp>
    </p:spTree>
    <p:extLst>
      <p:ext uri="{BB962C8B-B14F-4D97-AF65-F5344CB8AC3E}">
        <p14:creationId xmlns:p14="http://schemas.microsoft.com/office/powerpoint/2010/main" val="1528986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Another reason we built TS is the low confidence and low trust among consumers.  This was the case when we built the program and the trust issue has, if anything, only gotten worse since then.</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The MDRT asked consumers across all generations if it has become more difficult to trust advisors today vs. 5 years ago. 85% of consumers say YES.  But when the same question was posed to advisors only 59 percent believed that to be the case — </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So there’s this blind spot for our advisors not really realizing just how hard it is to win the trust of today’s consumer.  Or how significant the trust crisis is to every interaction and every step in the sales process. </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3</a:t>
            </a:fld>
            <a:endParaRPr lang="en-JM"/>
          </a:p>
        </p:txBody>
      </p:sp>
    </p:spTree>
    <p:extLst>
      <p:ext uri="{BB962C8B-B14F-4D97-AF65-F5344CB8AC3E}">
        <p14:creationId xmlns:p14="http://schemas.microsoft.com/office/powerpoint/2010/main" val="270594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Twice during the training program participants were asked to rate the coaching that they were receiving from their branch managers. </a:t>
            </a:r>
            <a:r>
              <a:rPr lang="en-US" baseline="0" dirty="0"/>
              <a:t> </a:t>
            </a:r>
            <a:r>
              <a:rPr lang="en-US" dirty="0"/>
              <a:t>Participants used a six-point scale ranging from strongly disagree (1) to strongly agree (6) to rate 13 aspects of coaching.  Reps who reported receiving HI coaching (score GE 5) out-lasted and out-performed</a:t>
            </a:r>
            <a:r>
              <a:rPr lang="en-US" baseline="0" dirty="0"/>
              <a:t> the reps who reported receiving LO coaching (</a:t>
            </a:r>
            <a:r>
              <a:rPr lang="en-US" baseline="0"/>
              <a:t>average score LT 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78344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Ten years ago, we imagined a program that would really make a difference in the industry and that would drive real sustainable growth for our companies.  </a:t>
            </a:r>
          </a:p>
          <a:p>
            <a:pPr marL="171450" indent="-171450">
              <a:buFont typeface="Arial" panose="020B0604020202020204" pitchFamily="34" charset="0"/>
              <a:buChar char="•"/>
            </a:pPr>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We believed that the combination of art and science that you already heard about would be the equation for success.  And today we </a:t>
            </a:r>
            <a:r>
              <a:rPr lang="en-US" sz="1100" b="0" i="1" kern="1200" dirty="0">
                <a:solidFill>
                  <a:schemeClr val="tx1"/>
                </a:solidFill>
                <a:effectLst/>
                <a:latin typeface="Arial" charset="0"/>
                <a:ea typeface="+mn-ea"/>
                <a:cs typeface="+mn-cs"/>
              </a:rPr>
              <a:t>know</a:t>
            </a:r>
            <a:r>
              <a:rPr lang="en-US" sz="1100" b="0" i="0" kern="1200" dirty="0">
                <a:solidFill>
                  <a:schemeClr val="tx1"/>
                </a:solidFill>
                <a:effectLst/>
                <a:latin typeface="Arial" charset="0"/>
                <a:ea typeface="+mn-ea"/>
                <a:cs typeface="+mn-cs"/>
              </a:rPr>
              <a:t> it is the equation for success.  </a:t>
            </a:r>
          </a:p>
          <a:p>
            <a:pPr marL="0" indent="0">
              <a:buFont typeface="Arial" panose="020B0604020202020204" pitchFamily="34" charset="0"/>
              <a:buNone/>
            </a:pPr>
            <a:endParaRPr lang="en-US" sz="1100" b="0" i="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FEA829E4-7B8F-48ED-BCF8-1C0A3C644052}" type="slidenum">
              <a:rPr lang="en-JM" smtClean="0"/>
              <a:t>32</a:t>
            </a:fld>
            <a:endParaRPr lang="en-JM"/>
          </a:p>
        </p:txBody>
      </p:sp>
    </p:spTree>
    <p:extLst>
      <p:ext uri="{BB962C8B-B14F-4D97-AF65-F5344CB8AC3E}">
        <p14:creationId xmlns:p14="http://schemas.microsoft.com/office/powerpoint/2010/main" val="19030134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9400" y="708025"/>
            <a:ext cx="6299200" cy="35448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Since 2011, we’ve measured the before and after impact of </a:t>
            </a:r>
            <a:r>
              <a:rPr lang="en-US" sz="1100" b="0" i="0" kern="1200" dirty="0" err="1">
                <a:solidFill>
                  <a:schemeClr val="tx1"/>
                </a:solidFill>
                <a:effectLst/>
                <a:latin typeface="Arial" charset="0"/>
                <a:ea typeface="+mn-ea"/>
                <a:cs typeface="+mn-cs"/>
              </a:rPr>
              <a:t>Trustworth</a:t>
            </a:r>
            <a:r>
              <a:rPr lang="en-US" sz="1100" b="0" i="0" kern="1200" dirty="0">
                <a:solidFill>
                  <a:schemeClr val="tx1"/>
                </a:solidFill>
                <a:effectLst/>
                <a:latin typeface="Arial" charset="0"/>
                <a:ea typeface="+mn-ea"/>
                <a:cs typeface="+mn-cs"/>
              </a:rPr>
              <a:t> Selling:</a:t>
            </a:r>
          </a:p>
          <a:p>
            <a:pPr marL="0" indent="0">
              <a:buFont typeface="Arial" panose="020B0604020202020204" pitchFamily="34" charset="0"/>
              <a:buNone/>
            </a:pPr>
            <a:r>
              <a:rPr lang="en-US" sz="1100" b="0" i="0" kern="1200" dirty="0">
                <a:solidFill>
                  <a:schemeClr val="tx1"/>
                </a:solidFill>
                <a:effectLst/>
                <a:latin typeface="Arial" charset="0"/>
                <a:ea typeface="+mn-ea"/>
                <a:cs typeface="+mn-cs"/>
              </a:rPr>
              <a:t> </a:t>
            </a:r>
          </a:p>
          <a:p>
            <a:pPr marL="628650" lvl="1" indent="-171450">
              <a:buFont typeface="Courier New" panose="02070309020205020404" pitchFamily="49" charset="0"/>
              <a:buChar char="o"/>
            </a:pPr>
            <a:r>
              <a:rPr lang="en-US" sz="1100" b="0" i="0" kern="1200" dirty="0">
                <a:solidFill>
                  <a:schemeClr val="tx1"/>
                </a:solidFill>
                <a:effectLst/>
                <a:latin typeface="Arial" charset="0"/>
                <a:ea typeface="+mn-ea"/>
                <a:cs typeface="+mn-cs"/>
              </a:rPr>
              <a:t>in more than </a:t>
            </a:r>
            <a:r>
              <a:rPr lang="en-US" sz="1100" dirty="0"/>
              <a:t>three</a:t>
            </a:r>
            <a:r>
              <a:rPr lang="en-US" sz="1100" b="0" i="0" kern="1200" dirty="0">
                <a:solidFill>
                  <a:schemeClr val="tx1"/>
                </a:solidFill>
                <a:effectLst/>
                <a:latin typeface="Arial" charset="0"/>
                <a:ea typeface="+mn-ea"/>
                <a:cs typeface="+mn-cs"/>
              </a:rPr>
              <a:t> dozen companies, </a:t>
            </a:r>
          </a:p>
          <a:p>
            <a:pPr marL="628650" lvl="1" indent="-171450">
              <a:buFont typeface="Courier New" panose="02070309020205020404" pitchFamily="49" charset="0"/>
              <a:buChar char="o"/>
            </a:pPr>
            <a:r>
              <a:rPr lang="en-US" sz="1100" b="0" i="0" kern="1200" dirty="0">
                <a:solidFill>
                  <a:schemeClr val="tx1"/>
                </a:solidFill>
                <a:effectLst/>
                <a:latin typeface="Arial" charset="0"/>
                <a:ea typeface="+mn-ea"/>
                <a:cs typeface="+mn-cs"/>
              </a:rPr>
              <a:t>in every distribution channel (</a:t>
            </a:r>
            <a:r>
              <a:rPr lang="en-US" sz="1100" b="0" i="1" kern="1200" dirty="0">
                <a:solidFill>
                  <a:schemeClr val="tx1"/>
                </a:solidFill>
                <a:effectLst/>
                <a:latin typeface="Arial" charset="0"/>
                <a:ea typeface="+mn-ea"/>
                <a:cs typeface="+mn-cs"/>
              </a:rPr>
              <a:t>career, independent, hybrid) </a:t>
            </a:r>
            <a:endParaRPr lang="en-US" sz="1100" b="0" i="0" kern="1200" dirty="0">
              <a:solidFill>
                <a:schemeClr val="tx1"/>
              </a:solidFill>
              <a:effectLst/>
              <a:latin typeface="Arial" charset="0"/>
              <a:ea typeface="+mn-ea"/>
              <a:cs typeface="+mn-cs"/>
            </a:endParaRPr>
          </a:p>
          <a:p>
            <a:pPr marL="628650" lvl="1" indent="-171450">
              <a:buFont typeface="Courier New" panose="02070309020205020404" pitchFamily="49" charset="0"/>
              <a:buChar char="o"/>
            </a:pPr>
            <a:r>
              <a:rPr lang="en-US" sz="1100" b="0" i="0" kern="1200" dirty="0">
                <a:solidFill>
                  <a:schemeClr val="tx1"/>
                </a:solidFill>
                <a:effectLst/>
                <a:latin typeface="Arial" charset="0"/>
                <a:ea typeface="+mn-ea"/>
                <a:cs typeface="+mn-cs"/>
              </a:rPr>
              <a:t>In the US and Canada, </a:t>
            </a:r>
          </a:p>
          <a:p>
            <a:pPr marL="628650" lvl="1" indent="-171450">
              <a:buFont typeface="Courier New" panose="02070309020205020404" pitchFamily="49" charset="0"/>
              <a:buChar char="o"/>
            </a:pPr>
            <a:r>
              <a:rPr lang="en-US" sz="1100" b="0" i="0" kern="1200" dirty="0">
                <a:solidFill>
                  <a:schemeClr val="tx1"/>
                </a:solidFill>
                <a:effectLst/>
                <a:latin typeface="Arial" charset="0"/>
                <a:ea typeface="+mn-ea"/>
                <a:cs typeface="+mn-cs"/>
              </a:rPr>
              <a:t>In life, multi-line, and investment space </a:t>
            </a:r>
          </a:p>
          <a:p>
            <a:pPr marL="628650" lvl="1" indent="-171450">
              <a:buFont typeface="Courier New" panose="02070309020205020404" pitchFamily="49" charset="0"/>
              <a:buChar char="o"/>
            </a:pPr>
            <a:r>
              <a:rPr lang="en-US" sz="1100" b="0" i="0" kern="1200" dirty="0">
                <a:solidFill>
                  <a:schemeClr val="tx1"/>
                </a:solidFill>
                <a:effectLst/>
                <a:latin typeface="Arial" charset="0"/>
                <a:ea typeface="+mn-ea"/>
                <a:cs typeface="+mn-cs"/>
              </a:rPr>
              <a:t>and across the seasons</a:t>
            </a:r>
          </a:p>
        </p:txBody>
      </p:sp>
      <p:sp>
        <p:nvSpPr>
          <p:cNvPr id="4" name="Slide Number Placeholder 3"/>
          <p:cNvSpPr>
            <a:spLocks noGrp="1"/>
          </p:cNvSpPr>
          <p:nvPr>
            <p:ph type="sldNum" sz="quarter" idx="10"/>
          </p:nvPr>
        </p:nvSpPr>
        <p:spPr/>
        <p:txBody>
          <a:bodyPr/>
          <a:lstStyle/>
          <a:p>
            <a:fld id="{505D9DEE-1EE6-4B18-9DC2-83511DCCAB4B}" type="slidenum">
              <a:rPr lang="en-US" smtClean="0"/>
              <a:t>33</a:t>
            </a:fld>
            <a:endParaRPr lang="en-US"/>
          </a:p>
        </p:txBody>
      </p:sp>
    </p:spTree>
    <p:extLst>
      <p:ext uri="{BB962C8B-B14F-4D97-AF65-F5344CB8AC3E}">
        <p14:creationId xmlns:p14="http://schemas.microsoft.com/office/powerpoint/2010/main" val="2721609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9400" y="708025"/>
            <a:ext cx="6299200" cy="35448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And now we are witness to double digit lift in every metric our client companies ask us to measure</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These are the numbers you see in our marketing and they most often represent pre/post data </a:t>
            </a:r>
            <a:r>
              <a:rPr lang="en-US" sz="1100" b="0" i="1" kern="1200" dirty="0">
                <a:solidFill>
                  <a:schemeClr val="tx1"/>
                </a:solidFill>
                <a:effectLst/>
                <a:latin typeface="Arial" charset="0"/>
                <a:ea typeface="+mn-ea"/>
                <a:cs typeface="+mn-cs"/>
              </a:rPr>
              <a:t>at 3 months</a:t>
            </a:r>
            <a:r>
              <a:rPr lang="en-US" sz="1100" b="0" i="0" kern="1200" dirty="0">
                <a:solidFill>
                  <a:schemeClr val="tx1"/>
                </a:solidFill>
                <a:effectLst/>
                <a:latin typeface="Arial" charset="0"/>
                <a:ea typeface="+mn-ea"/>
                <a:cs typeface="+mn-cs"/>
              </a:rPr>
              <a:t> from users of the program. </a:t>
            </a:r>
          </a:p>
          <a:p>
            <a:pPr marL="171450" indent="-171450">
              <a:buFont typeface="Arial" panose="020B0604020202020204" pitchFamily="34" charset="0"/>
              <a:buChar char="•"/>
            </a:pPr>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However, we have tracked year over year results from a company’s entire annual recruiting class. </a:t>
            </a:r>
          </a:p>
          <a:p>
            <a:endParaRPr lang="en-US" dirty="0"/>
          </a:p>
          <a:p>
            <a:endParaRPr lang="en-US" dirty="0">
              <a:latin typeface="+mn-lt"/>
            </a:endParaRPr>
          </a:p>
          <a:p>
            <a:endParaRPr lang="en-US" dirty="0"/>
          </a:p>
        </p:txBody>
      </p:sp>
      <p:sp>
        <p:nvSpPr>
          <p:cNvPr id="4" name="Slide Number Placeholder 3"/>
          <p:cNvSpPr>
            <a:spLocks noGrp="1"/>
          </p:cNvSpPr>
          <p:nvPr>
            <p:ph type="sldNum" sz="quarter" idx="10"/>
          </p:nvPr>
        </p:nvSpPr>
        <p:spPr/>
        <p:txBody>
          <a:bodyPr/>
          <a:lstStyle/>
          <a:p>
            <a:fld id="{505D9DEE-1EE6-4B18-9DC2-83511DCCAB4B}" type="slidenum">
              <a:rPr lang="en-US" smtClean="0"/>
              <a:t>34</a:t>
            </a:fld>
            <a:endParaRPr lang="en-US"/>
          </a:p>
        </p:txBody>
      </p:sp>
    </p:spTree>
    <p:extLst>
      <p:ext uri="{BB962C8B-B14F-4D97-AF65-F5344CB8AC3E}">
        <p14:creationId xmlns:p14="http://schemas.microsoft.com/office/powerpoint/2010/main" val="35490640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Level 1 evaluation – Emotion - at conclusion of the program - commonly called “the smile sheet” This kind of evaluation measures how people liked the training on an emotional level and its value as an investment of time.</a:t>
            </a:r>
          </a:p>
          <a:p>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With an average length of service of 8.5 years for attendees who are very busy people, we are proud that 93% say it’s a valuable use of their time</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This kind of evaluation answers the question: DO THEY LIKE IT?</a:t>
            </a:r>
          </a:p>
        </p:txBody>
      </p:sp>
      <p:sp>
        <p:nvSpPr>
          <p:cNvPr id="4" name="Slide Number Placeholder 3"/>
          <p:cNvSpPr>
            <a:spLocks noGrp="1"/>
          </p:cNvSpPr>
          <p:nvPr>
            <p:ph type="sldNum" sz="quarter" idx="10"/>
          </p:nvPr>
        </p:nvSpPr>
        <p:spPr/>
        <p:txBody>
          <a:bodyPr/>
          <a:lstStyle/>
          <a:p>
            <a:fld id="{FEA829E4-7B8F-48ED-BCF8-1C0A3C644052}" type="slidenum">
              <a:rPr lang="en-JM" smtClean="0"/>
              <a:pPr/>
              <a:t>35</a:t>
            </a:fld>
            <a:endParaRPr lang="en-JM"/>
          </a:p>
        </p:txBody>
      </p:sp>
    </p:spTree>
    <p:extLst>
      <p:ext uri="{BB962C8B-B14F-4D97-AF65-F5344CB8AC3E}">
        <p14:creationId xmlns:p14="http://schemas.microsoft.com/office/powerpoint/2010/main" val="56984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Here are examples of some of the things they had to say in that level of evaluation (</a:t>
            </a:r>
            <a:r>
              <a:rPr lang="en-US" sz="1100" b="0" i="1" kern="1200" dirty="0">
                <a:solidFill>
                  <a:schemeClr val="tx1"/>
                </a:solidFill>
                <a:effectLst/>
                <a:latin typeface="Arial" charset="0"/>
                <a:ea typeface="+mn-ea"/>
                <a:cs typeface="+mn-cs"/>
              </a:rPr>
              <a:t>Read slide). </a:t>
            </a:r>
            <a:endParaRPr lang="en-US" sz="1100" b="0" i="0" kern="1200" dirty="0">
              <a:solidFill>
                <a:schemeClr val="tx1"/>
              </a:solidFill>
              <a:effectLst/>
              <a:latin typeface="Arial" charset="0"/>
              <a:ea typeface="+mn-ea"/>
              <a:cs typeface="+mn-cs"/>
            </a:endParaRP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This answers - WHAT DID YOU LIKE BEST? </a:t>
            </a:r>
          </a:p>
        </p:txBody>
      </p:sp>
      <p:sp>
        <p:nvSpPr>
          <p:cNvPr id="4" name="Slide Number Placeholder 3"/>
          <p:cNvSpPr>
            <a:spLocks noGrp="1"/>
          </p:cNvSpPr>
          <p:nvPr>
            <p:ph type="sldNum" sz="quarter" idx="10"/>
          </p:nvPr>
        </p:nvSpPr>
        <p:spPr/>
        <p:txBody>
          <a:bodyPr/>
          <a:lstStyle/>
          <a:p>
            <a:fld id="{FEA829E4-7B8F-48ED-BCF8-1C0A3C644052}" type="slidenum">
              <a:rPr lang="en-JM" smtClean="0"/>
              <a:pPr/>
              <a:t>36</a:t>
            </a:fld>
            <a:endParaRPr lang="en-JM"/>
          </a:p>
        </p:txBody>
      </p:sp>
    </p:spTree>
    <p:extLst>
      <p:ext uri="{BB962C8B-B14F-4D97-AF65-F5344CB8AC3E}">
        <p14:creationId xmlns:p14="http://schemas.microsoft.com/office/powerpoint/2010/main" val="11933172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The next level of evaluation happens 30 days later.  At this time we measure sustainable behavior change. </a:t>
            </a:r>
          </a:p>
          <a:p>
            <a:pPr marL="0" indent="0">
              <a:buFont typeface="Arial" panose="020B0604020202020204" pitchFamily="34" charset="0"/>
              <a:buNone/>
            </a:pPr>
            <a:endParaRPr lang="en-US" sz="1100" dirty="0"/>
          </a:p>
          <a:p>
            <a:pPr marL="171450" indent="-171450">
              <a:buFont typeface="Arial" panose="020B0604020202020204" pitchFamily="34" charset="0"/>
              <a:buChar char="•"/>
            </a:pPr>
            <a:r>
              <a:rPr lang="en-US" sz="1100" dirty="0"/>
              <a:t>Of the 50 skills presented in TS, about 36 are actively in use by participants 30 days post program. </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Actually all the skills are activated in varying degrees depending on your audience. In fact the top 5 skills cited are different by length of service which tells us there is something in it for everyone!  </a:t>
            </a:r>
          </a:p>
          <a:p>
            <a:r>
              <a:rPr lang="en-US" sz="1100" dirty="0"/>
              <a:t> </a:t>
            </a:r>
          </a:p>
          <a:p>
            <a:pPr marL="171450" indent="-171450">
              <a:buFont typeface="Arial" panose="020B0604020202020204" pitchFamily="34" charset="0"/>
              <a:buChar char="•"/>
            </a:pPr>
            <a:r>
              <a:rPr lang="en-US" sz="1100" dirty="0"/>
              <a:t>This answers for us: DO THEY USE IT?</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37</a:t>
            </a:fld>
            <a:endParaRPr lang="en-JM"/>
          </a:p>
        </p:txBody>
      </p:sp>
    </p:spTree>
    <p:extLst>
      <p:ext uri="{BB962C8B-B14F-4D97-AF65-F5344CB8AC3E}">
        <p14:creationId xmlns:p14="http://schemas.microsoft.com/office/powerpoint/2010/main" val="31238388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Our next level of evaluation, and perhaps the most important is what we call BIRT</a:t>
            </a:r>
          </a:p>
          <a:p>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This Business Impact Analysis began in 2012 with a case study</a:t>
            </a:r>
          </a:p>
          <a:p>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Pre-program productivity vs post program, same agency, attendees vs non attendees</a:t>
            </a:r>
          </a:p>
          <a:p>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These were the key metrics for that agency: Premium, Policy Count, and New Clients. </a:t>
            </a:r>
          </a:p>
          <a:p>
            <a:pPr marL="0" indent="0">
              <a:buFont typeface="Arial" panose="020B0604020202020204" pitchFamily="34" charset="0"/>
              <a:buNone/>
            </a:pPr>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Today we have completed dozens of BIRT studies and track what ever measures are important to the company</a:t>
            </a:r>
          </a:p>
          <a:p>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This level of evaluation answers for us: DOES IT IMPACT PRODUCTIVITY?</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38</a:t>
            </a:fld>
            <a:endParaRPr lang="en-JM"/>
          </a:p>
        </p:txBody>
      </p:sp>
    </p:spTree>
    <p:extLst>
      <p:ext uri="{BB962C8B-B14F-4D97-AF65-F5344CB8AC3E}">
        <p14:creationId xmlns:p14="http://schemas.microsoft.com/office/powerpoint/2010/main" val="19766264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Another version of BIRT measuring participants going through the Quick Start Edition of the program which is designed to get new recruits off to a fast start. </a:t>
            </a:r>
          </a:p>
          <a:p>
            <a:pPr marL="171450" indent="-171450">
              <a:buFont typeface="Arial" panose="020B0604020202020204" pitchFamily="34" charset="0"/>
              <a:buChar char="•"/>
            </a:pPr>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These results represent productivity of an entire annual recruiting class (2015 vs. 2016 year over year productivity). </a:t>
            </a:r>
          </a:p>
          <a:p>
            <a:pPr marL="0" indent="0">
              <a:buFont typeface="Arial" panose="020B0604020202020204" pitchFamily="34" charset="0"/>
              <a:buNone/>
            </a:pPr>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This is a hybrid company that sells 80% mutual funds and retirement products, 20% life insurance</a:t>
            </a:r>
          </a:p>
          <a:p>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Goal was to improve new advisor productivity and retention; </a:t>
            </a:r>
          </a:p>
          <a:p>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Outcome: they improved every metric including growth in investment gross revenue – which was not even expected! </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39</a:t>
            </a:fld>
            <a:endParaRPr lang="en-JM"/>
          </a:p>
        </p:txBody>
      </p:sp>
    </p:spTree>
    <p:extLst>
      <p:ext uri="{BB962C8B-B14F-4D97-AF65-F5344CB8AC3E}">
        <p14:creationId xmlns:p14="http://schemas.microsoft.com/office/powerpoint/2010/main" val="35699408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829E4-7B8F-48ED-BCF8-1C0A3C644052}" type="slidenum">
              <a:rPr lang="en-JM" smtClean="0"/>
              <a:pPr/>
              <a:t>40</a:t>
            </a:fld>
            <a:endParaRPr lang="en-JM"/>
          </a:p>
        </p:txBody>
      </p:sp>
    </p:spTree>
    <p:extLst>
      <p:ext uri="{BB962C8B-B14F-4D97-AF65-F5344CB8AC3E}">
        <p14:creationId xmlns:p14="http://schemas.microsoft.com/office/powerpoint/2010/main" val="215076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The third reason we created TS is that there is strong demand for what we do in the market place.  </a:t>
            </a:r>
          </a:p>
          <a:p>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For instance if we look at the life insurance need in the US, It’s a very visible need. When surveyed:</a:t>
            </a:r>
          </a:p>
          <a:p>
            <a:pPr marL="628650" lvl="1" indent="-171450">
              <a:buFont typeface="Courier New" panose="02070309020205020404" pitchFamily="49" charset="0"/>
              <a:buChar char="o"/>
            </a:pPr>
            <a:r>
              <a:rPr lang="en-US" sz="1100" b="0" i="0" kern="1200" dirty="0">
                <a:solidFill>
                  <a:schemeClr val="tx1"/>
                </a:solidFill>
                <a:effectLst/>
                <a:latin typeface="Arial" charset="0"/>
                <a:ea typeface="+mn-ea"/>
                <a:cs typeface="+mn-cs"/>
              </a:rPr>
              <a:t>58 million HH “say’ they need more life insurance, </a:t>
            </a:r>
          </a:p>
          <a:p>
            <a:pPr marL="628650" lvl="1" indent="-171450">
              <a:buFont typeface="Courier New" panose="02070309020205020404" pitchFamily="49" charset="0"/>
              <a:buChar char="o"/>
            </a:pPr>
            <a:r>
              <a:rPr lang="en-US" sz="1100" b="0" i="0" kern="1200" dirty="0">
                <a:solidFill>
                  <a:schemeClr val="tx1"/>
                </a:solidFill>
                <a:effectLst/>
                <a:latin typeface="Arial" charset="0"/>
                <a:ea typeface="+mn-ea"/>
                <a:cs typeface="+mn-cs"/>
              </a:rPr>
              <a:t>35 million report having no life insurance at all </a:t>
            </a:r>
          </a:p>
          <a:p>
            <a:pPr marL="628650" lvl="1" indent="-171450">
              <a:buFont typeface="Courier New" panose="02070309020205020404" pitchFamily="49" charset="0"/>
              <a:buChar char="o"/>
            </a:pPr>
            <a:r>
              <a:rPr lang="en-US" sz="1100" b="0" i="0" kern="1200" dirty="0">
                <a:solidFill>
                  <a:schemeClr val="tx1"/>
                </a:solidFill>
                <a:effectLst/>
                <a:latin typeface="Arial" charset="0"/>
                <a:ea typeface="+mn-ea"/>
                <a:cs typeface="+mn-cs"/>
              </a:rPr>
              <a:t>29 million state they intend to buy this year </a:t>
            </a:r>
          </a:p>
          <a:p>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BUT in any one year only 12% act on that intention to buy –  because inertia and procrastination sets in</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This same scenario plays out all over the world and not just with life insurance.  Which is why you’ll find market research and related language and techniques woven throughout the entire program.</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Trustworthy was built on the premise that if we stopped focusing on selling our products and started focusing on motivating today’s consumer to act on their intention to buy – we’d sell more product!</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So the question becomes: what's creating this inertia and procrastination?</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4</a:t>
            </a:fld>
            <a:endParaRPr lang="en-JM"/>
          </a:p>
        </p:txBody>
      </p:sp>
    </p:spTree>
    <p:extLst>
      <p:ext uri="{BB962C8B-B14F-4D97-AF65-F5344CB8AC3E}">
        <p14:creationId xmlns:p14="http://schemas.microsoft.com/office/powerpoint/2010/main" val="35885535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JM"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385445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JM"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254450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JM"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357776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JM"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218407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A829E4-7B8F-48ED-BCF8-1C0A3C644052}" type="slidenum">
              <a:rPr lang="en-JM" smtClean="0"/>
              <a:pPr/>
              <a:t>45</a:t>
            </a:fld>
            <a:endParaRPr lang="en-JM"/>
          </a:p>
        </p:txBody>
      </p:sp>
    </p:spTree>
    <p:extLst>
      <p:ext uri="{BB962C8B-B14F-4D97-AF65-F5344CB8AC3E}">
        <p14:creationId xmlns:p14="http://schemas.microsoft.com/office/powerpoint/2010/main" val="32831337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And our results are so good that the American College recognizes TS as a qualifying program for 1 elective toward their FSCP designation – a $500 value</a:t>
            </a:r>
          </a:p>
          <a:p>
            <a:endParaRPr lang="en-US" dirty="0"/>
          </a:p>
          <a:p>
            <a:pPr marL="171450" indent="-171450">
              <a:buFont typeface="Arial" panose="020B0604020202020204" pitchFamily="34" charset="0"/>
              <a:buChar char="•"/>
            </a:pPr>
            <a:r>
              <a:rPr lang="en-US" dirty="0"/>
              <a:t>SO for producers its 93% a valuable use of time - For companies is 100% a valuable use of money!</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46</a:t>
            </a:fld>
            <a:endParaRPr lang="en-JM"/>
          </a:p>
        </p:txBody>
      </p:sp>
    </p:spTree>
    <p:extLst>
      <p:ext uri="{BB962C8B-B14F-4D97-AF65-F5344CB8AC3E}">
        <p14:creationId xmlns:p14="http://schemas.microsoft.com/office/powerpoint/2010/main" val="8317417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Trustworthy Selling was built by the industry, for the industry to make a difference in how business gets done. </a:t>
            </a:r>
          </a:p>
          <a:p>
            <a:pPr marL="171450" indent="-171450">
              <a:buFont typeface="Arial" panose="020B0604020202020204" pitchFamily="34" charset="0"/>
              <a:buChar char="•"/>
            </a:pPr>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By recognizing the retention gaps, challenges and importance of engaging all levels of your distribution and consumers, it deepens the conversations and relationships. </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We partner with you to implement and manage meaningful education that increases advisor efficiency, productivity and retention. </a:t>
            </a:r>
          </a:p>
          <a:p>
            <a:pPr marL="171450" indent="-171450">
              <a:buFont typeface="Arial" panose="020B0604020202020204" pitchFamily="34" charset="0"/>
              <a:buChar char="•"/>
            </a:pPr>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It elevates their experiences and those of their clients. That will have a measurable impact and grow your business, your bottom line and your bench.</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Let’s take a look now at that implementation process. </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t>47</a:t>
            </a:fld>
            <a:endParaRPr lang="en-JM"/>
          </a:p>
        </p:txBody>
      </p:sp>
    </p:spTree>
    <p:extLst>
      <p:ext uri="{BB962C8B-B14F-4D97-AF65-F5344CB8AC3E}">
        <p14:creationId xmlns:p14="http://schemas.microsoft.com/office/powerpoint/2010/main" val="19100339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Quick Start follows 14-week onboarding cycle </a:t>
            </a:r>
          </a:p>
          <a:p>
            <a:endParaRPr lang="en-US" sz="1100" dirty="0"/>
          </a:p>
          <a:p>
            <a:pPr marL="171450" indent="-171450">
              <a:buFont typeface="Arial" panose="020B0604020202020204" pitchFamily="34" charset="0"/>
              <a:buChar char="•"/>
            </a:pPr>
            <a:r>
              <a:rPr lang="en-US" sz="1100" dirty="0"/>
              <a:t>Week 1 is a full immersion in TS core content. This is typically delivered in one week in initial training. However, it could be spread out over 2 weeks or more depending on the company’s proprietary initial training process.</a:t>
            </a:r>
          </a:p>
          <a:p>
            <a:pPr marL="0" indent="0">
              <a:buFont typeface="Arial" panose="020B0604020202020204" pitchFamily="34" charset="0"/>
              <a:buNone/>
            </a:pPr>
            <a:endParaRPr lang="en-US" sz="1100" dirty="0"/>
          </a:p>
          <a:p>
            <a:pPr marL="171450" indent="-171450">
              <a:buFont typeface="Arial" panose="020B0604020202020204" pitchFamily="34" charset="0"/>
              <a:buChar char="•"/>
            </a:pPr>
            <a:r>
              <a:rPr lang="en-US" sz="1100" dirty="0"/>
              <a:t>This immersive experience is followed by field activities supported by 5 bi-weekly coaching sessions to practice and refine skills. </a:t>
            </a:r>
          </a:p>
          <a:p>
            <a:pPr marL="0" indent="0">
              <a:buFont typeface="Arial" panose="020B0604020202020204" pitchFamily="34" charset="0"/>
              <a:buNone/>
            </a:pPr>
            <a:endParaRPr lang="en-US" sz="1100" dirty="0"/>
          </a:p>
          <a:p>
            <a:pPr marL="171450" indent="-171450">
              <a:buFont typeface="Arial" panose="020B0604020202020204" pitchFamily="34" charset="0"/>
              <a:buChar char="•"/>
            </a:pPr>
            <a:r>
              <a:rPr lang="en-US" sz="1100" dirty="0"/>
              <a:t>At the end, 14 weeks later, the new recruit attends the Capstone session that features role plays and interactive case studies.  Participants are expected to demonstrate mastery of the knowledge and skills learned in the TS program. </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48</a:t>
            </a:fld>
            <a:endParaRPr lang="en-JM"/>
          </a:p>
        </p:txBody>
      </p:sp>
    </p:spTree>
    <p:extLst>
      <p:ext uri="{BB962C8B-B14F-4D97-AF65-F5344CB8AC3E}">
        <p14:creationId xmlns:p14="http://schemas.microsoft.com/office/powerpoint/2010/main" val="41715755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 the Most common delivery model for the Pro edition</a:t>
            </a:r>
          </a:p>
          <a:p>
            <a:r>
              <a:rPr lang="en-US" dirty="0"/>
              <a:t>4 one day sessions separated by time – generally 2-3 weeks between sessions is ideal because the curriculum is built on the time tested principals of learn, demonstrate and apply. This model allows for application between session but completes the entire curriculum in just about 2 months.</a:t>
            </a:r>
          </a:p>
          <a:p>
            <a:endParaRPr lang="en-US" dirty="0"/>
          </a:p>
          <a:p>
            <a:r>
              <a:rPr lang="en-US" dirty="0"/>
              <a:t>Lots of flexibility here </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49</a:t>
            </a:fld>
            <a:endParaRPr lang="en-JM"/>
          </a:p>
        </p:txBody>
      </p:sp>
    </p:spTree>
    <p:extLst>
      <p:ext uri="{BB962C8B-B14F-4D97-AF65-F5344CB8AC3E}">
        <p14:creationId xmlns:p14="http://schemas.microsoft.com/office/powerpoint/2010/main" val="16188971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Outside of great results, one</a:t>
            </a:r>
            <a:r>
              <a:rPr lang="en-US" baseline="0" dirty="0"/>
              <a:t> of our projects for 2021 into 2022 was to get our digital badge system up and running so participants can be recognized for their commitment to completing this program.  We issue badges for all program completions to the following groups – certified facilitator, certified coach, certified master trainer, and tsprogram graduate.  </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EA829E4-7B8F-48ED-BCF8-1C0A3C644052}" type="slidenum">
              <a:rPr kumimoji="0" lang="en-JM"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50</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34781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There’s a number of reasons for this inertia and procrastination among today’s consumer that we address in the program. However, there are two primary reasons we’ll share today – Fear and Confusion</a:t>
            </a:r>
          </a:p>
          <a:p>
            <a:endParaRPr lang="en-US" sz="1100" dirty="0"/>
          </a:p>
          <a:p>
            <a:pPr marL="171450" indent="-171450">
              <a:buFont typeface="Arial" panose="020B0604020202020204" pitchFamily="34" charset="0"/>
              <a:buChar char="•"/>
            </a:pPr>
            <a:r>
              <a:rPr lang="en-US" sz="1100" dirty="0"/>
              <a:t>43% of households report being afraid of making a mistake in their financial decision making.</a:t>
            </a:r>
          </a:p>
          <a:p>
            <a:endParaRPr lang="en-US" sz="1100" dirty="0"/>
          </a:p>
          <a:p>
            <a:pPr marL="171450" indent="-171450">
              <a:buFont typeface="Arial" panose="020B0604020202020204" pitchFamily="34" charset="0"/>
              <a:buChar char="•"/>
            </a:pPr>
            <a:r>
              <a:rPr lang="en-US" sz="1100" dirty="0"/>
              <a:t>And this one is really sad - 71% of consumers report being more confused after they met with an advisor than before! </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5</a:t>
            </a:fld>
            <a:endParaRPr lang="en-JM"/>
          </a:p>
        </p:txBody>
      </p:sp>
    </p:spTree>
    <p:extLst>
      <p:ext uri="{BB962C8B-B14F-4D97-AF65-F5344CB8AC3E}">
        <p14:creationId xmlns:p14="http://schemas.microsoft.com/office/powerpoint/2010/main" val="18843177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something to boast</a:t>
            </a:r>
            <a:r>
              <a:rPr lang="en-US" baseline="0" dirty="0"/>
              <a:t> about!</a:t>
            </a:r>
          </a:p>
          <a:p>
            <a:endParaRPr lang="en-US" baseline="0" dirty="0"/>
          </a:p>
          <a:p>
            <a:pPr defTabSz="931774">
              <a:defRPr/>
            </a:pPr>
            <a:r>
              <a:rPr lang="en-US" baseline="0" dirty="0"/>
              <a:t>For the fourth year in a row, we have been mentioned by Selling Power magazine as one of the top 25 sales training companies in North America!</a:t>
            </a: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EA829E4-7B8F-48ED-BCF8-1C0A3C644052}" type="slidenum">
              <a:rPr kumimoji="0" lang="en-JM"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51</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485590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42d149c66c_0_114:notes"/>
          <p:cNvSpPr>
            <a:spLocks noGrp="1" noRot="1" noChangeAspect="1"/>
          </p:cNvSpPr>
          <p:nvPr>
            <p:ph type="sldImg" idx="2"/>
          </p:nvPr>
        </p:nvSpPr>
        <p:spPr>
          <a:xfrm>
            <a:off x="279400" y="708025"/>
            <a:ext cx="6299200"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42d149c66c_0_114:notes"/>
          <p:cNvSpPr txBox="1">
            <a:spLocks noGrp="1"/>
          </p:cNvSpPr>
          <p:nvPr>
            <p:ph type="body" idx="1"/>
          </p:nvPr>
        </p:nvSpPr>
        <p:spPr>
          <a:xfrm>
            <a:off x="685800" y="4489388"/>
            <a:ext cx="5486400" cy="4253103"/>
          </a:xfrm>
          <a:prstGeom prst="rect">
            <a:avLst/>
          </a:prstGeom>
        </p:spPr>
        <p:txBody>
          <a:bodyPr spcFirstLastPara="1" wrap="square" lIns="92815" tIns="92815" rIns="92815" bIns="92815" anchor="t" anchorCtr="0">
            <a:noAutofit/>
          </a:bodyPr>
          <a:lstStyle/>
          <a:p>
            <a:pPr marL="0" indent="0">
              <a:buNone/>
            </a:pPr>
            <a:r>
              <a:rPr lang="en-US" dirty="0"/>
              <a:t>IMAGINE if you would </a:t>
            </a:r>
          </a:p>
          <a:p>
            <a:pPr marL="161163" indent="0">
              <a:buNone/>
            </a:pPr>
            <a:endParaRPr lang="en-US" dirty="0"/>
          </a:p>
          <a:p>
            <a:r>
              <a:rPr lang="en-US" dirty="0"/>
              <a:t>Having a more powerful, loyal, and productive distribution.</a:t>
            </a:r>
          </a:p>
          <a:p>
            <a:r>
              <a:rPr lang="en-US" dirty="0"/>
              <a:t>Empowering your distribution to work smarter and connect more meaningfully with their clients</a:t>
            </a:r>
          </a:p>
          <a:p>
            <a:r>
              <a:rPr lang="en-US" dirty="0"/>
              <a:t>Having lasting relationships with clients and bridging the consumer trust gap.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charset="0"/>
                <a:ea typeface="+mn-ea"/>
                <a:cs typeface="+mn-cs"/>
              </a:rPr>
              <a:t>Thank you for your time.</a:t>
            </a:r>
          </a:p>
          <a:p>
            <a:pPr marL="0" indent="0">
              <a:buNone/>
            </a:pPr>
            <a:endParaRPr b="0" dirty="0"/>
          </a:p>
        </p:txBody>
      </p:sp>
    </p:spTree>
    <p:extLst>
      <p:ext uri="{BB962C8B-B14F-4D97-AF65-F5344CB8AC3E}">
        <p14:creationId xmlns:p14="http://schemas.microsoft.com/office/powerpoint/2010/main" val="3955212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So why people don’t buy even though they know they should and say they are going to, is largely because they feel anxious with the whole process and with US.</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BUT - those who do buy, say the advisor played an active role in reducing that tension and paved the way for better decision making by the client…</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So what in particular did they do?  </a:t>
            </a:r>
          </a:p>
        </p:txBody>
      </p:sp>
      <p:sp>
        <p:nvSpPr>
          <p:cNvPr id="4" name="Slide Number Placeholder 3"/>
          <p:cNvSpPr>
            <a:spLocks noGrp="1"/>
          </p:cNvSpPr>
          <p:nvPr>
            <p:ph type="sldNum" sz="quarter" idx="10"/>
          </p:nvPr>
        </p:nvSpPr>
        <p:spPr/>
        <p:txBody>
          <a:bodyPr/>
          <a:lstStyle/>
          <a:p>
            <a:fld id="{FD13F899-2599-44B0-AC5B-8535588A5D11}" type="slidenum">
              <a:rPr lang="en-US" smtClean="0"/>
              <a:t>6</a:t>
            </a:fld>
            <a:endParaRPr lang="en-US"/>
          </a:p>
        </p:txBody>
      </p:sp>
    </p:spTree>
    <p:extLst>
      <p:ext uri="{BB962C8B-B14F-4D97-AF65-F5344CB8AC3E}">
        <p14:creationId xmlns:p14="http://schemas.microsoft.com/office/powerpoint/2010/main" val="162061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mn-cs"/>
              </a:rPr>
              <a:t>Read slide</a:t>
            </a:r>
          </a:p>
          <a:p>
            <a:r>
              <a:rPr lang="en-US" sz="1200" b="0" i="0" kern="1200" dirty="0">
                <a:solidFill>
                  <a:schemeClr val="tx1"/>
                </a:solidFill>
                <a:effectLst/>
                <a:latin typeface="Arial" charset="0"/>
                <a:ea typeface="+mn-ea"/>
                <a:cs typeface="+mn-cs"/>
              </a:rPr>
              <a:t>In the end when the advisor displayed these behaviors in the initial meeting they were perceived more often as “someone I could trust” by prospects. </a:t>
            </a:r>
          </a:p>
          <a:p>
            <a:r>
              <a:rPr lang="en-US" sz="1200" b="0" i="0" kern="1200" dirty="0">
                <a:solidFill>
                  <a:schemeClr val="tx1"/>
                </a:solidFill>
                <a:effectLst/>
                <a:latin typeface="Arial" charset="0"/>
                <a:ea typeface="+mn-ea"/>
                <a:cs typeface="+mn-cs"/>
              </a:rPr>
              <a:t> </a:t>
            </a:r>
          </a:p>
          <a:p>
            <a:r>
              <a:rPr lang="en-US" sz="1200" b="0" i="0" kern="1200" dirty="0">
                <a:solidFill>
                  <a:schemeClr val="tx1"/>
                </a:solidFill>
                <a:effectLst/>
                <a:latin typeface="Arial" charset="0"/>
                <a:ea typeface="+mn-ea"/>
                <a:cs typeface="+mn-cs"/>
              </a:rPr>
              <a:t>All are behaviors we felt strongly we could have an impact on.  And ten years on, our convictions were right.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13F899-2599-44B0-AC5B-8535588A5D1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698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Now let’s look at the final reason we built TS – the learnings we have from Behavioral Economics.</a:t>
            </a:r>
          </a:p>
          <a:p>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Behavioral economics has been around since the late 1970’s but had never been studied specifically in the financial services industry. </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LIMRA conducted research using the principles of BE and specifically looked at how to present products and advice to potential buyers of insurance and retirement plans.  </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The study uncovered seven techniques that if incorporated into a sales presentation, greatly influence the prospects’ willingness to buy. Using a continuous clicker methodology, it compared sales presentations both with and without these techniques to see if they improved the likelihood of buying. (The light blue line is the traditional sales track, dark blue the BE sales track.)</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The result? Consumers reported that they were 29 percent more likely to buy from a professional who incorporated behavioral economics techniques into the sales presentation than from a professional who simply focused on facts and information. </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The key finding here is - what you say and how you say it in the sales process makes a big difference in one’s likelihood to buy.</a:t>
            </a:r>
          </a:p>
          <a:p>
            <a:r>
              <a:rPr lang="en-US" sz="11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Thus the premise for the course – stop selling product/start motivating consumers to do what they know they need to do – which means engaging them emotionally in the process. </a:t>
            </a:r>
          </a:p>
        </p:txBody>
      </p:sp>
      <p:sp>
        <p:nvSpPr>
          <p:cNvPr id="4" name="Slide Number Placeholder 3"/>
          <p:cNvSpPr>
            <a:spLocks noGrp="1"/>
          </p:cNvSpPr>
          <p:nvPr>
            <p:ph type="sldNum" sz="quarter" idx="10"/>
          </p:nvPr>
        </p:nvSpPr>
        <p:spPr/>
        <p:txBody>
          <a:bodyPr/>
          <a:lstStyle/>
          <a:p>
            <a:fld id="{FEA829E4-7B8F-48ED-BCF8-1C0A3C644052}" type="slidenum">
              <a:rPr lang="en-JM" smtClean="0"/>
              <a:pPr/>
              <a:t>8</a:t>
            </a:fld>
            <a:endParaRPr lang="en-JM"/>
          </a:p>
        </p:txBody>
      </p:sp>
    </p:spTree>
    <p:extLst>
      <p:ext uri="{BB962C8B-B14F-4D97-AF65-F5344CB8AC3E}">
        <p14:creationId xmlns:p14="http://schemas.microsoft.com/office/powerpoint/2010/main" val="1143256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With that context, let’s look at the actual program.</a:t>
            </a:r>
          </a:p>
          <a:p>
            <a:pPr marL="0" indent="0">
              <a:buFont typeface="Arial" panose="020B0604020202020204" pitchFamily="34" charset="0"/>
              <a:buNone/>
            </a:pPr>
            <a:endParaRPr lang="en-US" sz="11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Arial" charset="0"/>
                <a:ea typeface="+mn-ea"/>
                <a:cs typeface="+mn-cs"/>
              </a:rPr>
              <a:t>Trustworthy Selling 2.0 is so much more than a sales effectiveness program. It is a dynamic, evolving, immersive experience designed for the modern learner that bridges the gap between needed foundation, retention and the human connection.  Let’s take a look.</a:t>
            </a:r>
          </a:p>
        </p:txBody>
      </p:sp>
      <p:sp>
        <p:nvSpPr>
          <p:cNvPr id="4" name="Slide Number Placeholder 3"/>
          <p:cNvSpPr>
            <a:spLocks noGrp="1"/>
          </p:cNvSpPr>
          <p:nvPr>
            <p:ph type="sldNum" sz="quarter" idx="10"/>
          </p:nvPr>
        </p:nvSpPr>
        <p:spPr/>
        <p:txBody>
          <a:bodyPr/>
          <a:lstStyle/>
          <a:p>
            <a:fld id="{FEA829E4-7B8F-48ED-BCF8-1C0A3C644052}" type="slidenum">
              <a:rPr lang="en-JM" smtClean="0"/>
              <a:t>9</a:t>
            </a:fld>
            <a:endParaRPr lang="en-JM"/>
          </a:p>
        </p:txBody>
      </p:sp>
    </p:spTree>
    <p:extLst>
      <p:ext uri="{BB962C8B-B14F-4D97-AF65-F5344CB8AC3E}">
        <p14:creationId xmlns:p14="http://schemas.microsoft.com/office/powerpoint/2010/main" val="1606831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6.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g"/><Relationship Id="rId1" Type="http://schemas.openxmlformats.org/officeDocument/2006/relationships/slideMaster" Target="../slideMasters/slideMaster6.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jpg"/><Relationship Id="rId1" Type="http://schemas.openxmlformats.org/officeDocument/2006/relationships/slideMaster" Target="../slideMasters/slideMaster6.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jpg"/><Relationship Id="rId1" Type="http://schemas.openxmlformats.org/officeDocument/2006/relationships/slideMaster" Target="../slideMasters/slideMaster6.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jpg"/><Relationship Id="rId1" Type="http://schemas.openxmlformats.org/officeDocument/2006/relationships/slideMaster" Target="../slideMasters/slideMaster6.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g"/><Relationship Id="rId1" Type="http://schemas.openxmlformats.org/officeDocument/2006/relationships/slideMaster" Target="../slideMasters/slideMaster6.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g"/><Relationship Id="rId1" Type="http://schemas.openxmlformats.org/officeDocument/2006/relationships/slideMaster" Target="../slideMasters/slideMaster6.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9.jpg"/><Relationship Id="rId1" Type="http://schemas.openxmlformats.org/officeDocument/2006/relationships/slideMaster" Target="../slideMasters/slideMaster6.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jpg"/><Relationship Id="rId1" Type="http://schemas.openxmlformats.org/officeDocument/2006/relationships/slideMaster" Target="../slideMasters/slideMaster6.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1.jpg"/><Relationship Id="rId1" Type="http://schemas.openxmlformats.org/officeDocument/2006/relationships/slideMaster" Target="../slideMasters/slideMaster6.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6.xml"/><Relationship Id="rId4" Type="http://schemas.openxmlformats.org/officeDocument/2006/relationships/image" Target="../media/image43.png"/></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7.xml"/><Relationship Id="rId4" Type="http://schemas.openxmlformats.org/officeDocument/2006/relationships/image" Target="../media/image31.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g"/><Relationship Id="rId1" Type="http://schemas.openxmlformats.org/officeDocument/2006/relationships/slideMaster" Target="../slideMasters/slideMaster7.xml"/><Relationship Id="rId4" Type="http://schemas.openxmlformats.org/officeDocument/2006/relationships/image" Target="../media/image31.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jpg"/><Relationship Id="rId1" Type="http://schemas.openxmlformats.org/officeDocument/2006/relationships/slideMaster" Target="../slideMasters/slideMaster7.xml"/><Relationship Id="rId4" Type="http://schemas.openxmlformats.org/officeDocument/2006/relationships/image" Target="../media/image31.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jpg"/><Relationship Id="rId1" Type="http://schemas.openxmlformats.org/officeDocument/2006/relationships/slideMaster" Target="../slideMasters/slideMaster7.xml"/><Relationship Id="rId4" Type="http://schemas.openxmlformats.org/officeDocument/2006/relationships/image" Target="../media/image31.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g"/><Relationship Id="rId1" Type="http://schemas.openxmlformats.org/officeDocument/2006/relationships/slideMaster" Target="../slideMasters/slideMaster7.xml"/><Relationship Id="rId4" Type="http://schemas.openxmlformats.org/officeDocument/2006/relationships/image" Target="../media/image3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g"/><Relationship Id="rId1" Type="http://schemas.openxmlformats.org/officeDocument/2006/relationships/slideMaster" Target="../slideMasters/slideMaster7.xml"/><Relationship Id="rId4" Type="http://schemas.openxmlformats.org/officeDocument/2006/relationships/image" Target="../media/image31.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9.jpg"/><Relationship Id="rId1" Type="http://schemas.openxmlformats.org/officeDocument/2006/relationships/slideMaster" Target="../slideMasters/slideMaster7.xml"/><Relationship Id="rId4" Type="http://schemas.openxmlformats.org/officeDocument/2006/relationships/image" Target="../media/image31.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jpg"/><Relationship Id="rId1" Type="http://schemas.openxmlformats.org/officeDocument/2006/relationships/slideMaster" Target="../slideMasters/slideMaster7.xml"/><Relationship Id="rId4" Type="http://schemas.openxmlformats.org/officeDocument/2006/relationships/image" Target="../media/image31.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1.jpg"/><Relationship Id="rId1" Type="http://schemas.openxmlformats.org/officeDocument/2006/relationships/slideMaster" Target="../slideMasters/slideMaster7.xml"/><Relationship Id="rId4" Type="http://schemas.openxmlformats.org/officeDocument/2006/relationships/image" Target="../media/image31.png"/></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1452951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keyword top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546980"/>
            <a:ext cx="10972800" cy="1525588"/>
          </a:xfrm>
        </p:spPr>
        <p:txBody>
          <a:bodyPr>
            <a:noAutofit/>
          </a:bodyPr>
          <a:lstStyle>
            <a:lvl1pPr algn="r">
              <a:defRPr sz="12000">
                <a:solidFill>
                  <a:schemeClr val="bg1">
                    <a:lumMod val="75000"/>
                  </a:schemeClr>
                </a:solidFill>
                <a:effectLst/>
              </a:defRPr>
            </a:lvl1pPr>
          </a:lstStyle>
          <a:p>
            <a:r>
              <a:rPr lang="en-US" dirty="0"/>
              <a:t>keyword</a:t>
            </a:r>
          </a:p>
        </p:txBody>
      </p:sp>
      <p:sp>
        <p:nvSpPr>
          <p:cNvPr id="4" name="Content Placeholder 3"/>
          <p:cNvSpPr>
            <a:spLocks noGrp="1"/>
          </p:cNvSpPr>
          <p:nvPr>
            <p:ph sz="quarter" idx="10"/>
          </p:nvPr>
        </p:nvSpPr>
        <p:spPr>
          <a:xfrm>
            <a:off x="606584" y="2507129"/>
            <a:ext cx="5489417" cy="3657601"/>
          </a:xfrm>
        </p:spPr>
        <p:txBody>
          <a:bodyPr>
            <a:normAutofit/>
          </a:bodyPr>
          <a:lstStyle>
            <a:lvl1pPr>
              <a:defRPr sz="3200">
                <a:solidFill>
                  <a:schemeClr val="accent1"/>
                </a:solidFill>
              </a:defRPr>
            </a:lvl1pPr>
            <a:lvl2pPr>
              <a:defRPr sz="2800">
                <a:solidFill>
                  <a:schemeClr val="accent1"/>
                </a:solidFill>
              </a:defRPr>
            </a:lvl2pPr>
            <a:lvl3pPr>
              <a:defRPr sz="2400">
                <a:solidFill>
                  <a:schemeClr val="accent1"/>
                </a:solidFill>
              </a:defRPr>
            </a:lvl3pPr>
            <a:lvl4pPr>
              <a:defRPr sz="2000">
                <a:solidFill>
                  <a:schemeClr val="accent1"/>
                </a:solidFill>
              </a:defRPr>
            </a:lvl4pPr>
            <a:lvl5pPr>
              <a:defRPr sz="20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p:cNvSpPr>
          <p:nvPr>
            <p:ph type="pic" sz="quarter" idx="11"/>
          </p:nvPr>
        </p:nvSpPr>
        <p:spPr>
          <a:xfrm>
            <a:off x="6542637" y="2507805"/>
            <a:ext cx="5039762" cy="3656925"/>
          </a:xfrm>
        </p:spPr>
        <p:txBody>
          <a:bodyPr/>
          <a:lstStyle/>
          <a:p>
            <a:r>
              <a:rPr lang="en-US"/>
              <a:t>Click icon to add picture</a:t>
            </a:r>
          </a:p>
        </p:txBody>
      </p:sp>
      <p:sp>
        <p:nvSpPr>
          <p:cNvPr id="6"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768890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Back Page">
    <p:bg>
      <p:bgPr>
        <a:solidFill>
          <a:schemeClr val="bg1"/>
        </a:solidFill>
        <a:effectLst/>
      </p:bgPr>
    </p:bg>
    <p:spTree>
      <p:nvGrpSpPr>
        <p:cNvPr id="1" name=""/>
        <p:cNvGrpSpPr/>
        <p:nvPr/>
      </p:nvGrpSpPr>
      <p:grpSpPr>
        <a:xfrm>
          <a:off x="0" y="0"/>
          <a:ext cx="0" cy="0"/>
          <a:chOff x="0" y="0"/>
          <a:chExt cx="0" cy="0"/>
        </a:xfrm>
      </p:grpSpPr>
      <p:pic>
        <p:nvPicPr>
          <p:cNvPr id="7" name="Picture 6" descr="Back-Pg_LL-Global-Logo_3Col_0115-ResearchSpecificTHIS-PUB.png"/>
          <p:cNvPicPr>
            <a:picLocks noChangeAspect="1"/>
          </p:cNvPicPr>
          <p:nvPr/>
        </p:nvPicPr>
        <p:blipFill rotWithShape="1">
          <a:blip r:embed="rId2" cstate="print"/>
          <a:srcRect b="44269"/>
          <a:stretch/>
        </p:blipFill>
        <p:spPr>
          <a:xfrm>
            <a:off x="2434167" y="3684604"/>
            <a:ext cx="7278624" cy="1107545"/>
          </a:xfrm>
          <a:prstGeom prst="rect">
            <a:avLst/>
          </a:prstGeom>
        </p:spPr>
      </p:pic>
      <p:pic>
        <p:nvPicPr>
          <p:cNvPr id="8" name="Picture 7" descr="Call-LIMRAFirst-2014.png"/>
          <p:cNvPicPr>
            <a:picLocks noChangeAspect="1"/>
          </p:cNvPicPr>
          <p:nvPr/>
        </p:nvPicPr>
        <p:blipFill>
          <a:blip r:embed="rId3" cstate="print"/>
          <a:stretch>
            <a:fillRect/>
          </a:stretch>
        </p:blipFill>
        <p:spPr>
          <a:xfrm>
            <a:off x="4977553" y="1372129"/>
            <a:ext cx="2194560" cy="899499"/>
          </a:xfrm>
          <a:prstGeom prst="rect">
            <a:avLst/>
          </a:prstGeom>
        </p:spPr>
      </p:pic>
      <p:sp>
        <p:nvSpPr>
          <p:cNvPr id="9" name="TextBox 8"/>
          <p:cNvSpPr txBox="1"/>
          <p:nvPr/>
        </p:nvSpPr>
        <p:spPr>
          <a:xfrm>
            <a:off x="1913471" y="4961490"/>
            <a:ext cx="8348133" cy="615361"/>
          </a:xfrm>
          <a:prstGeom prst="rect">
            <a:avLst/>
          </a:prstGeom>
          <a:noFill/>
        </p:spPr>
        <p:txBody>
          <a:bodyPr wrap="square" lIns="0" tIns="0" rIns="0" bIns="0" rtlCol="0">
            <a:spAutoFit/>
          </a:bodyPr>
          <a:lstStyle/>
          <a:p>
            <a:pPr algn="ctr"/>
            <a:r>
              <a:rPr lang="en-US" sz="1333" dirty="0">
                <a:solidFill>
                  <a:schemeClr val="tx2"/>
                </a:solidFill>
              </a:rPr>
              <a:t>©2016, LL Global,</a:t>
            </a:r>
            <a:r>
              <a:rPr lang="en-US" sz="1333" baseline="0" dirty="0">
                <a:solidFill>
                  <a:schemeClr val="tx2"/>
                </a:solidFill>
              </a:rPr>
              <a:t> Inc.</a:t>
            </a:r>
            <a:r>
              <a:rPr lang="en-US" sz="1333" baseline="30000" dirty="0">
                <a:solidFill>
                  <a:schemeClr val="tx2"/>
                </a:solidFill>
              </a:rPr>
              <a:t>®</a:t>
            </a:r>
          </a:p>
          <a:p>
            <a:pPr algn="ctr"/>
            <a:r>
              <a:rPr lang="en-US" sz="1333" baseline="0" dirty="0">
                <a:solidFill>
                  <a:schemeClr val="tx2"/>
                </a:solidFill>
              </a:rPr>
              <a:t>This publication is a benefit of the LIMRA membership. No part may be shared with other organizations or reproduced in any form without LL </a:t>
            </a:r>
            <a:r>
              <a:rPr lang="en-US" sz="1333" baseline="0" dirty="0" err="1">
                <a:solidFill>
                  <a:schemeClr val="tx2"/>
                </a:solidFill>
              </a:rPr>
              <a:t>Global’s</a:t>
            </a:r>
            <a:r>
              <a:rPr lang="en-US" sz="1333" baseline="0" dirty="0">
                <a:solidFill>
                  <a:schemeClr val="tx2"/>
                </a:solidFill>
              </a:rPr>
              <a:t> written permission.</a:t>
            </a:r>
            <a:endParaRPr lang="en-US" sz="1333" dirty="0">
              <a:solidFill>
                <a:schemeClr val="tx2"/>
              </a:solidFill>
            </a:endParaRPr>
          </a:p>
        </p:txBody>
      </p:sp>
      <p:sp>
        <p:nvSpPr>
          <p:cNvPr id="12" name="Text Placeholder 11"/>
          <p:cNvSpPr>
            <a:spLocks noGrp="1"/>
          </p:cNvSpPr>
          <p:nvPr>
            <p:ph type="body" sz="quarter" idx="10"/>
          </p:nvPr>
        </p:nvSpPr>
        <p:spPr>
          <a:xfrm>
            <a:off x="4334937" y="5977468"/>
            <a:ext cx="3539067" cy="575733"/>
          </a:xfrm>
        </p:spPr>
        <p:txBody>
          <a:bodyPr numCol="1"/>
          <a:lstStyle>
            <a:lvl1pPr marL="0" indent="0" algn="ctr">
              <a:lnSpc>
                <a:spcPct val="100000"/>
              </a:lnSpc>
              <a:spcAft>
                <a:spcPts val="0"/>
              </a:spcAft>
              <a:buFontTx/>
              <a:buNone/>
              <a:defRPr sz="1067"/>
            </a:lvl1pPr>
            <a:lvl2pPr marL="0" indent="0" algn="ctr">
              <a:lnSpc>
                <a:spcPct val="100000"/>
              </a:lnSpc>
              <a:spcAft>
                <a:spcPts val="0"/>
              </a:spcAft>
              <a:buFontTx/>
              <a:buNone/>
              <a:defRPr sz="1067"/>
            </a:lvl2pPr>
            <a:lvl3pPr marL="0" indent="0" algn="ctr">
              <a:lnSpc>
                <a:spcPct val="100000"/>
              </a:lnSpc>
              <a:spcAft>
                <a:spcPts val="0"/>
              </a:spcAft>
              <a:buFontTx/>
              <a:buNone/>
              <a:defRPr sz="1067"/>
            </a:lvl3pPr>
            <a:lvl4pPr marL="0" indent="0" algn="ctr">
              <a:lnSpc>
                <a:spcPct val="100000"/>
              </a:lnSpc>
              <a:spcAft>
                <a:spcPts val="0"/>
              </a:spcAft>
              <a:buFontTx/>
              <a:buNone/>
              <a:defRPr sz="1067"/>
            </a:lvl4pPr>
            <a:lvl5pPr marL="0" indent="0" algn="ctr">
              <a:lnSpc>
                <a:spcPct val="100000"/>
              </a:lnSpc>
              <a:spcAft>
                <a:spcPts val="0"/>
              </a:spcAft>
              <a:buFontTx/>
              <a:buNone/>
              <a:defRPr sz="1067"/>
            </a:lvl5pPr>
          </a:lstStyle>
          <a:p>
            <a:pPr lvl="0"/>
            <a:r>
              <a:rPr lang="en-US"/>
              <a:t>Edit Master text styles</a:t>
            </a:r>
          </a:p>
        </p:txBody>
      </p:sp>
    </p:spTree>
    <p:extLst>
      <p:ext uri="{BB962C8B-B14F-4D97-AF65-F5344CB8AC3E}">
        <p14:creationId xmlns:p14="http://schemas.microsoft.com/office/powerpoint/2010/main" val="9079414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8" name="Slide Number Placeholder 3"/>
          <p:cNvSpPr>
            <a:spLocks noGrp="1"/>
          </p:cNvSpPr>
          <p:nvPr>
            <p:ph type="sldNum" sz="quarter" idx="4"/>
          </p:nvPr>
        </p:nvSpPr>
        <p:spPr>
          <a:xfrm>
            <a:off x="9934226" y="6415620"/>
            <a:ext cx="2232377"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1A07E01-C852-4AB4-97EE-CACC2EE93F0E}" type="slidenum">
              <a:rPr lang="en-US" smtClean="0"/>
              <a:t>‹#›</a:t>
            </a:fld>
            <a:endParaRPr lang="en-US"/>
          </a:p>
        </p:txBody>
      </p:sp>
    </p:spTree>
    <p:extLst>
      <p:ext uri="{BB962C8B-B14F-4D97-AF65-F5344CB8AC3E}">
        <p14:creationId xmlns:p14="http://schemas.microsoft.com/office/powerpoint/2010/main" val="600711112"/>
      </p:ext>
    </p:extLst>
  </p:cSld>
  <p:clrMapOvr>
    <a:masterClrMapping/>
  </p:clrMapOvr>
  <p:extLst>
    <p:ext uri="{DCECCB84-F9BA-43D5-87BE-67443E8EF086}">
      <p15:sldGuideLst xmlns:p15="http://schemas.microsoft.com/office/powerpoint/2012/main">
        <p15:guide id="1" orient="horz" pos="2160">
          <p15:clr>
            <a:srgbClr val="FBAE40"/>
          </p15:clr>
        </p15:guide>
        <p15:guide id="2" pos="408">
          <p15:clr>
            <a:srgbClr val="FBAE40"/>
          </p15:clr>
        </p15:guide>
        <p15:guide id="3" orient="horz" pos="1152">
          <p15:clr>
            <a:srgbClr val="FBAE40"/>
          </p15:clr>
        </p15:guide>
        <p15:guide id="4" pos="105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81100" y="365131"/>
            <a:ext cx="10174288" cy="71860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6628" y="1681163"/>
            <a:ext cx="4882896" cy="823912"/>
          </a:xfr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en-US"/>
              <a:t>Edit Master text styles</a:t>
            </a:r>
          </a:p>
        </p:txBody>
      </p:sp>
      <p:sp>
        <p:nvSpPr>
          <p:cNvPr id="4" name="Content Placeholder 3"/>
          <p:cNvSpPr>
            <a:spLocks noGrp="1"/>
          </p:cNvSpPr>
          <p:nvPr>
            <p:ph sz="half" idx="2"/>
          </p:nvPr>
        </p:nvSpPr>
        <p:spPr>
          <a:xfrm>
            <a:off x="1196628" y="2505075"/>
            <a:ext cx="488289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84075" y="1681163"/>
            <a:ext cx="4882896" cy="823912"/>
          </a:xfr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en-US"/>
              <a:t>Edit Master text styles</a:t>
            </a:r>
          </a:p>
        </p:txBody>
      </p:sp>
      <p:sp>
        <p:nvSpPr>
          <p:cNvPr id="6" name="Content Placeholder 5"/>
          <p:cNvSpPr>
            <a:spLocks noGrp="1"/>
          </p:cNvSpPr>
          <p:nvPr>
            <p:ph sz="quarter" idx="4"/>
          </p:nvPr>
        </p:nvSpPr>
        <p:spPr>
          <a:xfrm>
            <a:off x="6384075" y="2505075"/>
            <a:ext cx="488289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3"/>
          <p:cNvSpPr>
            <a:spLocks noGrp="1"/>
          </p:cNvSpPr>
          <p:nvPr>
            <p:ph type="sldNum" sz="quarter" idx="12"/>
          </p:nvPr>
        </p:nvSpPr>
        <p:spPr>
          <a:xfrm>
            <a:off x="9434696" y="6424091"/>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1A07E01-C852-4AB4-97EE-CACC2EE93F0E}" type="slidenum">
              <a:rPr lang="en-US" smtClean="0"/>
              <a:t>‹#›</a:t>
            </a:fld>
            <a:endParaRPr lang="en-US"/>
          </a:p>
        </p:txBody>
      </p:sp>
      <p:sp>
        <p:nvSpPr>
          <p:cNvPr id="10" name="Text Placeholder 6"/>
          <p:cNvSpPr>
            <a:spLocks noGrp="1"/>
          </p:cNvSpPr>
          <p:nvPr>
            <p:ph type="body" sz="quarter" idx="13"/>
          </p:nvPr>
        </p:nvSpPr>
        <p:spPr>
          <a:xfrm>
            <a:off x="1181100" y="6337724"/>
            <a:ext cx="8253413" cy="388939"/>
          </a:xfrm>
        </p:spPr>
        <p:txBody>
          <a:bodyPr lIns="0" tIns="0" rIns="0" bIns="0" anchor="b" anchorCtr="0">
            <a:normAutofit/>
          </a:bodyPr>
          <a:lstStyle>
            <a:lvl1pPr marL="111120" indent="-111120">
              <a:lnSpc>
                <a:spcPts val="1100"/>
              </a:lnSpc>
              <a:spcBef>
                <a:spcPts val="0"/>
              </a:spcBef>
              <a:spcAft>
                <a:spcPts val="200"/>
              </a:spcAft>
              <a:buNone/>
              <a:tabLst/>
              <a:defRPr sz="1000"/>
            </a:lvl1pPr>
            <a:lvl2pPr marL="342882" indent="0">
              <a:buNone/>
              <a:defRPr/>
            </a:lvl2pPr>
            <a:lvl3pPr marL="685766" indent="0">
              <a:buNone/>
              <a:defRPr/>
            </a:lvl3pPr>
            <a:lvl4pPr marL="1028649" indent="0">
              <a:buNone/>
              <a:defRPr/>
            </a:lvl4pPr>
            <a:lvl5pPr marL="1371532" indent="0">
              <a:buNone/>
              <a:defRPr/>
            </a:lvl5pPr>
          </a:lstStyle>
          <a:p>
            <a:pPr lvl="0"/>
            <a:r>
              <a:rPr lang="en-US"/>
              <a:t>Edit Master text styles</a:t>
            </a:r>
          </a:p>
        </p:txBody>
      </p:sp>
    </p:spTree>
    <p:extLst>
      <p:ext uri="{BB962C8B-B14F-4D97-AF65-F5344CB8AC3E}">
        <p14:creationId xmlns:p14="http://schemas.microsoft.com/office/powerpoint/2010/main" val="3611075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81103" y="382061"/>
            <a:ext cx="10172700" cy="701675"/>
          </a:xfrm>
        </p:spPr>
        <p:txBody>
          <a:bodyPr anchor="b" anchorCtr="0"/>
          <a:lstStyle/>
          <a:p>
            <a:r>
              <a:rPr lang="en-US"/>
              <a:t>Click to edit Master title style</a:t>
            </a:r>
            <a:endParaRPr lang="en-US" dirty="0"/>
          </a:p>
        </p:txBody>
      </p:sp>
      <p:sp>
        <p:nvSpPr>
          <p:cNvPr id="3" name="Content Placeholder 2"/>
          <p:cNvSpPr>
            <a:spLocks noGrp="1"/>
          </p:cNvSpPr>
          <p:nvPr>
            <p:ph idx="1"/>
          </p:nvPr>
        </p:nvSpPr>
        <p:spPr>
          <a:xfrm>
            <a:off x="1181103" y="1825625"/>
            <a:ext cx="101727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3"/>
          <p:cNvSpPr>
            <a:spLocks noGrp="1"/>
          </p:cNvSpPr>
          <p:nvPr>
            <p:ph type="sldNum" sz="quarter" idx="4"/>
          </p:nvPr>
        </p:nvSpPr>
        <p:spPr>
          <a:xfrm>
            <a:off x="9434696" y="6424091"/>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1A07E01-C852-4AB4-97EE-CACC2EE93F0E}" type="slidenum">
              <a:rPr lang="en-US" smtClean="0"/>
              <a:t>‹#›</a:t>
            </a:fld>
            <a:endParaRPr lang="en-US"/>
          </a:p>
        </p:txBody>
      </p:sp>
      <p:sp>
        <p:nvSpPr>
          <p:cNvPr id="7" name="Text Placeholder 6"/>
          <p:cNvSpPr>
            <a:spLocks noGrp="1"/>
          </p:cNvSpPr>
          <p:nvPr>
            <p:ph type="body" sz="quarter" idx="12"/>
          </p:nvPr>
        </p:nvSpPr>
        <p:spPr>
          <a:xfrm>
            <a:off x="1181100" y="6337724"/>
            <a:ext cx="8253413" cy="388939"/>
          </a:xfrm>
        </p:spPr>
        <p:txBody>
          <a:bodyPr lIns="0" tIns="0" rIns="0" bIns="0" anchor="b" anchorCtr="0">
            <a:normAutofit/>
          </a:bodyPr>
          <a:lstStyle>
            <a:lvl1pPr marL="111120" indent="-111120">
              <a:lnSpc>
                <a:spcPts val="1100"/>
              </a:lnSpc>
              <a:spcBef>
                <a:spcPts val="0"/>
              </a:spcBef>
              <a:spcAft>
                <a:spcPts val="200"/>
              </a:spcAft>
              <a:buNone/>
              <a:tabLst/>
              <a:defRPr sz="1000"/>
            </a:lvl1pPr>
            <a:lvl2pPr marL="342882" indent="0">
              <a:buNone/>
              <a:defRPr/>
            </a:lvl2pPr>
            <a:lvl3pPr marL="685766" indent="0">
              <a:buNone/>
              <a:defRPr/>
            </a:lvl3pPr>
            <a:lvl4pPr marL="1028649" indent="0">
              <a:buNone/>
              <a:defRPr/>
            </a:lvl4pPr>
            <a:lvl5pPr marL="1371532" indent="0">
              <a:buNone/>
              <a:defRPr/>
            </a:lvl5pPr>
          </a:lstStyle>
          <a:p>
            <a:pPr lvl="0"/>
            <a:r>
              <a:rPr lang="en-US"/>
              <a:t>Edit Master text styles</a:t>
            </a:r>
          </a:p>
        </p:txBody>
      </p:sp>
    </p:spTree>
    <p:extLst>
      <p:ext uri="{BB962C8B-B14F-4D97-AF65-F5344CB8AC3E}">
        <p14:creationId xmlns:p14="http://schemas.microsoft.com/office/powerpoint/2010/main" val="1882925668"/>
      </p:ext>
    </p:extLst>
  </p:cSld>
  <p:clrMapOvr>
    <a:masterClrMapping/>
  </p:clrMapOvr>
  <p:extLst>
    <p:ext uri="{DCECCB84-F9BA-43D5-87BE-67443E8EF086}">
      <p15:sldGuideLst xmlns:p15="http://schemas.microsoft.com/office/powerpoint/2012/main">
        <p15:guide id="1" orient="horz" pos="2160">
          <p15:clr>
            <a:srgbClr val="FBAE40"/>
          </p15:clr>
        </p15:guide>
        <p15:guide id="2" pos="408">
          <p15:clr>
            <a:srgbClr val="FBAE40"/>
          </p15:clr>
        </p15:guide>
        <p15:guide id="3" orient="horz" pos="1152">
          <p15:clr>
            <a:srgbClr val="FBAE40"/>
          </p15:clr>
        </p15:guide>
        <p15:guide id="4" pos="1056">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025E52-9718-4934-BCC8-58669CC2FCC0}"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07E01-C852-4AB4-97EE-CACC2EE93F0E}" type="slidenum">
              <a:rPr lang="en-US" smtClean="0"/>
              <a:t>‹#›</a:t>
            </a:fld>
            <a:endParaRPr lang="en-US"/>
          </a:p>
        </p:txBody>
      </p:sp>
    </p:spTree>
    <p:extLst>
      <p:ext uri="{BB962C8B-B14F-4D97-AF65-F5344CB8AC3E}">
        <p14:creationId xmlns:p14="http://schemas.microsoft.com/office/powerpoint/2010/main" val="13542045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keyword top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546980"/>
            <a:ext cx="10972800" cy="1525588"/>
          </a:xfrm>
        </p:spPr>
        <p:txBody>
          <a:bodyPr>
            <a:noAutofit/>
          </a:bodyPr>
          <a:lstStyle>
            <a:lvl1pPr algn="l">
              <a:defRPr sz="12000">
                <a:solidFill>
                  <a:schemeClr val="bg1">
                    <a:lumMod val="75000"/>
                  </a:schemeClr>
                </a:solidFill>
                <a:effectLst/>
              </a:defRPr>
            </a:lvl1pPr>
          </a:lstStyle>
          <a:p>
            <a:r>
              <a:rPr lang="en-US" dirty="0"/>
              <a:t>keyword</a:t>
            </a:r>
          </a:p>
        </p:txBody>
      </p:sp>
      <p:sp>
        <p:nvSpPr>
          <p:cNvPr id="4" name="Content Placeholder 3"/>
          <p:cNvSpPr>
            <a:spLocks noGrp="1"/>
          </p:cNvSpPr>
          <p:nvPr>
            <p:ph sz="quarter" idx="10"/>
          </p:nvPr>
        </p:nvSpPr>
        <p:spPr>
          <a:xfrm>
            <a:off x="6092982" y="2516861"/>
            <a:ext cx="5489417" cy="3657601"/>
          </a:xfrm>
        </p:spPr>
        <p:txBody>
          <a:bodyPr>
            <a:normAutofit/>
          </a:bodyPr>
          <a:lstStyle>
            <a:lvl1pPr>
              <a:defRPr sz="3200">
                <a:solidFill>
                  <a:schemeClr val="accent1"/>
                </a:solidFill>
              </a:defRPr>
            </a:lvl1pPr>
            <a:lvl2pPr>
              <a:defRPr sz="2800">
                <a:solidFill>
                  <a:schemeClr val="accent1"/>
                </a:solidFill>
              </a:defRPr>
            </a:lvl2pPr>
            <a:lvl3pPr>
              <a:defRPr sz="2400">
                <a:solidFill>
                  <a:schemeClr val="accent1"/>
                </a:solidFill>
              </a:defRPr>
            </a:lvl3pPr>
            <a:lvl4pPr>
              <a:defRPr sz="2000">
                <a:solidFill>
                  <a:schemeClr val="accent1"/>
                </a:solidFill>
              </a:defRPr>
            </a:lvl4pPr>
            <a:lvl5pPr>
              <a:defRPr sz="20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p:cNvSpPr>
          <p:nvPr>
            <p:ph type="pic" sz="quarter" idx="11"/>
          </p:nvPr>
        </p:nvSpPr>
        <p:spPr>
          <a:xfrm>
            <a:off x="609601" y="2516862"/>
            <a:ext cx="5039762" cy="3656925"/>
          </a:xfrm>
        </p:spPr>
        <p:txBody>
          <a:bodyPr/>
          <a:lstStyle/>
          <a:p>
            <a:r>
              <a:rPr lang="en-US"/>
              <a:t>Click icon to add picture</a:t>
            </a:r>
          </a:p>
        </p:txBody>
      </p:sp>
      <p:sp>
        <p:nvSpPr>
          <p:cNvPr id="6"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224532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9600" y="1602463"/>
            <a:ext cx="10972800" cy="45810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3169592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pic>
        <p:nvPicPr>
          <p:cNvPr id="9" name="Picture 8" descr="kkk.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0" y="6306284"/>
            <a:ext cx="1241135" cy="365760"/>
          </a:xfrm>
          <a:prstGeom prst="rect">
            <a:avLst/>
          </a:prstGeom>
        </p:spPr>
      </p:pic>
    </p:spTree>
    <p:extLst>
      <p:ext uri="{BB962C8B-B14F-4D97-AF65-F5344CB8AC3E}">
        <p14:creationId xmlns:p14="http://schemas.microsoft.com/office/powerpoint/2010/main" val="42276147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S logo lef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5780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S bottom ba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878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keyword bottom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18" y="4648199"/>
            <a:ext cx="10972800" cy="1525588"/>
          </a:xfrm>
        </p:spPr>
        <p:txBody>
          <a:bodyPr>
            <a:noAutofit/>
          </a:bodyPr>
          <a:lstStyle>
            <a:lvl1pPr algn="l">
              <a:defRPr sz="12000">
                <a:solidFill>
                  <a:schemeClr val="bg1">
                    <a:lumMod val="75000"/>
                  </a:schemeClr>
                </a:solidFill>
                <a:effectLst/>
              </a:defRPr>
            </a:lvl1pPr>
          </a:lstStyle>
          <a:p>
            <a:r>
              <a:rPr lang="en-US" dirty="0"/>
              <a:t>keyword</a:t>
            </a:r>
          </a:p>
        </p:txBody>
      </p:sp>
      <p:sp>
        <p:nvSpPr>
          <p:cNvPr id="4" name="Content Placeholder 3"/>
          <p:cNvSpPr>
            <a:spLocks noGrp="1"/>
          </p:cNvSpPr>
          <p:nvPr>
            <p:ph sz="quarter" idx="10"/>
          </p:nvPr>
        </p:nvSpPr>
        <p:spPr>
          <a:xfrm>
            <a:off x="6096001" y="688060"/>
            <a:ext cx="5489417" cy="3657601"/>
          </a:xfrm>
        </p:spPr>
        <p:txBody>
          <a:bodyPr>
            <a:normAutofit/>
          </a:bodyPr>
          <a:lstStyle>
            <a:lvl1pPr>
              <a:defRPr sz="3200">
                <a:solidFill>
                  <a:schemeClr val="accent1"/>
                </a:solidFill>
              </a:defRPr>
            </a:lvl1pPr>
            <a:lvl2pPr>
              <a:defRPr sz="2800">
                <a:solidFill>
                  <a:schemeClr val="accent1"/>
                </a:solidFill>
              </a:defRPr>
            </a:lvl2pPr>
            <a:lvl3pPr>
              <a:defRPr sz="2400">
                <a:solidFill>
                  <a:schemeClr val="accent1"/>
                </a:solidFill>
              </a:defRPr>
            </a:lvl3pPr>
            <a:lvl4pPr>
              <a:defRPr sz="2000">
                <a:solidFill>
                  <a:schemeClr val="accent1"/>
                </a:solidFill>
              </a:defRPr>
            </a:lvl4pPr>
            <a:lvl5pPr>
              <a:defRPr sz="20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p:cNvSpPr>
          <p:nvPr>
            <p:ph type="pic" sz="quarter" idx="11"/>
          </p:nvPr>
        </p:nvSpPr>
        <p:spPr>
          <a:xfrm>
            <a:off x="609601" y="688736"/>
            <a:ext cx="5039762" cy="3656925"/>
          </a:xfrm>
        </p:spPr>
        <p:txBody>
          <a:bodyPr/>
          <a:lstStyle/>
          <a:p>
            <a:r>
              <a:rPr lang="en-US"/>
              <a:t>Click icon to add picture</a:t>
            </a:r>
          </a:p>
        </p:txBody>
      </p:sp>
      <p:sp>
        <p:nvSpPr>
          <p:cNvPr id="6"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3539728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24" y="-571500"/>
            <a:ext cx="12195955" cy="6812280"/>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 name="Picture 1">
            <a:extLst>
              <a:ext uri="{FF2B5EF4-FFF2-40B4-BE49-F238E27FC236}">
                <a16:creationId xmlns:a16="http://schemas.microsoft.com/office/drawing/2014/main" id="{6824024A-E08F-6F0D-79BA-9AD0AC1B7AD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65200" y="6069026"/>
            <a:ext cx="1753030" cy="517891"/>
          </a:xfrm>
          <a:prstGeom prst="rect">
            <a:avLst/>
          </a:prstGeom>
        </p:spPr>
      </p:pic>
      <p:pic>
        <p:nvPicPr>
          <p:cNvPr id="3" name="Picture 2" descr="A black and white logo&#10;&#10;Description automatically generated">
            <a:extLst>
              <a:ext uri="{FF2B5EF4-FFF2-40B4-BE49-F238E27FC236}">
                <a16:creationId xmlns:a16="http://schemas.microsoft.com/office/drawing/2014/main" id="{342DE9E7-EE1A-FE48-5FBF-638990EA5565}"/>
              </a:ext>
            </a:extLst>
          </p:cNvPr>
          <p:cNvPicPr>
            <a:picLocks noChangeAspect="1"/>
          </p:cNvPicPr>
          <p:nvPr userDrawn="1"/>
        </p:nvPicPr>
        <p:blipFill>
          <a:blip r:embed="rId5"/>
          <a:stretch>
            <a:fillRect/>
          </a:stretch>
        </p:blipFill>
        <p:spPr>
          <a:xfrm>
            <a:off x="10532533" y="6091995"/>
            <a:ext cx="1227667" cy="417848"/>
          </a:xfrm>
          <a:prstGeom prst="rect">
            <a:avLst/>
          </a:prstGeom>
        </p:spPr>
      </p:pic>
    </p:spTree>
    <p:extLst>
      <p:ext uri="{BB962C8B-B14F-4D97-AF65-F5344CB8AC3E}">
        <p14:creationId xmlns:p14="http://schemas.microsoft.com/office/powerpoint/2010/main" val="1465552905"/>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4" y="0"/>
            <a:ext cx="12195955" cy="5081647"/>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 name="Picture 1">
            <a:extLst>
              <a:ext uri="{FF2B5EF4-FFF2-40B4-BE49-F238E27FC236}">
                <a16:creationId xmlns:a16="http://schemas.microsoft.com/office/drawing/2014/main" id="{CD45ADD8-8862-96AF-2BD0-E49FC6729C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65200" y="6069026"/>
            <a:ext cx="1753030" cy="517891"/>
          </a:xfrm>
          <a:prstGeom prst="rect">
            <a:avLst/>
          </a:prstGeom>
        </p:spPr>
      </p:pic>
      <p:pic>
        <p:nvPicPr>
          <p:cNvPr id="3" name="Picture 2" descr="A black and white logo&#10;&#10;Description automatically generated">
            <a:extLst>
              <a:ext uri="{FF2B5EF4-FFF2-40B4-BE49-F238E27FC236}">
                <a16:creationId xmlns:a16="http://schemas.microsoft.com/office/drawing/2014/main" id="{2D650B62-B2F7-EBE8-6FA2-D80ACC680E5D}"/>
              </a:ext>
            </a:extLst>
          </p:cNvPr>
          <p:cNvPicPr>
            <a:picLocks noChangeAspect="1"/>
          </p:cNvPicPr>
          <p:nvPr userDrawn="1"/>
        </p:nvPicPr>
        <p:blipFill>
          <a:blip r:embed="rId5"/>
          <a:stretch>
            <a:fillRect/>
          </a:stretch>
        </p:blipFill>
        <p:spPr>
          <a:xfrm>
            <a:off x="10532533" y="6091995"/>
            <a:ext cx="1227667" cy="417848"/>
          </a:xfrm>
          <a:prstGeom prst="rect">
            <a:avLst/>
          </a:prstGeom>
        </p:spPr>
      </p:pic>
    </p:spTree>
    <p:extLst>
      <p:ext uri="{BB962C8B-B14F-4D97-AF65-F5344CB8AC3E}">
        <p14:creationId xmlns:p14="http://schemas.microsoft.com/office/powerpoint/2010/main" val="1879529453"/>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2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3" y="0"/>
            <a:ext cx="12195952" cy="5081647"/>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 name="Picture 1">
            <a:extLst>
              <a:ext uri="{FF2B5EF4-FFF2-40B4-BE49-F238E27FC236}">
                <a16:creationId xmlns:a16="http://schemas.microsoft.com/office/drawing/2014/main" id="{4D8DFAB6-03C0-4C73-65C7-94CD1DE3610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65200" y="6069026"/>
            <a:ext cx="1753030" cy="517891"/>
          </a:xfrm>
          <a:prstGeom prst="rect">
            <a:avLst/>
          </a:prstGeom>
        </p:spPr>
      </p:pic>
      <p:pic>
        <p:nvPicPr>
          <p:cNvPr id="3" name="Picture 2" descr="A black and white logo&#10;&#10;Description automatically generated">
            <a:extLst>
              <a:ext uri="{FF2B5EF4-FFF2-40B4-BE49-F238E27FC236}">
                <a16:creationId xmlns:a16="http://schemas.microsoft.com/office/drawing/2014/main" id="{1D5548CE-62FF-5A6F-8303-377EF2CF6D84}"/>
              </a:ext>
            </a:extLst>
          </p:cNvPr>
          <p:cNvPicPr>
            <a:picLocks noChangeAspect="1"/>
          </p:cNvPicPr>
          <p:nvPr userDrawn="1"/>
        </p:nvPicPr>
        <p:blipFill>
          <a:blip r:embed="rId5"/>
          <a:stretch>
            <a:fillRect/>
          </a:stretch>
        </p:blipFill>
        <p:spPr>
          <a:xfrm>
            <a:off x="10532533" y="6091995"/>
            <a:ext cx="1227667" cy="417848"/>
          </a:xfrm>
          <a:prstGeom prst="rect">
            <a:avLst/>
          </a:prstGeom>
        </p:spPr>
      </p:pic>
    </p:spTree>
    <p:extLst>
      <p:ext uri="{BB962C8B-B14F-4D97-AF65-F5344CB8AC3E}">
        <p14:creationId xmlns:p14="http://schemas.microsoft.com/office/powerpoint/2010/main" val="37948806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3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3" y="0"/>
            <a:ext cx="12195952" cy="5081646"/>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65200" y="6069026"/>
            <a:ext cx="1753030" cy="517891"/>
          </a:xfrm>
          <a:prstGeom prst="rect">
            <a:avLst/>
          </a:prstGeom>
        </p:spPr>
      </p:pic>
      <p:pic>
        <p:nvPicPr>
          <p:cNvPr id="3" name="Picture 2" descr="A black and white logo&#10;&#10;Description automatically generated">
            <a:extLst>
              <a:ext uri="{FF2B5EF4-FFF2-40B4-BE49-F238E27FC236}">
                <a16:creationId xmlns:a16="http://schemas.microsoft.com/office/drawing/2014/main" id="{F15C6BB0-606F-E42D-3CC0-6BC936A67AD1}"/>
              </a:ext>
            </a:extLst>
          </p:cNvPr>
          <p:cNvPicPr>
            <a:picLocks noChangeAspect="1"/>
          </p:cNvPicPr>
          <p:nvPr userDrawn="1"/>
        </p:nvPicPr>
        <p:blipFill>
          <a:blip r:embed="rId5"/>
          <a:stretch>
            <a:fillRect/>
          </a:stretch>
        </p:blipFill>
        <p:spPr>
          <a:xfrm>
            <a:off x="10532533" y="6091995"/>
            <a:ext cx="1227667" cy="417848"/>
          </a:xfrm>
          <a:prstGeom prst="rect">
            <a:avLst/>
          </a:prstGeom>
        </p:spPr>
      </p:pic>
    </p:spTree>
    <p:extLst>
      <p:ext uri="{BB962C8B-B14F-4D97-AF65-F5344CB8AC3E}">
        <p14:creationId xmlns:p14="http://schemas.microsoft.com/office/powerpoint/2010/main" val="13631526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4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2" y="0"/>
            <a:ext cx="12195950" cy="5081646"/>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 name="Picture 1">
            <a:extLst>
              <a:ext uri="{FF2B5EF4-FFF2-40B4-BE49-F238E27FC236}">
                <a16:creationId xmlns:a16="http://schemas.microsoft.com/office/drawing/2014/main" id="{0CACB3E2-80E0-4915-564B-D945D245CD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65200" y="6069026"/>
            <a:ext cx="1753030" cy="517891"/>
          </a:xfrm>
          <a:prstGeom prst="rect">
            <a:avLst/>
          </a:prstGeom>
        </p:spPr>
      </p:pic>
      <p:pic>
        <p:nvPicPr>
          <p:cNvPr id="3" name="Picture 2" descr="A black and white logo&#10;&#10;Description automatically generated">
            <a:extLst>
              <a:ext uri="{FF2B5EF4-FFF2-40B4-BE49-F238E27FC236}">
                <a16:creationId xmlns:a16="http://schemas.microsoft.com/office/drawing/2014/main" id="{282503A3-9036-84D6-DF00-A43D2BF7ABCE}"/>
              </a:ext>
            </a:extLst>
          </p:cNvPr>
          <p:cNvPicPr>
            <a:picLocks noChangeAspect="1"/>
          </p:cNvPicPr>
          <p:nvPr userDrawn="1"/>
        </p:nvPicPr>
        <p:blipFill>
          <a:blip r:embed="rId5"/>
          <a:stretch>
            <a:fillRect/>
          </a:stretch>
        </p:blipFill>
        <p:spPr>
          <a:xfrm>
            <a:off x="10532533" y="6091995"/>
            <a:ext cx="1227667" cy="417848"/>
          </a:xfrm>
          <a:prstGeom prst="rect">
            <a:avLst/>
          </a:prstGeom>
        </p:spPr>
      </p:pic>
    </p:spTree>
    <p:extLst>
      <p:ext uri="{BB962C8B-B14F-4D97-AF65-F5344CB8AC3E}">
        <p14:creationId xmlns:p14="http://schemas.microsoft.com/office/powerpoint/2010/main" val="902149607"/>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5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2" y="0"/>
            <a:ext cx="12195950"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 name="Picture 1">
            <a:extLst>
              <a:ext uri="{FF2B5EF4-FFF2-40B4-BE49-F238E27FC236}">
                <a16:creationId xmlns:a16="http://schemas.microsoft.com/office/drawing/2014/main" id="{8D5999D3-5873-21B2-A8B3-A44C66A8A2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65200" y="6069026"/>
            <a:ext cx="1753030" cy="517891"/>
          </a:xfrm>
          <a:prstGeom prst="rect">
            <a:avLst/>
          </a:prstGeom>
        </p:spPr>
      </p:pic>
      <p:pic>
        <p:nvPicPr>
          <p:cNvPr id="3" name="Picture 2" descr="A black and white logo&#10;&#10;Description automatically generated">
            <a:extLst>
              <a:ext uri="{FF2B5EF4-FFF2-40B4-BE49-F238E27FC236}">
                <a16:creationId xmlns:a16="http://schemas.microsoft.com/office/drawing/2014/main" id="{7B8B24B0-E926-15E0-F711-F53592AFBBAF}"/>
              </a:ext>
            </a:extLst>
          </p:cNvPr>
          <p:cNvPicPr>
            <a:picLocks noChangeAspect="1"/>
          </p:cNvPicPr>
          <p:nvPr userDrawn="1"/>
        </p:nvPicPr>
        <p:blipFill>
          <a:blip r:embed="rId5"/>
          <a:stretch>
            <a:fillRect/>
          </a:stretch>
        </p:blipFill>
        <p:spPr>
          <a:xfrm>
            <a:off x="10532533" y="6091995"/>
            <a:ext cx="1227667" cy="417848"/>
          </a:xfrm>
          <a:prstGeom prst="rect">
            <a:avLst/>
          </a:prstGeom>
        </p:spPr>
      </p:pic>
    </p:spTree>
    <p:extLst>
      <p:ext uri="{BB962C8B-B14F-4D97-AF65-F5344CB8AC3E}">
        <p14:creationId xmlns:p14="http://schemas.microsoft.com/office/powerpoint/2010/main" val="3627534910"/>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6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 name="Picture 1">
            <a:extLst>
              <a:ext uri="{FF2B5EF4-FFF2-40B4-BE49-F238E27FC236}">
                <a16:creationId xmlns:a16="http://schemas.microsoft.com/office/drawing/2014/main" id="{5BC5CCA1-46D7-BB36-EF62-FD3BB04E973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65200" y="6069026"/>
            <a:ext cx="1753030" cy="517891"/>
          </a:xfrm>
          <a:prstGeom prst="rect">
            <a:avLst/>
          </a:prstGeom>
        </p:spPr>
      </p:pic>
      <p:pic>
        <p:nvPicPr>
          <p:cNvPr id="3" name="Picture 2" descr="A black and white logo&#10;&#10;Description automatically generated">
            <a:extLst>
              <a:ext uri="{FF2B5EF4-FFF2-40B4-BE49-F238E27FC236}">
                <a16:creationId xmlns:a16="http://schemas.microsoft.com/office/drawing/2014/main" id="{2F46600E-D63B-A325-2EDF-F726512F42E0}"/>
              </a:ext>
            </a:extLst>
          </p:cNvPr>
          <p:cNvPicPr>
            <a:picLocks noChangeAspect="1"/>
          </p:cNvPicPr>
          <p:nvPr userDrawn="1"/>
        </p:nvPicPr>
        <p:blipFill>
          <a:blip r:embed="rId5"/>
          <a:stretch>
            <a:fillRect/>
          </a:stretch>
        </p:blipFill>
        <p:spPr>
          <a:xfrm>
            <a:off x="10532533" y="6091995"/>
            <a:ext cx="1227667" cy="417848"/>
          </a:xfrm>
          <a:prstGeom prst="rect">
            <a:avLst/>
          </a:prstGeom>
        </p:spPr>
      </p:pic>
    </p:spTree>
    <p:extLst>
      <p:ext uri="{BB962C8B-B14F-4D97-AF65-F5344CB8AC3E}">
        <p14:creationId xmlns:p14="http://schemas.microsoft.com/office/powerpoint/2010/main" val="341459415"/>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7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 name="Picture 1">
            <a:extLst>
              <a:ext uri="{FF2B5EF4-FFF2-40B4-BE49-F238E27FC236}">
                <a16:creationId xmlns:a16="http://schemas.microsoft.com/office/drawing/2014/main" id="{3DA9D6DF-50EE-CF53-6087-12CB63E05AD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65200" y="6069026"/>
            <a:ext cx="1753030" cy="517891"/>
          </a:xfrm>
          <a:prstGeom prst="rect">
            <a:avLst/>
          </a:prstGeom>
        </p:spPr>
      </p:pic>
      <p:pic>
        <p:nvPicPr>
          <p:cNvPr id="3" name="Picture 2" descr="A black and white logo&#10;&#10;Description automatically generated">
            <a:extLst>
              <a:ext uri="{FF2B5EF4-FFF2-40B4-BE49-F238E27FC236}">
                <a16:creationId xmlns:a16="http://schemas.microsoft.com/office/drawing/2014/main" id="{507908B1-2963-8ED2-59D9-A2EA646FC0C7}"/>
              </a:ext>
            </a:extLst>
          </p:cNvPr>
          <p:cNvPicPr>
            <a:picLocks noChangeAspect="1"/>
          </p:cNvPicPr>
          <p:nvPr userDrawn="1"/>
        </p:nvPicPr>
        <p:blipFill>
          <a:blip r:embed="rId5"/>
          <a:stretch>
            <a:fillRect/>
          </a:stretch>
        </p:blipFill>
        <p:spPr>
          <a:xfrm>
            <a:off x="10532533" y="6091995"/>
            <a:ext cx="1227667" cy="417848"/>
          </a:xfrm>
          <a:prstGeom prst="rect">
            <a:avLst/>
          </a:prstGeom>
        </p:spPr>
      </p:pic>
    </p:spTree>
    <p:extLst>
      <p:ext uri="{BB962C8B-B14F-4D97-AF65-F5344CB8AC3E}">
        <p14:creationId xmlns:p14="http://schemas.microsoft.com/office/powerpoint/2010/main" val="3590420201"/>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8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4" name="Picture 3">
            <a:extLst>
              <a:ext uri="{FF2B5EF4-FFF2-40B4-BE49-F238E27FC236}">
                <a16:creationId xmlns:a16="http://schemas.microsoft.com/office/drawing/2014/main" id="{9107A7E1-233C-EC2E-F528-B372AFC32C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65200" y="6069026"/>
            <a:ext cx="1753030" cy="517891"/>
          </a:xfrm>
          <a:prstGeom prst="rect">
            <a:avLst/>
          </a:prstGeom>
        </p:spPr>
      </p:pic>
      <p:pic>
        <p:nvPicPr>
          <p:cNvPr id="5" name="Picture 4" descr="A black and white logo&#10;&#10;Description automatically generated">
            <a:extLst>
              <a:ext uri="{FF2B5EF4-FFF2-40B4-BE49-F238E27FC236}">
                <a16:creationId xmlns:a16="http://schemas.microsoft.com/office/drawing/2014/main" id="{3E143B60-6785-0AF5-4643-B0F20D934E5F}"/>
              </a:ext>
            </a:extLst>
          </p:cNvPr>
          <p:cNvPicPr>
            <a:picLocks noChangeAspect="1"/>
          </p:cNvPicPr>
          <p:nvPr userDrawn="1"/>
        </p:nvPicPr>
        <p:blipFill>
          <a:blip r:embed="rId5"/>
          <a:stretch>
            <a:fillRect/>
          </a:stretch>
        </p:blipFill>
        <p:spPr>
          <a:xfrm>
            <a:off x="10532533" y="6091995"/>
            <a:ext cx="1227667" cy="417848"/>
          </a:xfrm>
          <a:prstGeom prst="rect">
            <a:avLst/>
          </a:prstGeom>
        </p:spPr>
      </p:pic>
    </p:spTree>
    <p:extLst>
      <p:ext uri="{BB962C8B-B14F-4D97-AF65-F5344CB8AC3E}">
        <p14:creationId xmlns:p14="http://schemas.microsoft.com/office/powerpoint/2010/main" val="219853838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9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 name="Picture 1">
            <a:extLst>
              <a:ext uri="{FF2B5EF4-FFF2-40B4-BE49-F238E27FC236}">
                <a16:creationId xmlns:a16="http://schemas.microsoft.com/office/drawing/2014/main" id="{590410FF-2E4E-A1C2-B7B0-40B29F71AE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65200" y="6069026"/>
            <a:ext cx="1753030" cy="517891"/>
          </a:xfrm>
          <a:prstGeom prst="rect">
            <a:avLst/>
          </a:prstGeom>
        </p:spPr>
      </p:pic>
      <p:pic>
        <p:nvPicPr>
          <p:cNvPr id="3" name="Picture 2" descr="A black and white logo&#10;&#10;Description automatically generated">
            <a:extLst>
              <a:ext uri="{FF2B5EF4-FFF2-40B4-BE49-F238E27FC236}">
                <a16:creationId xmlns:a16="http://schemas.microsoft.com/office/drawing/2014/main" id="{958522E6-C405-311F-3B96-B71DD5DC93EB}"/>
              </a:ext>
            </a:extLst>
          </p:cNvPr>
          <p:cNvPicPr>
            <a:picLocks noChangeAspect="1"/>
          </p:cNvPicPr>
          <p:nvPr userDrawn="1"/>
        </p:nvPicPr>
        <p:blipFill>
          <a:blip r:embed="rId5"/>
          <a:stretch>
            <a:fillRect/>
          </a:stretch>
        </p:blipFill>
        <p:spPr>
          <a:xfrm>
            <a:off x="10532533" y="6091995"/>
            <a:ext cx="1227667" cy="417848"/>
          </a:xfrm>
          <a:prstGeom prst="rect">
            <a:avLst/>
          </a:prstGeom>
        </p:spPr>
      </p:pic>
    </p:spTree>
    <p:extLst>
      <p:ext uri="{BB962C8B-B14F-4D97-AF65-F5344CB8AC3E}">
        <p14:creationId xmlns:p14="http://schemas.microsoft.com/office/powerpoint/2010/main" val="195469660"/>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eyword bottom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18" y="4648199"/>
            <a:ext cx="10972800" cy="1525588"/>
          </a:xfrm>
        </p:spPr>
        <p:txBody>
          <a:bodyPr>
            <a:noAutofit/>
          </a:bodyPr>
          <a:lstStyle>
            <a:lvl1pPr algn="r">
              <a:defRPr sz="12000">
                <a:solidFill>
                  <a:schemeClr val="bg1">
                    <a:lumMod val="75000"/>
                  </a:schemeClr>
                </a:solidFill>
                <a:effectLst/>
              </a:defRPr>
            </a:lvl1pPr>
          </a:lstStyle>
          <a:p>
            <a:r>
              <a:rPr lang="en-US" dirty="0"/>
              <a:t>keyword</a:t>
            </a:r>
          </a:p>
        </p:txBody>
      </p:sp>
      <p:sp>
        <p:nvSpPr>
          <p:cNvPr id="4" name="Content Placeholder 3"/>
          <p:cNvSpPr>
            <a:spLocks noGrp="1"/>
          </p:cNvSpPr>
          <p:nvPr>
            <p:ph sz="quarter" idx="10"/>
          </p:nvPr>
        </p:nvSpPr>
        <p:spPr>
          <a:xfrm>
            <a:off x="612618" y="688060"/>
            <a:ext cx="5489417" cy="3657601"/>
          </a:xfrm>
        </p:spPr>
        <p:txBody>
          <a:bodyPr>
            <a:normAutofit/>
          </a:bodyPr>
          <a:lstStyle>
            <a:lvl1pPr>
              <a:defRPr sz="3200">
                <a:solidFill>
                  <a:schemeClr val="accent1"/>
                </a:solidFill>
              </a:defRPr>
            </a:lvl1pPr>
            <a:lvl2pPr>
              <a:defRPr sz="2800">
                <a:solidFill>
                  <a:schemeClr val="accent1"/>
                </a:solidFill>
              </a:defRPr>
            </a:lvl2pPr>
            <a:lvl3pPr>
              <a:defRPr sz="2400">
                <a:solidFill>
                  <a:schemeClr val="accent1"/>
                </a:solidFill>
              </a:defRPr>
            </a:lvl3pPr>
            <a:lvl4pPr>
              <a:defRPr sz="2000">
                <a:solidFill>
                  <a:schemeClr val="accent1"/>
                </a:solidFill>
              </a:defRPr>
            </a:lvl4pPr>
            <a:lvl5pPr>
              <a:defRPr sz="20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p:cNvSpPr>
          <p:nvPr>
            <p:ph type="pic" sz="quarter" idx="11"/>
          </p:nvPr>
        </p:nvSpPr>
        <p:spPr>
          <a:xfrm>
            <a:off x="6545656" y="688736"/>
            <a:ext cx="5039762" cy="3656925"/>
          </a:xfrm>
        </p:spPr>
        <p:txBody>
          <a:bodyPr/>
          <a:lstStyle/>
          <a:p>
            <a:r>
              <a:rPr lang="en-US"/>
              <a:t>Click icon to add picture</a:t>
            </a:r>
          </a:p>
        </p:txBody>
      </p:sp>
      <p:sp>
        <p:nvSpPr>
          <p:cNvPr id="6"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2103923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106698" y="786687"/>
            <a:ext cx="6089904" cy="6089904"/>
          </a:xfrm>
          <a:prstGeom prst="rect">
            <a:avLst/>
          </a:prstGeom>
        </p:spPr>
        <p:txBody>
          <a:bodyPr anchor="ctr"/>
          <a:lstStyle>
            <a:lvl1pPr algn="ctr">
              <a:defRPr/>
            </a:lvl1pPr>
          </a:lstStyle>
          <a:p>
            <a:r>
              <a:rPr lang="en-US"/>
              <a:t>Click icon to add picture</a:t>
            </a:r>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vl1pPr>
            <a:lvl2pPr marL="685800" indent="-342900">
              <a:lnSpc>
                <a:spcPct val="100000"/>
              </a:lnSpc>
              <a:spcAft>
                <a:spcPts val="1800"/>
              </a:spcAft>
              <a:buClr>
                <a:schemeClr val="tx1"/>
              </a:buClr>
              <a:buSzPct val="135000"/>
              <a:buFont typeface="Arial" panose="020B0604020202020204" pitchFamily="34" charset="0"/>
              <a:buChar char="•"/>
              <a:defRPr sz="2400"/>
            </a:lvl2pPr>
            <a:lvl3pPr marL="1031875" indent="-342900">
              <a:lnSpc>
                <a:spcPct val="100000"/>
              </a:lnSpc>
              <a:spcAft>
                <a:spcPts val="1200"/>
              </a:spcAft>
              <a:buClr>
                <a:schemeClr val="tx1"/>
              </a:buClr>
              <a:buSzPct val="135000"/>
              <a:buFont typeface="Arial" panose="020B0604020202020204" pitchFamily="34" charset="0"/>
              <a:buChar char="•"/>
              <a:defRPr sz="2400"/>
            </a:lvl3pPr>
          </a:lstStyle>
          <a:p>
            <a:pPr lvl="0"/>
            <a:r>
              <a:rPr lang="en-US"/>
              <a:t>Edit Master text styles</a:t>
            </a:r>
          </a:p>
          <a:p>
            <a:pPr lvl="1"/>
            <a:r>
              <a:rPr lang="en-US"/>
              <a:t>Second level</a:t>
            </a:r>
          </a:p>
          <a:p>
            <a:pPr lvl="2"/>
            <a:r>
              <a:rPr lang="en-US"/>
              <a:t>Third level</a:t>
            </a:r>
          </a:p>
        </p:txBody>
      </p:sp>
      <p:sp>
        <p:nvSpPr>
          <p:cNvPr id="12" name="Rectangle 11"/>
          <p:cNvSpPr/>
          <p:nvPr userDrawn="1"/>
        </p:nvSpPr>
        <p:spPr>
          <a:xfrm>
            <a:off x="0" y="-539"/>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3"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62899" y="6070461"/>
            <a:ext cx="1746868" cy="516071"/>
          </a:xfrm>
          <a:prstGeom prst="rect">
            <a:avLst/>
          </a:prstGeom>
        </p:spPr>
      </p:pic>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pic>
        <p:nvPicPr>
          <p:cNvPr id="6" name="Picture 5">
            <a:extLst>
              <a:ext uri="{FF2B5EF4-FFF2-40B4-BE49-F238E27FC236}">
                <a16:creationId xmlns:a16="http://schemas.microsoft.com/office/drawing/2014/main" id="{80CC6A85-B1F5-DDE7-A070-9A8D58768580}"/>
              </a:ext>
            </a:extLst>
          </p:cNvPr>
          <p:cNvPicPr>
            <a:picLocks noChangeAspect="1"/>
          </p:cNvPicPr>
          <p:nvPr userDrawn="1"/>
        </p:nvPicPr>
        <p:blipFill>
          <a:blip r:embed="rId3"/>
          <a:srcRect/>
          <a:stretch/>
        </p:blipFill>
        <p:spPr>
          <a:xfrm>
            <a:off x="10532533" y="6091995"/>
            <a:ext cx="1227666" cy="417848"/>
          </a:xfrm>
          <a:prstGeom prst="rect">
            <a:avLst/>
          </a:prstGeom>
        </p:spPr>
      </p:pic>
    </p:spTree>
    <p:extLst>
      <p:ext uri="{BB962C8B-B14F-4D97-AF65-F5344CB8AC3E}">
        <p14:creationId xmlns:p14="http://schemas.microsoft.com/office/powerpoint/2010/main" val="4034450260"/>
      </p:ext>
    </p:extLst>
  </p:cSld>
  <p:clrMapOvr>
    <a:masterClrMapping/>
  </p:clrMapOvr>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408">
          <p15:clr>
            <a:srgbClr val="FBAE40"/>
          </p15:clr>
        </p15:guide>
        <p15:guide id="5" orient="horz" pos="72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128"/>
            <a:ext cx="12175816" cy="6737685"/>
          </a:xfrm>
          <a:prstGeom prst="rect">
            <a:avLst/>
          </a:prstGeom>
        </p:spPr>
      </p:pic>
      <p:sp>
        <p:nvSpPr>
          <p:cNvPr id="20" name="Rectangle 19"/>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Rectangle 7"/>
          <p:cNvSpPr/>
          <p:nvPr userDrawn="1"/>
        </p:nvSpPr>
        <p:spPr>
          <a:xfrm>
            <a:off x="7981255" y="1056028"/>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userDrawn="1"/>
        </p:nvSpPr>
        <p:spPr>
          <a:xfrm>
            <a:off x="7981254" y="1285186"/>
            <a:ext cx="2834641" cy="514756"/>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SECURE</a:t>
            </a:r>
            <a:br>
              <a:rPr lang="en-US" sz="1600" b="1" dirty="0"/>
            </a:br>
            <a:r>
              <a:rPr lang="en-US" sz="1600" b="1" dirty="0"/>
              <a:t>RETIREMENT INSTITUTE</a:t>
            </a:r>
          </a:p>
        </p:txBody>
      </p:sp>
      <p:sp>
        <p:nvSpPr>
          <p:cNvPr id="10" name="TextBox 9"/>
          <p:cNvSpPr txBox="1"/>
          <p:nvPr userDrawn="1"/>
        </p:nvSpPr>
        <p:spPr>
          <a:xfrm>
            <a:off x="8172251" y="2029100"/>
            <a:ext cx="2452649" cy="2031325"/>
          </a:xfrm>
          <a:prstGeom prst="rect">
            <a:avLst/>
          </a:prstGeom>
          <a:noFill/>
        </p:spPr>
        <p:txBody>
          <a:bodyPr wrap="square" rtlCol="0">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Helping members advance retirement readiness and the financial security of their clients through research, education, and innovation</a:t>
            </a:r>
            <a:endParaRPr lang="en-US" dirty="0">
              <a:latin typeface="Futura Std Medium" panose="020B0502020204020303" pitchFamily="34" charset="0"/>
            </a:endParaRPr>
          </a:p>
        </p:txBody>
      </p:sp>
      <p:sp>
        <p:nvSpPr>
          <p:cNvPr id="11" name="Rectangle 10"/>
          <p:cNvSpPr/>
          <p:nvPr userDrawn="1"/>
        </p:nvSpPr>
        <p:spPr>
          <a:xfrm>
            <a:off x="1426464"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txBox="1">
            <a:spLocks/>
          </p:cNvSpPr>
          <p:nvPr userDrawn="1"/>
        </p:nvSpPr>
        <p:spPr>
          <a:xfrm>
            <a:off x="1425508" y="1352636"/>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LIMRA</a:t>
            </a:r>
          </a:p>
        </p:txBody>
      </p:sp>
      <p:sp>
        <p:nvSpPr>
          <p:cNvPr id="13" name="Rectangle 12"/>
          <p:cNvSpPr/>
          <p:nvPr userDrawn="1"/>
        </p:nvSpPr>
        <p:spPr>
          <a:xfrm>
            <a:off x="1704904" y="2029100"/>
            <a:ext cx="2277761" cy="1477328"/>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Premier financial services industry research and talent management organization</a:t>
            </a:r>
            <a:endParaRPr lang="en-US" dirty="0"/>
          </a:p>
        </p:txBody>
      </p:sp>
      <p:sp>
        <p:nvSpPr>
          <p:cNvPr id="14" name="Rectangle 13"/>
          <p:cNvSpPr/>
          <p:nvPr userDrawn="1"/>
        </p:nvSpPr>
        <p:spPr>
          <a:xfrm>
            <a:off x="4689210"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txBox="1">
            <a:spLocks/>
          </p:cNvSpPr>
          <p:nvPr userDrawn="1"/>
        </p:nvSpPr>
        <p:spPr>
          <a:xfrm>
            <a:off x="4730778" y="1362755"/>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LOMA</a:t>
            </a:r>
          </a:p>
        </p:txBody>
      </p:sp>
      <p:sp>
        <p:nvSpPr>
          <p:cNvPr id="16" name="Rectangle 15"/>
          <p:cNvSpPr/>
          <p:nvPr userDrawn="1"/>
        </p:nvSpPr>
        <p:spPr>
          <a:xfrm>
            <a:off x="4893145" y="2029100"/>
            <a:ext cx="2426770" cy="1200329"/>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Flagship for industry professional development and industry networking</a:t>
            </a:r>
            <a:endParaRPr lang="en-US" dirty="0"/>
          </a:p>
        </p:txBody>
      </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sp>
        <p:nvSpPr>
          <p:cNvPr id="19" name="Rectangle 18"/>
          <p:cNvSpPr/>
          <p:nvPr userDrawn="1"/>
        </p:nvSpPr>
        <p:spPr>
          <a:xfrm>
            <a:off x="385884" y="5141475"/>
            <a:ext cx="11590410" cy="830997"/>
          </a:xfrm>
          <a:prstGeom prst="rect">
            <a:avLst/>
          </a:prstGeom>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Advancing the financial services industry by empowering our members with </a:t>
            </a:r>
            <a:br>
              <a:rPr lang="en-US" sz="2400" dirty="0">
                <a:solidFill>
                  <a:schemeClr val="bg1"/>
                </a:solidFill>
                <a:latin typeface="Arial" panose="020B0604020202020204" pitchFamily="34" charset="0"/>
                <a:cs typeface="Arial" panose="020B0604020202020204" pitchFamily="34" charset="0"/>
              </a:rPr>
            </a:br>
            <a:r>
              <a:rPr lang="en-US" sz="2400" dirty="0">
                <a:solidFill>
                  <a:srgbClr val="DAAA00"/>
                </a:solidFill>
                <a:latin typeface="Arial" panose="020B0604020202020204" pitchFamily="34" charset="0"/>
                <a:cs typeface="Arial" panose="020B0604020202020204" pitchFamily="34" charset="0"/>
              </a:rPr>
              <a:t>knowledge</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insights</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connections</a:t>
            </a:r>
            <a:r>
              <a:rPr lang="en-US" sz="2400" dirty="0">
                <a:solidFill>
                  <a:schemeClr val="bg1"/>
                </a:solidFill>
                <a:latin typeface="Arial" panose="020B0604020202020204" pitchFamily="34" charset="0"/>
                <a:cs typeface="Arial" panose="020B0604020202020204" pitchFamily="34" charset="0"/>
              </a:rPr>
              <a:t>, and </a:t>
            </a:r>
            <a:r>
              <a:rPr lang="en-US" sz="2400" dirty="0">
                <a:solidFill>
                  <a:srgbClr val="DAAA00"/>
                </a:solidFill>
                <a:latin typeface="Arial" panose="020B0604020202020204" pitchFamily="34" charset="0"/>
                <a:cs typeface="Arial" panose="020B0604020202020204" pitchFamily="34" charset="0"/>
              </a:rPr>
              <a:t>solutions</a:t>
            </a:r>
            <a:endParaRPr lang="en-US" sz="2400" dirty="0"/>
          </a:p>
        </p:txBody>
      </p:sp>
      <p:sp>
        <p:nvSpPr>
          <p:cNvPr id="21"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28333800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1" y="0"/>
            <a:ext cx="12191999" cy="1016384"/>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310582" y="97936"/>
            <a:ext cx="11881418" cy="82051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5"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890450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defRPr>
            </a:lvl1pPr>
          </a:lstStyle>
          <a:p>
            <a:pPr lvl="0"/>
            <a:r>
              <a:rPr lang="en-US"/>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vl1pPr>
          </a:lstStyle>
          <a:p>
            <a:r>
              <a:rPr lang="en-US"/>
              <a:t>Click icon to add chart</a:t>
            </a:r>
            <a:endParaRPr lang="en-US" dirty="0"/>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0690486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Text Placeholder 3"/>
          <p:cNvSpPr>
            <a:spLocks noGrp="1"/>
          </p:cNvSpPr>
          <p:nvPr>
            <p:ph type="body" sz="quarter" idx="10"/>
          </p:nvPr>
        </p:nvSpPr>
        <p:spPr>
          <a:xfrm>
            <a:off x="266700" y="1326776"/>
            <a:ext cx="5829300" cy="4731124"/>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a:t>Click icon to add picture</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9"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170722869"/>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9028809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Rectangle 3"/>
          <p:cNvSpPr/>
          <p:nvPr userDrawn="1"/>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1489357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9"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27" name="Text Placeholder 9"/>
          <p:cNvSpPr>
            <a:spLocks noGrp="1"/>
          </p:cNvSpPr>
          <p:nvPr>
            <p:ph type="body" sz="quarter" idx="19"/>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2059645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ivider Section">
    <p:spTree>
      <p:nvGrpSpPr>
        <p:cNvPr id="1" name=""/>
        <p:cNvGrpSpPr/>
        <p:nvPr/>
      </p:nvGrpSpPr>
      <p:grpSpPr>
        <a:xfrm>
          <a:off x="0" y="0"/>
          <a:ext cx="0" cy="0"/>
          <a:chOff x="0" y="0"/>
          <a:chExt cx="0" cy="0"/>
        </a:xfrm>
      </p:grpSpPr>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0"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dirty="0"/>
              <a:t>Click to add photo</a:t>
            </a:r>
          </a:p>
        </p:txBody>
      </p:sp>
      <p:sp>
        <p:nvSpPr>
          <p:cNvPr id="11" name="Rectangle 10"/>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endParaRPr>
          </a:p>
        </p:txBody>
      </p:sp>
      <p:sp>
        <p:nvSpPr>
          <p:cNvPr id="12" name="Rectangle 11"/>
          <p:cNvSpPr/>
          <p:nvPr userDrawn="1"/>
        </p:nvSpPr>
        <p:spPr>
          <a:xfrm>
            <a:off x="0" y="4378221"/>
            <a:ext cx="12191999" cy="124153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13"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defRPr>
            </a:lvl1pPr>
          </a:lstStyle>
          <a:p>
            <a:r>
              <a:rPr lang="en-US" dirty="0"/>
              <a:t>Click to edit section text</a:t>
            </a:r>
          </a:p>
        </p:txBody>
      </p:sp>
    </p:spTree>
    <p:extLst>
      <p:ext uri="{BB962C8B-B14F-4D97-AF65-F5344CB8AC3E}">
        <p14:creationId xmlns:p14="http://schemas.microsoft.com/office/powerpoint/2010/main" val="8677502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6"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96178810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3 Pic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8392561" y="1602463"/>
            <a:ext cx="3189837"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p:cNvSpPr>
            <a:spLocks noGrp="1"/>
          </p:cNvSpPr>
          <p:nvPr>
            <p:ph type="pic" sz="quarter" idx="11"/>
          </p:nvPr>
        </p:nvSpPr>
        <p:spPr>
          <a:xfrm>
            <a:off x="609600" y="1601788"/>
            <a:ext cx="7312181" cy="4572000"/>
          </a:xfrm>
        </p:spPr>
        <p:txBody>
          <a:bodyPr/>
          <a:lstStyle/>
          <a:p>
            <a:r>
              <a:rPr lang="en-US"/>
              <a:t>Click icon to add picture</a:t>
            </a:r>
          </a:p>
        </p:txBody>
      </p:sp>
      <p:sp>
        <p:nvSpPr>
          <p:cNvPr id="6"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1462059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7789" y="1368425"/>
            <a:ext cx="5993476" cy="3995284"/>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grpSp>
        <p:nvGrpSpPr>
          <p:cNvPr id="8" name="Group 7"/>
          <p:cNvGrpSpPr/>
          <p:nvPr userDrawn="1"/>
        </p:nvGrpSpPr>
        <p:grpSpPr>
          <a:xfrm>
            <a:off x="7905830" y="1368425"/>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7167532" y="2039454"/>
              <a:ext cx="4133546" cy="3046988"/>
            </a:xfrm>
            <a:prstGeom prst="rect">
              <a:avLst/>
            </a:prstGeom>
            <a:grpFill/>
          </p:spPr>
          <p:txBody>
            <a:bodyPr wrap="square" rtlCol="0">
              <a:spAutoFit/>
            </a:bodyPr>
            <a:lstStyle/>
            <a:p>
              <a:pPr algn="ctr"/>
              <a:r>
                <a:rPr lang="en-US" sz="2400" dirty="0">
                  <a:solidFill>
                    <a:srgbClr val="404040"/>
                  </a:solidFill>
                  <a:latin typeface="Arial" panose="020B0604020202020204" pitchFamily="34" charset="0"/>
                  <a:cs typeface="Arial" panose="020B0604020202020204" pitchFamily="34" charset="0"/>
                </a:rPr>
                <a:t>Advancing the financial services industry by empowering our </a:t>
              </a:r>
              <a:br>
                <a:rPr lang="en-US" sz="2400" dirty="0">
                  <a:solidFill>
                    <a:srgbClr val="404040"/>
                  </a:solidFill>
                  <a:latin typeface="Arial" panose="020B0604020202020204" pitchFamily="34" charset="0"/>
                  <a:cs typeface="Arial" panose="020B0604020202020204" pitchFamily="34" charset="0"/>
                </a:rPr>
              </a:br>
              <a:r>
                <a:rPr lang="en-US" sz="2400" dirty="0">
                  <a:solidFill>
                    <a:srgbClr val="404040"/>
                  </a:solidFill>
                  <a:latin typeface="Arial" panose="020B0604020202020204" pitchFamily="34" charset="0"/>
                  <a:cs typeface="Arial" panose="020B0604020202020204" pitchFamily="34" charset="0"/>
                </a:rPr>
                <a:t>members with </a:t>
              </a:r>
              <a:r>
                <a:rPr lang="en-US" sz="2400" b="1" dirty="0">
                  <a:solidFill>
                    <a:srgbClr val="002F70"/>
                  </a:solidFill>
                  <a:latin typeface="Arial" panose="020B0604020202020204" pitchFamily="34" charset="0"/>
                  <a:cs typeface="Arial" panose="020B0604020202020204" pitchFamily="34" charset="0"/>
                </a:rPr>
                <a:t>knowledge</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insights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connections</a:t>
              </a:r>
              <a:r>
                <a:rPr lang="en-US" sz="2400" dirty="0">
                  <a:solidFill>
                    <a:srgbClr val="404040"/>
                  </a:solidFill>
                  <a:latin typeface="Arial" panose="020B0604020202020204" pitchFamily="34" charset="0"/>
                  <a:cs typeface="Arial" panose="020B0604020202020204" pitchFamily="34" charset="0"/>
                </a:rPr>
                <a:t>, and </a:t>
              </a:r>
              <a:r>
                <a:rPr lang="en-US" sz="2400" b="1" dirty="0">
                  <a:solidFill>
                    <a:srgbClr val="002F70"/>
                  </a:solidFill>
                  <a:latin typeface="Arial" panose="020B0604020202020204" pitchFamily="34" charset="0"/>
                  <a:cs typeface="Arial" panose="020B0604020202020204" pitchFamily="34" charset="0"/>
                </a:rPr>
                <a:t>solutions</a:t>
              </a:r>
              <a:endParaRPr lang="en-US" sz="2400" b="1" dirty="0">
                <a:solidFill>
                  <a:srgbClr val="002F70"/>
                </a:solidFill>
              </a:endParaRPr>
            </a:p>
          </p:txBody>
        </p:sp>
      </p:grpSp>
      <p:sp>
        <p:nvSpPr>
          <p:cNvPr id="2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4" name="Picture 3">
            <a:extLst>
              <a:ext uri="{FF2B5EF4-FFF2-40B4-BE49-F238E27FC236}">
                <a16:creationId xmlns:a16="http://schemas.microsoft.com/office/drawing/2014/main" id="{15A23A8B-3A7D-8F59-0812-033FAF4148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62899" y="6070461"/>
            <a:ext cx="1746868" cy="516071"/>
          </a:xfrm>
          <a:prstGeom prst="rect">
            <a:avLst/>
          </a:prstGeom>
        </p:spPr>
      </p:pic>
      <p:pic>
        <p:nvPicPr>
          <p:cNvPr id="5" name="Picture 4">
            <a:extLst>
              <a:ext uri="{FF2B5EF4-FFF2-40B4-BE49-F238E27FC236}">
                <a16:creationId xmlns:a16="http://schemas.microsoft.com/office/drawing/2014/main" id="{2C346CA6-1B48-BDF1-6E94-9CB000155FD2}"/>
              </a:ext>
            </a:extLst>
          </p:cNvPr>
          <p:cNvPicPr>
            <a:picLocks noChangeAspect="1"/>
          </p:cNvPicPr>
          <p:nvPr userDrawn="1"/>
        </p:nvPicPr>
        <p:blipFill>
          <a:blip r:embed="rId4"/>
          <a:srcRect/>
          <a:stretch/>
        </p:blipFill>
        <p:spPr>
          <a:xfrm>
            <a:off x="10532533" y="6091995"/>
            <a:ext cx="1227666" cy="417848"/>
          </a:xfrm>
          <a:prstGeom prst="rect">
            <a:avLst/>
          </a:prstGeom>
        </p:spPr>
      </p:pic>
    </p:spTree>
    <p:extLst>
      <p:ext uri="{BB962C8B-B14F-4D97-AF65-F5344CB8AC3E}">
        <p14:creationId xmlns:p14="http://schemas.microsoft.com/office/powerpoint/2010/main" val="1311496762"/>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9" name="Rectangle 18"/>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25"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28" name="Rectangle 27"/>
          <p:cNvSpPr/>
          <p:nvPr userDrawn="1"/>
        </p:nvSpPr>
        <p:spPr>
          <a:xfrm>
            <a:off x="9867901" y="5778395"/>
            <a:ext cx="2247899" cy="95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grpSp>
        <p:nvGrpSpPr>
          <p:cNvPr id="17" name="Group 16"/>
          <p:cNvGrpSpPr/>
          <p:nvPr userDrawn="1"/>
        </p:nvGrpSpPr>
        <p:grpSpPr>
          <a:xfrm>
            <a:off x="2807354" y="4059591"/>
            <a:ext cx="1920240" cy="759886"/>
            <a:chOff x="2807354" y="4059591"/>
            <a:chExt cx="1920240" cy="759886"/>
          </a:xfrm>
        </p:grpSpPr>
        <p:sp>
          <p:nvSpPr>
            <p:cNvPr id="18" name="Rectangle 17"/>
            <p:cNvSpPr/>
            <p:nvPr userDrawn="1"/>
          </p:nvSpPr>
          <p:spPr>
            <a:xfrm>
              <a:off x="2807354"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TextBox 20"/>
            <p:cNvSpPr txBox="1"/>
            <p:nvPr userDrawn="1"/>
          </p:nvSpPr>
          <p:spPr>
            <a:xfrm>
              <a:off x="2807354" y="4231060"/>
              <a:ext cx="192024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rial" panose="020B0604020202020204" pitchFamily="34" charset="0"/>
                  <a:cs typeface="Arial" panose="020B0604020202020204" pitchFamily="34" charset="0"/>
                </a:rPr>
                <a:t>Life Insurance</a:t>
              </a:r>
            </a:p>
          </p:txBody>
        </p:sp>
      </p:grpSp>
      <p:grpSp>
        <p:nvGrpSpPr>
          <p:cNvPr id="21" name="Group 20"/>
          <p:cNvGrpSpPr/>
          <p:nvPr userDrawn="1"/>
        </p:nvGrpSpPr>
        <p:grpSpPr>
          <a:xfrm>
            <a:off x="5135880" y="4059591"/>
            <a:ext cx="1920240" cy="759886"/>
            <a:chOff x="5135880" y="4059591"/>
            <a:chExt cx="1920240" cy="759886"/>
          </a:xfrm>
        </p:grpSpPr>
        <p:sp>
          <p:nvSpPr>
            <p:cNvPr id="22" name="Rectangle 21"/>
            <p:cNvSpPr/>
            <p:nvPr userDrawn="1"/>
          </p:nvSpPr>
          <p:spPr>
            <a:xfrm>
              <a:off x="5135880"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extBox 21"/>
            <p:cNvSpPr txBox="1"/>
            <p:nvPr userDrawn="1"/>
          </p:nvSpPr>
          <p:spPr>
            <a:xfrm>
              <a:off x="5135880" y="4231060"/>
              <a:ext cx="192024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rial" panose="020B0604020202020204" pitchFamily="34" charset="0"/>
                  <a:cs typeface="Arial" panose="020B0604020202020204" pitchFamily="34" charset="0"/>
                </a:rPr>
                <a:t>Annuities</a:t>
              </a:r>
            </a:p>
          </p:txBody>
        </p:sp>
      </p:grpSp>
      <p:grpSp>
        <p:nvGrpSpPr>
          <p:cNvPr id="24" name="Group 23"/>
          <p:cNvGrpSpPr/>
          <p:nvPr userDrawn="1"/>
        </p:nvGrpSpPr>
        <p:grpSpPr>
          <a:xfrm>
            <a:off x="7464407" y="4059591"/>
            <a:ext cx="1920240" cy="759886"/>
            <a:chOff x="7464407" y="4059591"/>
            <a:chExt cx="1920240" cy="759886"/>
          </a:xfrm>
        </p:grpSpPr>
        <p:sp>
          <p:nvSpPr>
            <p:cNvPr id="27" name="Rectangle 26"/>
            <p:cNvSpPr/>
            <p:nvPr userDrawn="1"/>
          </p:nvSpPr>
          <p:spPr>
            <a:xfrm>
              <a:off x="7464407"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TextBox 22"/>
            <p:cNvSpPr txBox="1"/>
            <p:nvPr userDrawn="1"/>
          </p:nvSpPr>
          <p:spPr>
            <a:xfrm>
              <a:off x="7572354" y="4089739"/>
              <a:ext cx="1704346"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rial" panose="020B0604020202020204" pitchFamily="34" charset="0"/>
                  <a:cs typeface="Arial" panose="020B0604020202020204" pitchFamily="34" charset="0"/>
                </a:rPr>
                <a:t>Workplace Benefits</a:t>
              </a:r>
            </a:p>
          </p:txBody>
        </p:sp>
      </p:grpSp>
      <p:cxnSp>
        <p:nvCxnSpPr>
          <p:cNvPr id="35" name="Straight Connector 34"/>
          <p:cNvCxnSpPr/>
          <p:nvPr userDrawn="1"/>
        </p:nvCxnSpPr>
        <p:spPr>
          <a:xfrm>
            <a:off x="2804160" y="3684004"/>
            <a:ext cx="6583680" cy="0"/>
          </a:xfrm>
          <a:prstGeom prst="line">
            <a:avLst/>
          </a:prstGeom>
          <a:ln w="25400">
            <a:solidFill>
              <a:srgbClr val="C4BFC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6650" y="2036734"/>
            <a:ext cx="4838700" cy="1429476"/>
          </a:xfrm>
          <a:prstGeom prst="rect">
            <a:avLst/>
          </a:prstGeom>
        </p:spPr>
      </p:pic>
    </p:spTree>
    <p:extLst>
      <p:ext uri="{BB962C8B-B14F-4D97-AF65-F5344CB8AC3E}">
        <p14:creationId xmlns:p14="http://schemas.microsoft.com/office/powerpoint/2010/main" val="1926387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Rectangle 11"/>
          <p:cNvSpPr/>
          <p:nvPr userDrawn="1"/>
        </p:nvSpPr>
        <p:spPr>
          <a:xfrm>
            <a:off x="1051820" y="1368425"/>
            <a:ext cx="4443873" cy="368913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1155347" y="1750771"/>
            <a:ext cx="4239611" cy="2785378"/>
          </a:xfrm>
          <a:prstGeom prst="rect">
            <a:avLst/>
          </a:prstGeom>
          <a:solidFill>
            <a:schemeClr val="bg1">
              <a:lumMod val="95000"/>
            </a:schemeClr>
          </a:solid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rial" panose="020B06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the</a:t>
            </a:r>
            <a:r>
              <a:rPr lang="en-US" sz="2400" dirty="0">
                <a:solidFill>
                  <a:schemeClr val="tx1">
                    <a:lumMod val="65000"/>
                    <a:lumOff val="35000"/>
                  </a:schemeClr>
                </a:solidFill>
                <a:latin typeface="Arial" panose="020B0604020202020204" pitchFamily="34" charset="0"/>
                <a:cs typeface="Arial" panose="020B0604020202020204" pitchFamily="34" charset="0"/>
              </a:rPr>
              <a:t> </a:t>
            </a:r>
            <a:br>
              <a:rPr lang="en-US" sz="2400" dirty="0">
                <a:solidFill>
                  <a:schemeClr val="tx1">
                    <a:lumMod val="65000"/>
                    <a:lumOff val="35000"/>
                  </a:schemeClr>
                </a:solidFill>
                <a:latin typeface="Arial" panose="020B0604020202020204" pitchFamily="34" charset="0"/>
                <a:cs typeface="Arial" panose="020B0604020202020204" pitchFamily="34" charset="0"/>
              </a:rPr>
            </a:b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ith</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p>
        </p:txBody>
      </p:sp>
      <p:pic>
        <p:nvPicPr>
          <p:cNvPr id="14"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Tree>
    <p:extLst>
      <p:ext uri="{BB962C8B-B14F-4D97-AF65-F5344CB8AC3E}">
        <p14:creationId xmlns:p14="http://schemas.microsoft.com/office/powerpoint/2010/main" val="6983925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Section - TS">
    <p:spTree>
      <p:nvGrpSpPr>
        <p:cNvPr id="1" name=""/>
        <p:cNvGrpSpPr/>
        <p:nvPr/>
      </p:nvGrpSpPr>
      <p:grpSpPr>
        <a:xfrm>
          <a:off x="0" y="0"/>
          <a:ext cx="0" cy="0"/>
          <a:chOff x="0" y="0"/>
          <a:chExt cx="0" cy="0"/>
        </a:xfrm>
      </p:grpSpPr>
      <p:sp>
        <p:nvSpPr>
          <p:cNvPr id="2" name="Title 1"/>
          <p:cNvSpPr>
            <a:spLocks noGrp="1"/>
          </p:cNvSpPr>
          <p:nvPr>
            <p:ph type="title"/>
          </p:nvPr>
        </p:nvSpPr>
        <p:spPr>
          <a:xfrm>
            <a:off x="609599" y="684680"/>
            <a:ext cx="10972800" cy="1819358"/>
          </a:xfrm>
        </p:spPr>
        <p:txBody>
          <a:bodyPr>
            <a:normAutofit/>
          </a:bodyPr>
          <a:lstStyle>
            <a:lvl1pPr>
              <a:defRPr sz="4400"/>
            </a:lvl1pPr>
          </a:lstStyle>
          <a:p>
            <a:r>
              <a:rPr lang="en-US" dirty="0"/>
              <a:t>Click to edit Master title style</a:t>
            </a:r>
          </a:p>
        </p:txBody>
      </p:sp>
      <p:sp>
        <p:nvSpPr>
          <p:cNvPr id="3" name="Subtitle 2"/>
          <p:cNvSpPr>
            <a:spLocks noGrp="1"/>
          </p:cNvSpPr>
          <p:nvPr>
            <p:ph type="subTitle" idx="1"/>
          </p:nvPr>
        </p:nvSpPr>
        <p:spPr>
          <a:xfrm>
            <a:off x="609599" y="2858702"/>
            <a:ext cx="10972800" cy="1179862"/>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038564"/>
            <a:ext cx="12192000" cy="2819436"/>
          </a:xfrm>
          <a:prstGeom prst="rect">
            <a:avLst/>
          </a:prstGeom>
          <a:blipFill>
            <a:blip r:embed="rId3" cstate="email">
              <a:extLst>
                <a:ext uri="{28A0092B-C50C-407E-A947-70E740481C1C}">
                  <a14:useLocalDpi xmlns:a14="http://schemas.microsoft.com/office/drawing/2010/main"/>
                </a:ext>
              </a:extLst>
            </a:blip>
            <a:stretch>
              <a:fillRect/>
            </a:stretch>
          </a:blipFill>
        </p:spPr>
      </p:pic>
      <p:pic>
        <p:nvPicPr>
          <p:cNvPr id="5" name="Picture Placeholder 3"/>
          <p:cNvPicPr>
            <a:picLocks noChangeAspect="1"/>
          </p:cNvPicPr>
          <p:nvPr/>
        </p:nvPicPr>
        <p:blipFill rotWithShape="1">
          <a:blip r:embed="rId4" cstate="screen">
            <a:alphaModFix amt="10000"/>
            <a:extLst>
              <a:ext uri="{28A0092B-C50C-407E-A947-70E740481C1C}">
                <a14:useLocalDpi xmlns:a14="http://schemas.microsoft.com/office/drawing/2010/main"/>
              </a:ext>
            </a:extLst>
          </a:blip>
          <a:srcRect t="-1038" b="-1038"/>
          <a:stretch/>
        </p:blipFill>
        <p:spPr>
          <a:xfrm>
            <a:off x="3006706" y="4611302"/>
            <a:ext cx="6178587" cy="1892034"/>
          </a:xfrm>
          <a:prstGeom prst="rect">
            <a:avLst/>
          </a:prstGeom>
        </p:spPr>
      </p:pic>
      <p:cxnSp>
        <p:nvCxnSpPr>
          <p:cNvPr id="7" name="Straight Connector 6"/>
          <p:cNvCxnSpPr/>
          <p:nvPr/>
        </p:nvCxnSpPr>
        <p:spPr>
          <a:xfrm>
            <a:off x="609599" y="2751133"/>
            <a:ext cx="10972800" cy="0"/>
          </a:xfrm>
          <a:prstGeom prst="line">
            <a:avLst/>
          </a:prstGeom>
        </p:spPr>
        <p:style>
          <a:lnRef idx="2">
            <a:schemeClr val="accent2"/>
          </a:lnRef>
          <a:fillRef idx="0">
            <a:schemeClr val="accent2"/>
          </a:fillRef>
          <a:effectRef idx="1">
            <a:schemeClr val="accent2"/>
          </a:effectRef>
          <a:fontRef idx="minor">
            <a:schemeClr val="tx1"/>
          </a:fontRef>
        </p:style>
      </p:cxnSp>
      <p:sp>
        <p:nvSpPr>
          <p:cNvPr id="9"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15242045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24" y="-571500"/>
            <a:ext cx="12195955" cy="6812280"/>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1676112270"/>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4" y="0"/>
            <a:ext cx="12195955" cy="5081647"/>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4246394664"/>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2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3" y="0"/>
            <a:ext cx="12195952" cy="5081647"/>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51602290"/>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3_Cover page">
    <p:spTree>
      <p:nvGrpSpPr>
        <p:cNvPr id="1" name=""/>
        <p:cNvGrpSpPr/>
        <p:nvPr/>
      </p:nvGrpSpPr>
      <p:grpSpPr>
        <a:xfrm>
          <a:off x="0" y="0"/>
          <a:ext cx="0" cy="0"/>
          <a:chOff x="0" y="0"/>
          <a:chExt cx="0" cy="0"/>
        </a:xfrm>
      </p:grpSpPr>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73546360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4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2" y="0"/>
            <a:ext cx="12195950" cy="5081646"/>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1134514566"/>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5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2" y="0"/>
            <a:ext cx="12195950"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32154089"/>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3 Pic Righ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270217" y="1602463"/>
            <a:ext cx="7312181" cy="4572000"/>
          </a:xfrm>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9600" y="1602463"/>
            <a:ext cx="3189837"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1272763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6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1675912907"/>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7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158068087"/>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8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5996666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9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641784873"/>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106698" y="786687"/>
            <a:ext cx="6089904" cy="6089904"/>
          </a:xfrm>
          <a:prstGeom prst="rect">
            <a:avLst/>
          </a:prstGeom>
        </p:spPr>
        <p:txBody>
          <a:bodyPr anchor="ctr"/>
          <a:lstStyle>
            <a:lvl1pPr algn="ctr">
              <a:defRPr/>
            </a:lvl1pPr>
          </a:lstStyle>
          <a:p>
            <a:r>
              <a:rPr lang="en-US"/>
              <a:t>Click icon to add picture</a:t>
            </a:r>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vl1pPr>
            <a:lvl2pPr marL="685800" indent="-342900">
              <a:lnSpc>
                <a:spcPct val="100000"/>
              </a:lnSpc>
              <a:spcAft>
                <a:spcPts val="1800"/>
              </a:spcAft>
              <a:buClr>
                <a:schemeClr val="tx1"/>
              </a:buClr>
              <a:buSzPct val="135000"/>
              <a:buFont typeface="Arial" panose="020B0604020202020204" pitchFamily="34" charset="0"/>
              <a:buChar char="•"/>
              <a:defRPr sz="2400"/>
            </a:lvl2pPr>
            <a:lvl3pPr marL="1031875" indent="-342900">
              <a:lnSpc>
                <a:spcPct val="100000"/>
              </a:lnSpc>
              <a:spcAft>
                <a:spcPts val="1200"/>
              </a:spcAft>
              <a:buClr>
                <a:schemeClr val="tx1"/>
              </a:buClr>
              <a:buSzPct val="135000"/>
              <a:buFont typeface="Arial" panose="020B0604020202020204" pitchFamily="34" charset="0"/>
              <a:buChar char="•"/>
              <a:defRPr sz="2400"/>
            </a:lvl3pPr>
          </a:lstStyle>
          <a:p>
            <a:pPr lvl="0"/>
            <a:r>
              <a:rPr lang="en-US"/>
              <a:t>Edit Master text styles</a:t>
            </a:r>
          </a:p>
          <a:p>
            <a:pPr lvl="1"/>
            <a:r>
              <a:rPr lang="en-US"/>
              <a:t>Second level</a:t>
            </a:r>
          </a:p>
          <a:p>
            <a:pPr lvl="2"/>
            <a:r>
              <a:rPr lang="en-US"/>
              <a:t>Third level</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pic>
        <p:nvPicPr>
          <p:cNvPr id="3" name="Picture 2" descr="A blue and black logo&#10;&#10;Description automatically generated">
            <a:extLst>
              <a:ext uri="{FF2B5EF4-FFF2-40B4-BE49-F238E27FC236}">
                <a16:creationId xmlns:a16="http://schemas.microsoft.com/office/drawing/2014/main" id="{8721A829-1242-A26A-26DF-3070318F2694}"/>
              </a:ext>
            </a:extLst>
          </p:cNvPr>
          <p:cNvPicPr>
            <a:picLocks noChangeAspect="1"/>
          </p:cNvPicPr>
          <p:nvPr userDrawn="1"/>
        </p:nvPicPr>
        <p:blipFill>
          <a:blip r:embed="rId2"/>
          <a:stretch>
            <a:fillRect/>
          </a:stretch>
        </p:blipFill>
        <p:spPr>
          <a:xfrm>
            <a:off x="414617" y="6190711"/>
            <a:ext cx="1463040" cy="438912"/>
          </a:xfrm>
          <a:prstGeom prst="rect">
            <a:avLst/>
          </a:prstGeom>
        </p:spPr>
      </p:pic>
      <p:sp>
        <p:nvSpPr>
          <p:cNvPr id="10" name="Rectangle 9">
            <a:extLst>
              <a:ext uri="{FF2B5EF4-FFF2-40B4-BE49-F238E27FC236}">
                <a16:creationId xmlns:a16="http://schemas.microsoft.com/office/drawing/2014/main" id="{143396AA-8C80-BB0E-A432-04B80EA9BE5A}"/>
              </a:ext>
            </a:extLst>
          </p:cNvPr>
          <p:cNvSpPr/>
          <p:nvPr userDrawn="1"/>
        </p:nvSpPr>
        <p:spPr>
          <a:xfrm>
            <a:off x="1" y="0"/>
            <a:ext cx="12191999" cy="1016384"/>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5" name="Title Placeholder 37">
            <a:extLst>
              <a:ext uri="{FF2B5EF4-FFF2-40B4-BE49-F238E27FC236}">
                <a16:creationId xmlns:a16="http://schemas.microsoft.com/office/drawing/2014/main" id="{98CBF983-33FC-9538-A198-C597DD6767BC}"/>
              </a:ext>
            </a:extLst>
          </p:cNvPr>
          <p:cNvSpPr>
            <a:spLocks noGrp="1"/>
          </p:cNvSpPr>
          <p:nvPr>
            <p:ph type="title" hasCustomPrompt="1"/>
          </p:nvPr>
        </p:nvSpPr>
        <p:spPr>
          <a:xfrm>
            <a:off x="310582" y="97936"/>
            <a:ext cx="11881418" cy="82051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Tree>
    <p:extLst>
      <p:ext uri="{BB962C8B-B14F-4D97-AF65-F5344CB8AC3E}">
        <p14:creationId xmlns:p14="http://schemas.microsoft.com/office/powerpoint/2010/main" val="3507867660"/>
      </p:ext>
    </p:extLst>
  </p:cSld>
  <p:clrMapOvr>
    <a:masterClrMapping/>
  </p:clrMapOvr>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408">
          <p15:clr>
            <a:srgbClr val="FBAE40"/>
          </p15:clr>
        </p15:guide>
        <p15:guide id="5" orient="horz" pos="72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128"/>
            <a:ext cx="12175816" cy="6737685"/>
          </a:xfrm>
          <a:prstGeom prst="rect">
            <a:avLst/>
          </a:prstGeom>
        </p:spPr>
      </p:pic>
      <p:sp>
        <p:nvSpPr>
          <p:cNvPr id="20" name="Rectangle 19"/>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Rectangle 7"/>
          <p:cNvSpPr/>
          <p:nvPr userDrawn="1"/>
        </p:nvSpPr>
        <p:spPr>
          <a:xfrm>
            <a:off x="7981255" y="1056028"/>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userDrawn="1"/>
        </p:nvSpPr>
        <p:spPr>
          <a:xfrm>
            <a:off x="7981254" y="1285186"/>
            <a:ext cx="2834641" cy="514756"/>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SECURE</a:t>
            </a:r>
            <a:br>
              <a:rPr lang="en-US" sz="1600" b="1" dirty="0"/>
            </a:br>
            <a:r>
              <a:rPr lang="en-US" sz="1600" b="1" dirty="0"/>
              <a:t>RETIREMENT INSTITUTE</a:t>
            </a:r>
          </a:p>
        </p:txBody>
      </p:sp>
      <p:sp>
        <p:nvSpPr>
          <p:cNvPr id="10" name="TextBox 9"/>
          <p:cNvSpPr txBox="1"/>
          <p:nvPr userDrawn="1"/>
        </p:nvSpPr>
        <p:spPr>
          <a:xfrm>
            <a:off x="8172251" y="2029100"/>
            <a:ext cx="2452649" cy="2031325"/>
          </a:xfrm>
          <a:prstGeom prst="rect">
            <a:avLst/>
          </a:prstGeom>
          <a:noFill/>
        </p:spPr>
        <p:txBody>
          <a:bodyPr wrap="square" rtlCol="0">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Helping members advance retirement readiness and the financial security of their clients through research, education, and innovation</a:t>
            </a:r>
            <a:endParaRPr lang="en-US" dirty="0">
              <a:latin typeface="Futura Std Medium" panose="020B0502020204020303" pitchFamily="34" charset="0"/>
            </a:endParaRPr>
          </a:p>
        </p:txBody>
      </p:sp>
      <p:sp>
        <p:nvSpPr>
          <p:cNvPr id="11" name="Rectangle 10"/>
          <p:cNvSpPr/>
          <p:nvPr userDrawn="1"/>
        </p:nvSpPr>
        <p:spPr>
          <a:xfrm>
            <a:off x="1426464"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txBox="1">
            <a:spLocks/>
          </p:cNvSpPr>
          <p:nvPr userDrawn="1"/>
        </p:nvSpPr>
        <p:spPr>
          <a:xfrm>
            <a:off x="1425508" y="1352636"/>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LIMRA</a:t>
            </a:r>
          </a:p>
        </p:txBody>
      </p:sp>
      <p:sp>
        <p:nvSpPr>
          <p:cNvPr id="13" name="Rectangle 12"/>
          <p:cNvSpPr/>
          <p:nvPr userDrawn="1"/>
        </p:nvSpPr>
        <p:spPr>
          <a:xfrm>
            <a:off x="1704904" y="2029100"/>
            <a:ext cx="2277761" cy="1477328"/>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Premier financial services industry research and talent management organization</a:t>
            </a:r>
            <a:endParaRPr lang="en-US" dirty="0"/>
          </a:p>
        </p:txBody>
      </p:sp>
      <p:sp>
        <p:nvSpPr>
          <p:cNvPr id="14" name="Rectangle 13"/>
          <p:cNvSpPr/>
          <p:nvPr userDrawn="1"/>
        </p:nvSpPr>
        <p:spPr>
          <a:xfrm>
            <a:off x="4689210"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txBox="1">
            <a:spLocks/>
          </p:cNvSpPr>
          <p:nvPr userDrawn="1"/>
        </p:nvSpPr>
        <p:spPr>
          <a:xfrm>
            <a:off x="4730778" y="1362755"/>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LOMA</a:t>
            </a:r>
          </a:p>
        </p:txBody>
      </p:sp>
      <p:sp>
        <p:nvSpPr>
          <p:cNvPr id="16" name="Rectangle 15"/>
          <p:cNvSpPr/>
          <p:nvPr userDrawn="1"/>
        </p:nvSpPr>
        <p:spPr>
          <a:xfrm>
            <a:off x="4893145" y="2029100"/>
            <a:ext cx="2426770" cy="1200329"/>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Flagship for industry professional development and industry networking</a:t>
            </a:r>
            <a:endParaRPr lang="en-US" dirty="0"/>
          </a:p>
        </p:txBody>
      </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sp>
        <p:nvSpPr>
          <p:cNvPr id="19" name="Rectangle 18"/>
          <p:cNvSpPr/>
          <p:nvPr userDrawn="1"/>
        </p:nvSpPr>
        <p:spPr>
          <a:xfrm>
            <a:off x="385884" y="5141475"/>
            <a:ext cx="11590410" cy="830997"/>
          </a:xfrm>
          <a:prstGeom prst="rect">
            <a:avLst/>
          </a:prstGeom>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Advancing the financial services industry by empowering our members with </a:t>
            </a:r>
            <a:br>
              <a:rPr lang="en-US" sz="2400" dirty="0">
                <a:solidFill>
                  <a:schemeClr val="bg1"/>
                </a:solidFill>
                <a:latin typeface="Arial" panose="020B0604020202020204" pitchFamily="34" charset="0"/>
                <a:cs typeface="Arial" panose="020B0604020202020204" pitchFamily="34" charset="0"/>
              </a:rPr>
            </a:br>
            <a:r>
              <a:rPr lang="en-US" sz="2400" dirty="0">
                <a:solidFill>
                  <a:srgbClr val="DAAA00"/>
                </a:solidFill>
                <a:latin typeface="Arial" panose="020B0604020202020204" pitchFamily="34" charset="0"/>
                <a:cs typeface="Arial" panose="020B0604020202020204" pitchFamily="34" charset="0"/>
              </a:rPr>
              <a:t>knowledge</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insights</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connections</a:t>
            </a:r>
            <a:r>
              <a:rPr lang="en-US" sz="2400" dirty="0">
                <a:solidFill>
                  <a:schemeClr val="bg1"/>
                </a:solidFill>
                <a:latin typeface="Arial" panose="020B0604020202020204" pitchFamily="34" charset="0"/>
                <a:cs typeface="Arial" panose="020B0604020202020204" pitchFamily="34" charset="0"/>
              </a:rPr>
              <a:t>, and </a:t>
            </a:r>
            <a:r>
              <a:rPr lang="en-US" sz="2400" dirty="0">
                <a:solidFill>
                  <a:srgbClr val="DAAA00"/>
                </a:solidFill>
                <a:latin typeface="Arial" panose="020B0604020202020204" pitchFamily="34" charset="0"/>
                <a:cs typeface="Arial" panose="020B0604020202020204" pitchFamily="34" charset="0"/>
              </a:rPr>
              <a:t>solutions</a:t>
            </a:r>
            <a:endParaRPr lang="en-US" sz="2400" dirty="0"/>
          </a:p>
        </p:txBody>
      </p:sp>
      <p:sp>
        <p:nvSpPr>
          <p:cNvPr id="21"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15828529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5"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
        <p:nvSpPr>
          <p:cNvPr id="2" name="Rectangle 1">
            <a:extLst>
              <a:ext uri="{FF2B5EF4-FFF2-40B4-BE49-F238E27FC236}">
                <a16:creationId xmlns:a16="http://schemas.microsoft.com/office/drawing/2014/main" id="{4B4D9562-C846-8AAF-0636-C3840BAF7DA4}"/>
              </a:ext>
            </a:extLst>
          </p:cNvPr>
          <p:cNvSpPr/>
          <p:nvPr userDrawn="1"/>
        </p:nvSpPr>
        <p:spPr>
          <a:xfrm>
            <a:off x="1" y="0"/>
            <a:ext cx="12191999" cy="1016384"/>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3" name="Title Placeholder 37">
            <a:extLst>
              <a:ext uri="{FF2B5EF4-FFF2-40B4-BE49-F238E27FC236}">
                <a16:creationId xmlns:a16="http://schemas.microsoft.com/office/drawing/2014/main" id="{F76FCCED-AB16-3D07-63D4-DABCEF6D16E2}"/>
              </a:ext>
            </a:extLst>
          </p:cNvPr>
          <p:cNvSpPr>
            <a:spLocks noGrp="1"/>
          </p:cNvSpPr>
          <p:nvPr>
            <p:ph type="title" hasCustomPrompt="1"/>
          </p:nvPr>
        </p:nvSpPr>
        <p:spPr>
          <a:xfrm>
            <a:off x="310582" y="97936"/>
            <a:ext cx="11881418" cy="82051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Tree>
    <p:extLst>
      <p:ext uri="{BB962C8B-B14F-4D97-AF65-F5344CB8AC3E}">
        <p14:creationId xmlns:p14="http://schemas.microsoft.com/office/powerpoint/2010/main" val="9651877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defRPr>
            </a:lvl1pPr>
          </a:lstStyle>
          <a:p>
            <a:pPr lvl="0"/>
            <a:r>
              <a:rPr lang="en-US"/>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vl1pPr>
          </a:lstStyle>
          <a:p>
            <a:r>
              <a:rPr lang="en-US"/>
              <a:t>Click icon to add chart</a:t>
            </a:r>
            <a:endParaRPr lang="en-US" dirty="0"/>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59678075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Text Placeholder 3"/>
          <p:cNvSpPr>
            <a:spLocks noGrp="1"/>
          </p:cNvSpPr>
          <p:nvPr>
            <p:ph type="body" sz="quarter" idx="10"/>
          </p:nvPr>
        </p:nvSpPr>
        <p:spPr>
          <a:xfrm>
            <a:off x="266700" y="1326776"/>
            <a:ext cx="5829300" cy="4731124"/>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a:t>Click icon to add picture</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9"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77133239"/>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293333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Famous Quote">
    <p:spTree>
      <p:nvGrpSpPr>
        <p:cNvPr id="1" name=""/>
        <p:cNvGrpSpPr/>
        <p:nvPr/>
      </p:nvGrpSpPr>
      <p:grpSpPr>
        <a:xfrm>
          <a:off x="0" y="0"/>
          <a:ext cx="0" cy="0"/>
          <a:chOff x="0" y="0"/>
          <a:chExt cx="0" cy="0"/>
        </a:xfrm>
      </p:grpSpPr>
      <p:sp>
        <p:nvSpPr>
          <p:cNvPr id="2" name="Title 1"/>
          <p:cNvSpPr>
            <a:spLocks noGrp="1"/>
          </p:cNvSpPr>
          <p:nvPr>
            <p:ph type="title"/>
          </p:nvPr>
        </p:nvSpPr>
        <p:spPr>
          <a:xfrm>
            <a:off x="5178581" y="2077015"/>
            <a:ext cx="6394765" cy="1354247"/>
          </a:xfrm>
        </p:spPr>
        <p:txBody>
          <a:bodyPr/>
          <a:lstStyle/>
          <a:p>
            <a:r>
              <a:rPr lang="en-US"/>
              <a:t>Click to edit Master title style</a:t>
            </a:r>
          </a:p>
        </p:txBody>
      </p:sp>
      <p:sp>
        <p:nvSpPr>
          <p:cNvPr id="6" name="Picture Placeholder 5"/>
          <p:cNvSpPr>
            <a:spLocks noGrp="1"/>
          </p:cNvSpPr>
          <p:nvPr>
            <p:ph type="pic" sz="quarter" idx="10"/>
          </p:nvPr>
        </p:nvSpPr>
        <p:spPr>
          <a:xfrm>
            <a:off x="1538460" y="1612256"/>
            <a:ext cx="2735263" cy="3648075"/>
          </a:xfrm>
        </p:spPr>
        <p:txBody>
          <a:bodyPr/>
          <a:lstStyle>
            <a:lvl1pPr marL="0" indent="0">
              <a:buNone/>
              <a:defRPr/>
            </a:lvl1pPr>
          </a:lstStyle>
          <a:p>
            <a:r>
              <a:rPr lang="en-US"/>
              <a:t>Click icon to add picture</a:t>
            </a:r>
          </a:p>
        </p:txBody>
      </p:sp>
      <p:cxnSp>
        <p:nvCxnSpPr>
          <p:cNvPr id="10" name="Straight Connector 9"/>
          <p:cNvCxnSpPr/>
          <p:nvPr/>
        </p:nvCxnSpPr>
        <p:spPr>
          <a:xfrm flipV="1">
            <a:off x="5178582" y="3892990"/>
            <a:ext cx="6409854" cy="9054"/>
          </a:xfrm>
          <a:prstGeom prst="line">
            <a:avLst/>
          </a:prstGeom>
        </p:spPr>
        <p:style>
          <a:lnRef idx="2">
            <a:schemeClr val="accent2"/>
          </a:lnRef>
          <a:fillRef idx="0">
            <a:schemeClr val="accent2"/>
          </a:fillRef>
          <a:effectRef idx="1">
            <a:schemeClr val="accent2"/>
          </a:effectRef>
          <a:fontRef idx="minor">
            <a:schemeClr val="tx1"/>
          </a:fontRef>
        </p:style>
      </p:cxnSp>
      <p:sp>
        <p:nvSpPr>
          <p:cNvPr id="12" name="Text Placeholder 11"/>
          <p:cNvSpPr>
            <a:spLocks noGrp="1"/>
          </p:cNvSpPr>
          <p:nvPr>
            <p:ph type="body" sz="quarter" idx="11"/>
          </p:nvPr>
        </p:nvSpPr>
        <p:spPr>
          <a:xfrm>
            <a:off x="5178425" y="4237038"/>
            <a:ext cx="6394450" cy="525462"/>
          </a:xfrm>
        </p:spPr>
        <p:txBody>
          <a:bodyPr>
            <a:noAutofit/>
          </a:bodyPr>
          <a:lstStyle>
            <a:lvl1pPr marL="0" indent="0" algn="ctr">
              <a:buNone/>
              <a:defRPr sz="2400">
                <a:solidFill>
                  <a:schemeClr val="accent6"/>
                </a:solidFill>
              </a:defRPr>
            </a:lvl1pPr>
            <a:lvl2pPr marL="457200" indent="0" algn="ctr">
              <a:buNone/>
              <a:defRPr sz="2000">
                <a:solidFill>
                  <a:schemeClr val="accent6"/>
                </a:solidFill>
              </a:defRPr>
            </a:lvl2pPr>
            <a:lvl3pPr marL="914400" indent="0" algn="ctr">
              <a:buNone/>
              <a:defRPr sz="1800">
                <a:solidFill>
                  <a:schemeClr val="accent6"/>
                </a:solidFill>
              </a:defRPr>
            </a:lvl3pPr>
            <a:lvl4pPr marL="1371600" indent="0" algn="ctr">
              <a:buNone/>
              <a:defRPr sz="1600">
                <a:solidFill>
                  <a:schemeClr val="accent6"/>
                </a:solidFill>
              </a:defRPr>
            </a:lvl4pPr>
            <a:lvl5pPr marL="1828800" indent="0" algn="ctr">
              <a:buNone/>
              <a:defRPr sz="1600">
                <a:solidFill>
                  <a:schemeClr val="accent6"/>
                </a:solidFill>
              </a:defRPr>
            </a:lvl5pPr>
          </a:lstStyle>
          <a:p>
            <a:pPr lvl="0"/>
            <a:r>
              <a:rPr lang="en-US"/>
              <a:t>Edit Master text styles</a:t>
            </a:r>
          </a:p>
        </p:txBody>
      </p:sp>
      <p:sp>
        <p:nvSpPr>
          <p:cNvPr id="13"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2461678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Rectangle 3"/>
          <p:cNvSpPr/>
          <p:nvPr userDrawn="1"/>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2523756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9"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27" name="Text Placeholder 9"/>
          <p:cNvSpPr>
            <a:spLocks noGrp="1"/>
          </p:cNvSpPr>
          <p:nvPr>
            <p:ph type="body" sz="quarter" idx="19"/>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744941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ivider Section">
    <p:spTree>
      <p:nvGrpSpPr>
        <p:cNvPr id="1" name=""/>
        <p:cNvGrpSpPr/>
        <p:nvPr/>
      </p:nvGrpSpPr>
      <p:grpSpPr>
        <a:xfrm>
          <a:off x="0" y="0"/>
          <a:ext cx="0" cy="0"/>
          <a:chOff x="0" y="0"/>
          <a:chExt cx="0" cy="0"/>
        </a:xfrm>
      </p:grpSpPr>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0"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dirty="0"/>
              <a:t>Click to add photo</a:t>
            </a:r>
          </a:p>
        </p:txBody>
      </p:sp>
      <p:sp>
        <p:nvSpPr>
          <p:cNvPr id="11" name="Rectangle 10"/>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endParaRPr>
          </a:p>
        </p:txBody>
      </p:sp>
      <p:sp>
        <p:nvSpPr>
          <p:cNvPr id="12" name="Rectangle 11"/>
          <p:cNvSpPr/>
          <p:nvPr userDrawn="1"/>
        </p:nvSpPr>
        <p:spPr>
          <a:xfrm>
            <a:off x="0" y="4378221"/>
            <a:ext cx="12191999" cy="124153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13"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defRPr>
            </a:lvl1pPr>
          </a:lstStyle>
          <a:p>
            <a:r>
              <a:rPr lang="en-US" dirty="0"/>
              <a:t>Click to edit section text</a:t>
            </a:r>
          </a:p>
        </p:txBody>
      </p:sp>
    </p:spTree>
    <p:extLst>
      <p:ext uri="{BB962C8B-B14F-4D97-AF65-F5344CB8AC3E}">
        <p14:creationId xmlns:p14="http://schemas.microsoft.com/office/powerpoint/2010/main" val="7514597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6"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51843635"/>
      </p:ext>
    </p:extLst>
  </p:cSld>
  <p:clrMapOvr>
    <a:overrideClrMapping bg1="lt1" tx1="dk1" bg2="lt2" tx2="dk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7789" y="1368425"/>
            <a:ext cx="5993476" cy="3995284"/>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grpSp>
        <p:nvGrpSpPr>
          <p:cNvPr id="8" name="Group 7"/>
          <p:cNvGrpSpPr/>
          <p:nvPr userDrawn="1"/>
        </p:nvGrpSpPr>
        <p:grpSpPr>
          <a:xfrm>
            <a:off x="7905830" y="1368425"/>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7167532" y="2039454"/>
              <a:ext cx="4133546" cy="3046988"/>
            </a:xfrm>
            <a:prstGeom prst="rect">
              <a:avLst/>
            </a:prstGeom>
            <a:grpFill/>
          </p:spPr>
          <p:txBody>
            <a:bodyPr wrap="square" rtlCol="0">
              <a:spAutoFit/>
            </a:bodyPr>
            <a:lstStyle/>
            <a:p>
              <a:pPr algn="ctr"/>
              <a:r>
                <a:rPr lang="en-US" sz="2400" dirty="0">
                  <a:solidFill>
                    <a:srgbClr val="404040"/>
                  </a:solidFill>
                  <a:latin typeface="Arial" panose="020B0604020202020204" pitchFamily="34" charset="0"/>
                  <a:cs typeface="Arial" panose="020B0604020202020204" pitchFamily="34" charset="0"/>
                </a:rPr>
                <a:t>Advancing the financial services industry by empowering our </a:t>
              </a:r>
              <a:br>
                <a:rPr lang="en-US" sz="2400" dirty="0">
                  <a:solidFill>
                    <a:srgbClr val="404040"/>
                  </a:solidFill>
                  <a:latin typeface="Arial" panose="020B0604020202020204" pitchFamily="34" charset="0"/>
                  <a:cs typeface="Arial" panose="020B0604020202020204" pitchFamily="34" charset="0"/>
                </a:rPr>
              </a:br>
              <a:r>
                <a:rPr lang="en-US" sz="2400" dirty="0">
                  <a:solidFill>
                    <a:srgbClr val="404040"/>
                  </a:solidFill>
                  <a:latin typeface="Arial" panose="020B0604020202020204" pitchFamily="34" charset="0"/>
                  <a:cs typeface="Arial" panose="020B0604020202020204" pitchFamily="34" charset="0"/>
                </a:rPr>
                <a:t>members with </a:t>
              </a:r>
              <a:r>
                <a:rPr lang="en-US" sz="2400" b="1" dirty="0">
                  <a:solidFill>
                    <a:srgbClr val="002F70"/>
                  </a:solidFill>
                  <a:latin typeface="Arial" panose="020B0604020202020204" pitchFamily="34" charset="0"/>
                  <a:cs typeface="Arial" panose="020B0604020202020204" pitchFamily="34" charset="0"/>
                </a:rPr>
                <a:t>knowledge</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insights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connections</a:t>
              </a:r>
              <a:r>
                <a:rPr lang="en-US" sz="2400" dirty="0">
                  <a:solidFill>
                    <a:srgbClr val="404040"/>
                  </a:solidFill>
                  <a:latin typeface="Arial" panose="020B0604020202020204" pitchFamily="34" charset="0"/>
                  <a:cs typeface="Arial" panose="020B0604020202020204" pitchFamily="34" charset="0"/>
                </a:rPr>
                <a:t>, and </a:t>
              </a:r>
              <a:r>
                <a:rPr lang="en-US" sz="2400" b="1" dirty="0">
                  <a:solidFill>
                    <a:srgbClr val="002F70"/>
                  </a:solidFill>
                  <a:latin typeface="Arial" panose="020B0604020202020204" pitchFamily="34" charset="0"/>
                  <a:cs typeface="Arial" panose="020B0604020202020204" pitchFamily="34" charset="0"/>
                </a:rPr>
                <a:t>solutions</a:t>
              </a:r>
              <a:endParaRPr lang="en-US" sz="2400" b="1" dirty="0">
                <a:solidFill>
                  <a:srgbClr val="002F70"/>
                </a:solidFill>
              </a:endParaRPr>
            </a:p>
          </p:txBody>
        </p:sp>
      </p:grpSp>
      <p:sp>
        <p:nvSpPr>
          <p:cNvPr id="2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3961703888"/>
      </p:ext>
    </p:extLst>
  </p:cSld>
  <p:clrMapOvr>
    <a:overrideClrMapping bg1="lt1" tx1="dk1" bg2="lt2" tx2="dk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9" name="Rectangle 18"/>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25"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28" name="Rectangle 27"/>
          <p:cNvSpPr/>
          <p:nvPr userDrawn="1"/>
        </p:nvSpPr>
        <p:spPr>
          <a:xfrm>
            <a:off x="9867901" y="5778395"/>
            <a:ext cx="2247899" cy="95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grpSp>
        <p:nvGrpSpPr>
          <p:cNvPr id="17" name="Group 16"/>
          <p:cNvGrpSpPr/>
          <p:nvPr userDrawn="1"/>
        </p:nvGrpSpPr>
        <p:grpSpPr>
          <a:xfrm>
            <a:off x="2807354" y="4059591"/>
            <a:ext cx="1920240" cy="759886"/>
            <a:chOff x="2807354" y="4059591"/>
            <a:chExt cx="1920240" cy="759886"/>
          </a:xfrm>
        </p:grpSpPr>
        <p:sp>
          <p:nvSpPr>
            <p:cNvPr id="18" name="Rectangle 17"/>
            <p:cNvSpPr/>
            <p:nvPr userDrawn="1"/>
          </p:nvSpPr>
          <p:spPr>
            <a:xfrm>
              <a:off x="2807354"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TextBox 20"/>
            <p:cNvSpPr txBox="1"/>
            <p:nvPr userDrawn="1"/>
          </p:nvSpPr>
          <p:spPr>
            <a:xfrm>
              <a:off x="2807354" y="4231060"/>
              <a:ext cx="192024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rial" panose="020B0604020202020204" pitchFamily="34" charset="0"/>
                  <a:cs typeface="Arial" panose="020B0604020202020204" pitchFamily="34" charset="0"/>
                </a:rPr>
                <a:t>Life Insurance</a:t>
              </a:r>
            </a:p>
          </p:txBody>
        </p:sp>
      </p:grpSp>
      <p:grpSp>
        <p:nvGrpSpPr>
          <p:cNvPr id="21" name="Group 20"/>
          <p:cNvGrpSpPr/>
          <p:nvPr userDrawn="1"/>
        </p:nvGrpSpPr>
        <p:grpSpPr>
          <a:xfrm>
            <a:off x="5135880" y="4059591"/>
            <a:ext cx="1920240" cy="759886"/>
            <a:chOff x="5135880" y="4059591"/>
            <a:chExt cx="1920240" cy="759886"/>
          </a:xfrm>
        </p:grpSpPr>
        <p:sp>
          <p:nvSpPr>
            <p:cNvPr id="22" name="Rectangle 21"/>
            <p:cNvSpPr/>
            <p:nvPr userDrawn="1"/>
          </p:nvSpPr>
          <p:spPr>
            <a:xfrm>
              <a:off x="5135880"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extBox 21"/>
            <p:cNvSpPr txBox="1"/>
            <p:nvPr userDrawn="1"/>
          </p:nvSpPr>
          <p:spPr>
            <a:xfrm>
              <a:off x="5135880" y="4231060"/>
              <a:ext cx="192024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rial" panose="020B0604020202020204" pitchFamily="34" charset="0"/>
                  <a:cs typeface="Arial" panose="020B0604020202020204" pitchFamily="34" charset="0"/>
                </a:rPr>
                <a:t>Annuities</a:t>
              </a:r>
            </a:p>
          </p:txBody>
        </p:sp>
      </p:grpSp>
      <p:grpSp>
        <p:nvGrpSpPr>
          <p:cNvPr id="24" name="Group 23"/>
          <p:cNvGrpSpPr/>
          <p:nvPr userDrawn="1"/>
        </p:nvGrpSpPr>
        <p:grpSpPr>
          <a:xfrm>
            <a:off x="7464407" y="4059591"/>
            <a:ext cx="1920240" cy="759886"/>
            <a:chOff x="7464407" y="4059591"/>
            <a:chExt cx="1920240" cy="759886"/>
          </a:xfrm>
        </p:grpSpPr>
        <p:sp>
          <p:nvSpPr>
            <p:cNvPr id="27" name="Rectangle 26"/>
            <p:cNvSpPr/>
            <p:nvPr userDrawn="1"/>
          </p:nvSpPr>
          <p:spPr>
            <a:xfrm>
              <a:off x="7464407"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TextBox 22"/>
            <p:cNvSpPr txBox="1"/>
            <p:nvPr userDrawn="1"/>
          </p:nvSpPr>
          <p:spPr>
            <a:xfrm>
              <a:off x="7572354" y="4089739"/>
              <a:ext cx="1704346"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rial" panose="020B0604020202020204" pitchFamily="34" charset="0"/>
                  <a:cs typeface="Arial" panose="020B0604020202020204" pitchFamily="34" charset="0"/>
                </a:rPr>
                <a:t>Workplace Benefits</a:t>
              </a:r>
            </a:p>
          </p:txBody>
        </p:sp>
      </p:grpSp>
      <p:cxnSp>
        <p:nvCxnSpPr>
          <p:cNvPr id="35" name="Straight Connector 34"/>
          <p:cNvCxnSpPr/>
          <p:nvPr userDrawn="1"/>
        </p:nvCxnSpPr>
        <p:spPr>
          <a:xfrm>
            <a:off x="2804160" y="3684004"/>
            <a:ext cx="6583680" cy="0"/>
          </a:xfrm>
          <a:prstGeom prst="line">
            <a:avLst/>
          </a:prstGeom>
          <a:ln w="25400">
            <a:solidFill>
              <a:srgbClr val="C4BFC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6650" y="2036734"/>
            <a:ext cx="4838700" cy="1429476"/>
          </a:xfrm>
          <a:prstGeom prst="rect">
            <a:avLst/>
          </a:prstGeom>
        </p:spPr>
      </p:pic>
    </p:spTree>
    <p:extLst>
      <p:ext uri="{BB962C8B-B14F-4D97-AF65-F5344CB8AC3E}">
        <p14:creationId xmlns:p14="http://schemas.microsoft.com/office/powerpoint/2010/main" val="6521179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Rectangle 11"/>
          <p:cNvSpPr/>
          <p:nvPr userDrawn="1"/>
        </p:nvSpPr>
        <p:spPr>
          <a:xfrm>
            <a:off x="1051820" y="1368425"/>
            <a:ext cx="4443873" cy="368913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1155347" y="1750771"/>
            <a:ext cx="4239611" cy="2785378"/>
          </a:xfrm>
          <a:prstGeom prst="rect">
            <a:avLst/>
          </a:prstGeom>
          <a:solidFill>
            <a:schemeClr val="bg1">
              <a:lumMod val="95000"/>
            </a:schemeClr>
          </a:solid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rial" panose="020B06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the</a:t>
            </a:r>
            <a:r>
              <a:rPr lang="en-US" sz="2400" dirty="0">
                <a:solidFill>
                  <a:schemeClr val="tx1">
                    <a:lumMod val="65000"/>
                    <a:lumOff val="35000"/>
                  </a:schemeClr>
                </a:solidFill>
                <a:latin typeface="Arial" panose="020B0604020202020204" pitchFamily="34" charset="0"/>
                <a:cs typeface="Arial" panose="020B0604020202020204" pitchFamily="34" charset="0"/>
              </a:rPr>
              <a:t> </a:t>
            </a:r>
            <a:br>
              <a:rPr lang="en-US" sz="2400" dirty="0">
                <a:solidFill>
                  <a:schemeClr val="tx1">
                    <a:lumMod val="65000"/>
                    <a:lumOff val="35000"/>
                  </a:schemeClr>
                </a:solidFill>
                <a:latin typeface="Arial" panose="020B0604020202020204" pitchFamily="34" charset="0"/>
                <a:cs typeface="Arial" panose="020B0604020202020204" pitchFamily="34" charset="0"/>
              </a:rPr>
            </a:b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ith</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p>
        </p:txBody>
      </p:sp>
      <p:pic>
        <p:nvPicPr>
          <p:cNvPr id="14"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Tree>
    <p:extLst>
      <p:ext uri="{BB962C8B-B14F-4D97-AF65-F5344CB8AC3E}">
        <p14:creationId xmlns:p14="http://schemas.microsoft.com/office/powerpoint/2010/main" val="2250513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Bar with Tree">
    <p:spTree>
      <p:nvGrpSpPr>
        <p:cNvPr id="1" name=""/>
        <p:cNvGrpSpPr/>
        <p:nvPr/>
      </p:nvGrpSpPr>
      <p:grpSpPr>
        <a:xfrm>
          <a:off x="0" y="0"/>
          <a:ext cx="0" cy="0"/>
          <a:chOff x="0" y="0"/>
          <a:chExt cx="0" cy="0"/>
        </a:xfrm>
      </p:grpSpPr>
      <p:sp>
        <p:nvSpPr>
          <p:cNvPr id="3" name="Rectangle 2"/>
          <p:cNvSpPr/>
          <p:nvPr userDrawn="1"/>
        </p:nvSpPr>
        <p:spPr>
          <a:xfrm>
            <a:off x="0" y="-2"/>
            <a:ext cx="5334000" cy="685081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Google Shape;126;p28"/>
          <p:cNvPicPr preferRelativeResize="0"/>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0" y="-2"/>
            <a:ext cx="5334000" cy="6850812"/>
          </a:xfrm>
          <a:prstGeom prst="rect">
            <a:avLst/>
          </a:prstGeom>
          <a:noFill/>
          <a:ln>
            <a:noFill/>
          </a:ln>
        </p:spPr>
      </p:pic>
      <p:pic>
        <p:nvPicPr>
          <p:cNvPr id="10" name="Google Shape;108;p25"/>
          <p:cNvPicPr preferRelativeResize="0">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620560" y="6306284"/>
            <a:ext cx="1219213" cy="365760"/>
          </a:xfrm>
          <a:prstGeom prst="rect">
            <a:avLst/>
          </a:prstGeom>
          <a:noFill/>
          <a:ln>
            <a:noFill/>
          </a:ln>
        </p:spPr>
      </p:pic>
      <p:sp>
        <p:nvSpPr>
          <p:cNvPr id="2" name="Title 1"/>
          <p:cNvSpPr>
            <a:spLocks noGrp="1"/>
          </p:cNvSpPr>
          <p:nvPr>
            <p:ph type="title"/>
          </p:nvPr>
        </p:nvSpPr>
        <p:spPr>
          <a:xfrm>
            <a:off x="609600" y="685800"/>
            <a:ext cx="4114800" cy="5487988"/>
          </a:xfrm>
        </p:spPr>
        <p:txBody>
          <a:bodyPr>
            <a:normAutofit/>
          </a:bodyPr>
          <a:lstStyle>
            <a:lvl1pPr>
              <a:defRPr sz="6000">
                <a:solidFill>
                  <a:schemeClr val="bg1">
                    <a:lumMod val="85000"/>
                  </a:schemeClr>
                </a:solidFill>
              </a:defRPr>
            </a:lvl1pPr>
          </a:lstStyle>
          <a:p>
            <a:r>
              <a:rPr lang="en-US" dirty="0"/>
              <a:t>Click to edit Master title style</a:t>
            </a:r>
          </a:p>
        </p:txBody>
      </p:sp>
      <p:sp>
        <p:nvSpPr>
          <p:cNvPr id="7" name="Text Placeholder 6"/>
          <p:cNvSpPr>
            <a:spLocks noGrp="1"/>
          </p:cNvSpPr>
          <p:nvPr>
            <p:ph type="body" sz="quarter" idx="11"/>
          </p:nvPr>
        </p:nvSpPr>
        <p:spPr>
          <a:xfrm>
            <a:off x="6019799" y="685800"/>
            <a:ext cx="5562601" cy="5487988"/>
          </a:xfrm>
        </p:spPr>
        <p:txBody>
          <a:bodyPr>
            <a:normAutofit/>
          </a:bodyPr>
          <a:lstStyle>
            <a:lvl1pPr marL="0" indent="0">
              <a:buNone/>
              <a:defRPr sz="4000"/>
            </a:lvl1pPr>
            <a:lvl2pPr marL="457200" indent="0">
              <a:buNone/>
              <a:defRPr sz="3600"/>
            </a:lvl2pPr>
            <a:lvl3pPr marL="914400" indent="0">
              <a:buNone/>
              <a:defRPr sz="3200"/>
            </a:lvl3pPr>
            <a:lvl4pPr marL="1371600" indent="0">
              <a:buNone/>
              <a:defRPr sz="2800"/>
            </a:lvl4pPr>
            <a:lvl5pPr marL="1828800" indent="0">
              <a:buNone/>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2"/>
          <p:cNvSpPr txBox="1">
            <a:spLocks/>
          </p:cNvSpPr>
          <p:nvPr/>
        </p:nvSpPr>
        <p:spPr>
          <a:xfrm>
            <a:off x="6926282"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2071892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ue Bar Left">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1293893" y="1293892"/>
            <a:ext cx="6858002" cy="4270217"/>
          </a:xfrm>
          <a:prstGeom prst="rect">
            <a:avLst/>
          </a:prstGeom>
          <a:blipFill>
            <a:blip r:embed="rId3" cstate="email">
              <a:extLst>
                <a:ext uri="{28A0092B-C50C-407E-A947-70E740481C1C}">
                  <a14:useLocalDpi xmlns:a14="http://schemas.microsoft.com/office/drawing/2010/main"/>
                </a:ext>
              </a:extLst>
            </a:blip>
            <a:stretch>
              <a:fillRect/>
            </a:stretch>
          </a:blipFill>
        </p:spPr>
      </p:pic>
      <p:sp>
        <p:nvSpPr>
          <p:cNvPr id="2" name="Title 1"/>
          <p:cNvSpPr>
            <a:spLocks noGrp="1"/>
          </p:cNvSpPr>
          <p:nvPr>
            <p:ph type="title"/>
          </p:nvPr>
        </p:nvSpPr>
        <p:spPr>
          <a:xfrm>
            <a:off x="609600" y="685800"/>
            <a:ext cx="3200400" cy="5487988"/>
          </a:xfrm>
        </p:spPr>
        <p:txBody>
          <a:bodyPr/>
          <a:lstStyle>
            <a:lvl1pPr>
              <a:defRPr>
                <a:solidFill>
                  <a:schemeClr val="bg1"/>
                </a:solidFill>
              </a:defRPr>
            </a:lvl1pPr>
          </a:lstStyle>
          <a:p>
            <a:r>
              <a:rPr lang="en-US"/>
              <a:t>Click to edit Master title style</a:t>
            </a:r>
            <a:endParaRPr lang="en-US" dirty="0"/>
          </a:p>
        </p:txBody>
      </p:sp>
      <p:sp>
        <p:nvSpPr>
          <p:cNvPr id="7" name="Text Placeholder 6"/>
          <p:cNvSpPr>
            <a:spLocks noGrp="1"/>
          </p:cNvSpPr>
          <p:nvPr>
            <p:ph type="body" sz="quarter" idx="11"/>
          </p:nvPr>
        </p:nvSpPr>
        <p:spPr>
          <a:xfrm>
            <a:off x="4734963" y="685800"/>
            <a:ext cx="6847438" cy="5487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2"/>
          <p:cNvSpPr txBox="1">
            <a:spLocks/>
          </p:cNvSpPr>
          <p:nvPr/>
        </p:nvSpPr>
        <p:spPr>
          <a:xfrm>
            <a:off x="6926282"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pic>
        <p:nvPicPr>
          <p:cNvPr id="9" name="Google Shape;108;p25"/>
          <p:cNvPicPr preferRelativeResize="0">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620560" y="6306284"/>
            <a:ext cx="1219213" cy="365760"/>
          </a:xfrm>
          <a:prstGeom prst="rect">
            <a:avLst/>
          </a:prstGeom>
          <a:noFill/>
          <a:ln>
            <a:noFill/>
          </a:ln>
        </p:spPr>
      </p:pic>
    </p:spTree>
    <p:extLst>
      <p:ext uri="{BB962C8B-B14F-4D97-AF65-F5344CB8AC3E}">
        <p14:creationId xmlns:p14="http://schemas.microsoft.com/office/powerpoint/2010/main" val="33945189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Bar Right">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627891" y="1296154"/>
            <a:ext cx="6858002" cy="4270217"/>
          </a:xfrm>
          <a:prstGeom prst="rect">
            <a:avLst/>
          </a:prstGeom>
          <a:blipFill>
            <a:blip r:embed="rId3" cstate="email">
              <a:extLst>
                <a:ext uri="{28A0092B-C50C-407E-A947-70E740481C1C}">
                  <a14:useLocalDpi xmlns:a14="http://schemas.microsoft.com/office/drawing/2010/main"/>
                </a:ext>
              </a:extLst>
            </a:blip>
            <a:stretch>
              <a:fillRect/>
            </a:stretch>
          </a:blipFill>
        </p:spPr>
      </p:pic>
      <p:sp>
        <p:nvSpPr>
          <p:cNvPr id="2" name="Title 1"/>
          <p:cNvSpPr>
            <a:spLocks noGrp="1"/>
          </p:cNvSpPr>
          <p:nvPr>
            <p:ph type="title"/>
          </p:nvPr>
        </p:nvSpPr>
        <p:spPr>
          <a:xfrm>
            <a:off x="8382000" y="685799"/>
            <a:ext cx="3189838" cy="5497041"/>
          </a:xfrm>
        </p:spPr>
        <p:txBody>
          <a:bodyPr/>
          <a:lstStyle>
            <a:lvl1pPr>
              <a:defRPr>
                <a:solidFill>
                  <a:schemeClr val="bg1"/>
                </a:solidFill>
              </a:defRPr>
            </a:lvl1pPr>
          </a:lstStyle>
          <a:p>
            <a:r>
              <a:rPr lang="en-US"/>
              <a:t>Click to edit Master title style</a:t>
            </a:r>
            <a:endParaRPr lang="en-US" dirty="0"/>
          </a:p>
        </p:txBody>
      </p:sp>
      <p:sp>
        <p:nvSpPr>
          <p:cNvPr id="7" name="Text Placeholder 6"/>
          <p:cNvSpPr>
            <a:spLocks noGrp="1"/>
          </p:cNvSpPr>
          <p:nvPr>
            <p:ph type="body" sz="quarter" idx="11"/>
          </p:nvPr>
        </p:nvSpPr>
        <p:spPr>
          <a:xfrm>
            <a:off x="615636" y="685799"/>
            <a:ext cx="6847438" cy="54970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2"/>
          <p:cNvSpPr txBox="1">
            <a:spLocks/>
          </p:cNvSpPr>
          <p:nvPr/>
        </p:nvSpPr>
        <p:spPr>
          <a:xfrm>
            <a:off x="1406496" y="663166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1606005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nsight Left">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2211310" y="2211310"/>
            <a:ext cx="6858002" cy="2435382"/>
          </a:xfrm>
          <a:prstGeom prst="rect">
            <a:avLst/>
          </a:prstGeom>
          <a:blipFill>
            <a:blip r:embed="rId3" cstate="email">
              <a:extLst>
                <a:ext uri="{28A0092B-C50C-407E-A947-70E740481C1C}">
                  <a14:useLocalDpi xmlns:a14="http://schemas.microsoft.com/office/drawing/2010/main"/>
                </a:ext>
              </a:extLst>
            </a:blip>
            <a:stretch>
              <a:fillRect/>
            </a:stretch>
          </a:blipFill>
        </p:spPr>
      </p:pic>
      <p:sp>
        <p:nvSpPr>
          <p:cNvPr id="2" name="Title 1"/>
          <p:cNvSpPr>
            <a:spLocks noGrp="1"/>
          </p:cNvSpPr>
          <p:nvPr>
            <p:ph type="title"/>
          </p:nvPr>
        </p:nvSpPr>
        <p:spPr>
          <a:xfrm>
            <a:off x="2906162" y="76200"/>
            <a:ext cx="8676238" cy="1143000"/>
          </a:xfrm>
        </p:spPr>
        <p:txBody>
          <a:bodyPr/>
          <a:lstStyle/>
          <a:p>
            <a:r>
              <a:rPr lang="en-US"/>
              <a:t>Click to edit Master title style</a:t>
            </a:r>
            <a:endParaRPr lang="en-US" dirty="0"/>
          </a:p>
        </p:txBody>
      </p:sp>
      <p:sp>
        <p:nvSpPr>
          <p:cNvPr id="7" name="Text Placeholder 6"/>
          <p:cNvSpPr>
            <a:spLocks noGrp="1"/>
          </p:cNvSpPr>
          <p:nvPr>
            <p:ph type="body" sz="quarter" idx="11"/>
          </p:nvPr>
        </p:nvSpPr>
        <p:spPr>
          <a:xfrm>
            <a:off x="3820562" y="1593850"/>
            <a:ext cx="7761839" cy="4579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2"/>
          </p:nvPr>
        </p:nvSpPr>
        <p:spPr>
          <a:xfrm>
            <a:off x="1520983" y="2514601"/>
            <a:ext cx="1828800" cy="1828800"/>
          </a:xfrm>
          <a:prstGeom prst="ellipse">
            <a:avLst/>
          </a:prstGeom>
        </p:spPr>
        <p:style>
          <a:lnRef idx="2">
            <a:schemeClr val="accent1"/>
          </a:lnRef>
          <a:fillRef idx="1">
            <a:schemeClr val="lt1"/>
          </a:fillRef>
          <a:effectRef idx="0">
            <a:schemeClr val="accent1"/>
          </a:effectRef>
          <a:fontRef idx="none"/>
        </p:style>
        <p:txBody>
          <a:bodyPr/>
          <a:lstStyle/>
          <a:p>
            <a:r>
              <a:rPr lang="en-US"/>
              <a:t>Click icon to add picture</a:t>
            </a:r>
          </a:p>
        </p:txBody>
      </p:sp>
      <p:sp>
        <p:nvSpPr>
          <p:cNvPr id="9"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pic>
        <p:nvPicPr>
          <p:cNvPr id="10" name="Google Shape;108;p25"/>
          <p:cNvPicPr preferRelativeResize="0">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620560" y="6306284"/>
            <a:ext cx="1219213" cy="365760"/>
          </a:xfrm>
          <a:prstGeom prst="rect">
            <a:avLst/>
          </a:prstGeom>
          <a:noFill/>
          <a:ln>
            <a:noFill/>
          </a:ln>
        </p:spPr>
      </p:pic>
    </p:spTree>
    <p:extLst>
      <p:ext uri="{BB962C8B-B14F-4D97-AF65-F5344CB8AC3E}">
        <p14:creationId xmlns:p14="http://schemas.microsoft.com/office/powerpoint/2010/main" val="33658550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9600" y="1602463"/>
            <a:ext cx="10972800" cy="45810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246250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nsight Right">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7545308" y="2211308"/>
            <a:ext cx="6858002" cy="2435382"/>
          </a:xfrm>
          <a:prstGeom prst="rect">
            <a:avLst/>
          </a:prstGeom>
          <a:blipFill>
            <a:blip r:embed="rId3" cstate="email">
              <a:extLst>
                <a:ext uri="{28A0092B-C50C-407E-A947-70E740481C1C}">
                  <a14:useLocalDpi xmlns:a14="http://schemas.microsoft.com/office/drawing/2010/main"/>
                </a:ext>
              </a:extLst>
            </a:blip>
            <a:stretch>
              <a:fillRect/>
            </a:stretch>
          </a:blipFill>
        </p:spPr>
      </p:pic>
      <p:sp>
        <p:nvSpPr>
          <p:cNvPr id="2" name="Title 1"/>
          <p:cNvSpPr>
            <a:spLocks noGrp="1"/>
          </p:cNvSpPr>
          <p:nvPr>
            <p:ph type="title"/>
          </p:nvPr>
        </p:nvSpPr>
        <p:spPr>
          <a:xfrm>
            <a:off x="623179" y="78087"/>
            <a:ext cx="8676238" cy="1143000"/>
          </a:xfrm>
        </p:spPr>
        <p:txBody>
          <a:bodyPr/>
          <a:lstStyle/>
          <a:p>
            <a:r>
              <a:rPr lang="en-US"/>
              <a:t>Click to edit Master title style</a:t>
            </a:r>
            <a:endParaRPr lang="en-US" dirty="0"/>
          </a:p>
        </p:txBody>
      </p:sp>
      <p:sp>
        <p:nvSpPr>
          <p:cNvPr id="7" name="Text Placeholder 6"/>
          <p:cNvSpPr>
            <a:spLocks noGrp="1"/>
          </p:cNvSpPr>
          <p:nvPr>
            <p:ph type="body" sz="quarter" idx="11"/>
          </p:nvPr>
        </p:nvSpPr>
        <p:spPr>
          <a:xfrm>
            <a:off x="623179" y="1602903"/>
            <a:ext cx="7761839" cy="4579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2"/>
          </p:nvPr>
        </p:nvSpPr>
        <p:spPr>
          <a:xfrm>
            <a:off x="8842218" y="2514599"/>
            <a:ext cx="1828800" cy="1828800"/>
          </a:xfrm>
          <a:prstGeom prst="ellipse">
            <a:avLst/>
          </a:prstGeom>
        </p:spPr>
        <p:style>
          <a:lnRef idx="2">
            <a:schemeClr val="accent1"/>
          </a:lnRef>
          <a:fillRef idx="1">
            <a:schemeClr val="lt1"/>
          </a:fillRef>
          <a:effectRef idx="0">
            <a:schemeClr val="accent1"/>
          </a:effectRef>
          <a:fontRef idx="none"/>
        </p:style>
        <p:txBody>
          <a:bodyPr/>
          <a:lstStyle/>
          <a:p>
            <a:r>
              <a:rPr lang="en-US"/>
              <a:t>Click icon to add picture</a:t>
            </a:r>
          </a:p>
        </p:txBody>
      </p:sp>
      <p:sp>
        <p:nvSpPr>
          <p:cNvPr id="9"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649904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ig Insight Left">
    <p:spTree>
      <p:nvGrpSpPr>
        <p:cNvPr id="1" name=""/>
        <p:cNvGrpSpPr/>
        <p:nvPr/>
      </p:nvGrpSpPr>
      <p:grpSpPr>
        <a:xfrm>
          <a:off x="0" y="0"/>
          <a:ext cx="0" cy="0"/>
          <a:chOff x="0" y="0"/>
          <a:chExt cx="0" cy="0"/>
        </a:xfrm>
      </p:grpSpPr>
      <p:sp>
        <p:nvSpPr>
          <p:cNvPr id="2" name="Title 1"/>
          <p:cNvSpPr>
            <a:spLocks noGrp="1"/>
          </p:cNvSpPr>
          <p:nvPr>
            <p:ph type="title"/>
          </p:nvPr>
        </p:nvSpPr>
        <p:spPr>
          <a:xfrm>
            <a:off x="2906162" y="76200"/>
            <a:ext cx="8676238" cy="1143000"/>
          </a:xfrm>
        </p:spPr>
        <p:txBody>
          <a:bodyPr/>
          <a:lstStyle/>
          <a:p>
            <a:r>
              <a:rPr lang="en-US" dirty="0"/>
              <a:t>Click to edit Master title style</a:t>
            </a:r>
          </a:p>
        </p:txBody>
      </p:sp>
      <p:sp>
        <p:nvSpPr>
          <p:cNvPr id="7" name="Text Placeholder 6"/>
          <p:cNvSpPr>
            <a:spLocks noGrp="1"/>
          </p:cNvSpPr>
          <p:nvPr>
            <p:ph type="body" sz="quarter" idx="11"/>
          </p:nvPr>
        </p:nvSpPr>
        <p:spPr>
          <a:xfrm>
            <a:off x="3820562" y="1593850"/>
            <a:ext cx="7761839" cy="4579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2"/>
          </p:nvPr>
        </p:nvSpPr>
        <p:spPr>
          <a:xfrm>
            <a:off x="-769543" y="1593850"/>
            <a:ext cx="4114800" cy="4114800"/>
          </a:xfrm>
          <a:prstGeom prst="ellipse">
            <a:avLst/>
          </a:prstGeom>
        </p:spPr>
        <p:style>
          <a:lnRef idx="2">
            <a:schemeClr val="accent1"/>
          </a:lnRef>
          <a:fillRef idx="1">
            <a:schemeClr val="lt1"/>
          </a:fillRef>
          <a:effectRef idx="0">
            <a:schemeClr val="accent1"/>
          </a:effectRef>
          <a:fontRef idx="none"/>
        </p:style>
        <p:txBody>
          <a:bodyPr/>
          <a:lstStyle>
            <a:lvl1pPr marL="0" indent="0">
              <a:buNone/>
              <a:defRPr/>
            </a:lvl1pPr>
          </a:lstStyle>
          <a:p>
            <a:r>
              <a:rPr lang="en-US"/>
              <a:t>Click icon to add picture</a:t>
            </a:r>
            <a:endParaRPr lang="en-US" dirty="0"/>
          </a:p>
        </p:txBody>
      </p:sp>
      <p:sp>
        <p:nvSpPr>
          <p:cNvPr id="9"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4067404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ig Insight Right">
    <p:spTree>
      <p:nvGrpSpPr>
        <p:cNvPr id="1" name=""/>
        <p:cNvGrpSpPr/>
        <p:nvPr/>
      </p:nvGrpSpPr>
      <p:grpSpPr>
        <a:xfrm>
          <a:off x="0" y="0"/>
          <a:ext cx="0" cy="0"/>
          <a:chOff x="0" y="0"/>
          <a:chExt cx="0" cy="0"/>
        </a:xfrm>
      </p:grpSpPr>
      <p:sp>
        <p:nvSpPr>
          <p:cNvPr id="2" name="Title 1"/>
          <p:cNvSpPr>
            <a:spLocks noGrp="1"/>
          </p:cNvSpPr>
          <p:nvPr>
            <p:ph type="title"/>
          </p:nvPr>
        </p:nvSpPr>
        <p:spPr>
          <a:xfrm>
            <a:off x="615635" y="76201"/>
            <a:ext cx="8676238" cy="1143000"/>
          </a:xfrm>
        </p:spPr>
        <p:txBody>
          <a:bodyPr/>
          <a:lstStyle/>
          <a:p>
            <a:r>
              <a:rPr lang="en-US"/>
              <a:t>Click to edit Master title style</a:t>
            </a:r>
            <a:endParaRPr lang="en-US" dirty="0"/>
          </a:p>
        </p:txBody>
      </p:sp>
      <p:sp>
        <p:nvSpPr>
          <p:cNvPr id="7" name="Text Placeholder 6"/>
          <p:cNvSpPr>
            <a:spLocks noGrp="1"/>
          </p:cNvSpPr>
          <p:nvPr>
            <p:ph type="body" sz="quarter" idx="11"/>
          </p:nvPr>
        </p:nvSpPr>
        <p:spPr>
          <a:xfrm>
            <a:off x="615635" y="1611952"/>
            <a:ext cx="7761839" cy="4579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2"/>
          </p:nvPr>
        </p:nvSpPr>
        <p:spPr>
          <a:xfrm>
            <a:off x="8836183" y="1593850"/>
            <a:ext cx="4114800" cy="4114800"/>
          </a:xfrm>
          <a:prstGeom prst="ellipse">
            <a:avLst/>
          </a:prstGeom>
        </p:spPr>
        <p:style>
          <a:lnRef idx="2">
            <a:schemeClr val="accent1"/>
          </a:lnRef>
          <a:fillRef idx="1">
            <a:schemeClr val="lt1"/>
          </a:fillRef>
          <a:effectRef idx="0">
            <a:schemeClr val="accent1"/>
          </a:effectRef>
          <a:fontRef idx="none"/>
        </p:style>
        <p:txBody>
          <a:bodyPr/>
          <a:lstStyle>
            <a:lvl1pPr marL="0" indent="0">
              <a:buNone/>
              <a:defRPr/>
            </a:lvl1pPr>
          </a:lstStyle>
          <a:p>
            <a:r>
              <a:rPr lang="en-US"/>
              <a:t>Click icon to add picture</a:t>
            </a:r>
            <a:endParaRPr lang="en-US" dirty="0"/>
          </a:p>
        </p:txBody>
      </p:sp>
      <p:sp>
        <p:nvSpPr>
          <p:cNvPr id="6"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1898367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ree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9601" y="1611516"/>
            <a:ext cx="338328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4404360" y="1620569"/>
            <a:ext cx="338328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quarter" idx="12"/>
          </p:nvPr>
        </p:nvSpPr>
        <p:spPr>
          <a:xfrm>
            <a:off x="8199120" y="1611516"/>
            <a:ext cx="338328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2921246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Four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9601" y="1611516"/>
            <a:ext cx="256032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3413761" y="1611516"/>
            <a:ext cx="256032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quarter" idx="12"/>
          </p:nvPr>
        </p:nvSpPr>
        <p:spPr>
          <a:xfrm>
            <a:off x="6217921" y="1611516"/>
            <a:ext cx="256032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quarter" idx="13"/>
          </p:nvPr>
        </p:nvSpPr>
        <p:spPr>
          <a:xfrm>
            <a:off x="9022080" y="1611516"/>
            <a:ext cx="256032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23414439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Heading ">
    <p:spTree>
      <p:nvGrpSpPr>
        <p:cNvPr id="1" name=""/>
        <p:cNvGrpSpPr/>
        <p:nvPr/>
      </p:nvGrpSpPr>
      <p:grpSpPr>
        <a:xfrm>
          <a:off x="0" y="0"/>
          <a:ext cx="0" cy="0"/>
          <a:chOff x="0" y="0"/>
          <a:chExt cx="0" cy="0"/>
        </a:xfrm>
      </p:grpSpPr>
      <p:sp>
        <p:nvSpPr>
          <p:cNvPr id="2" name="Title 1"/>
          <p:cNvSpPr>
            <a:spLocks noGrp="1"/>
          </p:cNvSpPr>
          <p:nvPr>
            <p:ph type="title"/>
          </p:nvPr>
        </p:nvSpPr>
        <p:spPr>
          <a:xfrm>
            <a:off x="609600" y="2078914"/>
            <a:ext cx="10972800" cy="1143000"/>
          </a:xfrm>
        </p:spPr>
        <p:txBody>
          <a:bodyPr>
            <a:normAutofit/>
          </a:bodyPr>
          <a:lstStyle>
            <a:lvl1pPr>
              <a:defRPr sz="3200"/>
            </a:lvl1pPr>
          </a:lstStyle>
          <a:p>
            <a:r>
              <a:rPr lang="en-US"/>
              <a:t>Click to edit Master title style</a:t>
            </a:r>
          </a:p>
        </p:txBody>
      </p:sp>
      <p:sp>
        <p:nvSpPr>
          <p:cNvPr id="3" name="Subtitle 2"/>
          <p:cNvSpPr>
            <a:spLocks noGrp="1"/>
          </p:cNvSpPr>
          <p:nvPr>
            <p:ph type="subTitle" idx="1"/>
          </p:nvPr>
        </p:nvSpPr>
        <p:spPr>
          <a:xfrm>
            <a:off x="609600" y="3804719"/>
            <a:ext cx="10972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3747909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 TS">
    <p:spTree>
      <p:nvGrpSpPr>
        <p:cNvPr id="1" name=""/>
        <p:cNvGrpSpPr/>
        <p:nvPr/>
      </p:nvGrpSpPr>
      <p:grpSpPr>
        <a:xfrm>
          <a:off x="0" y="0"/>
          <a:ext cx="0" cy="0"/>
          <a:chOff x="0" y="0"/>
          <a:chExt cx="0" cy="0"/>
        </a:xfrm>
      </p:grpSpPr>
      <p:sp>
        <p:nvSpPr>
          <p:cNvPr id="2" name="Title 1"/>
          <p:cNvSpPr>
            <a:spLocks noGrp="1"/>
          </p:cNvSpPr>
          <p:nvPr>
            <p:ph type="title"/>
          </p:nvPr>
        </p:nvSpPr>
        <p:spPr>
          <a:xfrm>
            <a:off x="609599" y="684680"/>
            <a:ext cx="10972800" cy="1819358"/>
          </a:xfrm>
        </p:spPr>
        <p:txBody>
          <a:bodyPr>
            <a:normAutofit/>
          </a:bodyPr>
          <a:lstStyle>
            <a:lvl1pPr>
              <a:defRPr sz="4400"/>
            </a:lvl1pPr>
          </a:lstStyle>
          <a:p>
            <a:r>
              <a:rPr lang="en-US" dirty="0"/>
              <a:t>Click to edit Master title style</a:t>
            </a:r>
          </a:p>
        </p:txBody>
      </p:sp>
      <p:sp>
        <p:nvSpPr>
          <p:cNvPr id="3" name="Subtitle 2"/>
          <p:cNvSpPr>
            <a:spLocks noGrp="1"/>
          </p:cNvSpPr>
          <p:nvPr>
            <p:ph type="subTitle" idx="1"/>
          </p:nvPr>
        </p:nvSpPr>
        <p:spPr>
          <a:xfrm>
            <a:off x="609599" y="2858702"/>
            <a:ext cx="10972800" cy="1179862"/>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038564"/>
            <a:ext cx="12192000" cy="2819436"/>
          </a:xfrm>
          <a:prstGeom prst="rect">
            <a:avLst/>
          </a:prstGeom>
          <a:blipFill>
            <a:blip r:embed="rId3" cstate="email">
              <a:extLst>
                <a:ext uri="{28A0092B-C50C-407E-A947-70E740481C1C}">
                  <a14:useLocalDpi xmlns:a14="http://schemas.microsoft.com/office/drawing/2010/main"/>
                </a:ext>
              </a:extLst>
            </a:blip>
            <a:stretch>
              <a:fillRect/>
            </a:stretch>
          </a:blipFill>
        </p:spPr>
      </p:pic>
      <p:pic>
        <p:nvPicPr>
          <p:cNvPr id="5" name="Picture Placeholder 3"/>
          <p:cNvPicPr>
            <a:picLocks noChangeAspect="1"/>
          </p:cNvPicPr>
          <p:nvPr/>
        </p:nvPicPr>
        <p:blipFill rotWithShape="1">
          <a:blip r:embed="rId4" cstate="screen">
            <a:alphaModFix amt="10000"/>
            <a:extLst>
              <a:ext uri="{28A0092B-C50C-407E-A947-70E740481C1C}">
                <a14:useLocalDpi xmlns:a14="http://schemas.microsoft.com/office/drawing/2010/main"/>
              </a:ext>
            </a:extLst>
          </a:blip>
          <a:srcRect t="-1038" b="-1038"/>
          <a:stretch/>
        </p:blipFill>
        <p:spPr>
          <a:xfrm>
            <a:off x="3006706" y="4611302"/>
            <a:ext cx="6178587" cy="1892034"/>
          </a:xfrm>
          <a:prstGeom prst="rect">
            <a:avLst/>
          </a:prstGeom>
        </p:spPr>
      </p:pic>
      <p:cxnSp>
        <p:nvCxnSpPr>
          <p:cNvPr id="7" name="Straight Connector 6"/>
          <p:cNvCxnSpPr/>
          <p:nvPr/>
        </p:nvCxnSpPr>
        <p:spPr>
          <a:xfrm>
            <a:off x="609599" y="2751133"/>
            <a:ext cx="10972800" cy="0"/>
          </a:xfrm>
          <a:prstGeom prst="line">
            <a:avLst/>
          </a:prstGeom>
        </p:spPr>
        <p:style>
          <a:lnRef idx="2">
            <a:schemeClr val="accent2"/>
          </a:lnRef>
          <a:fillRef idx="0">
            <a:schemeClr val="accent2"/>
          </a:fillRef>
          <a:effectRef idx="1">
            <a:schemeClr val="accent2"/>
          </a:effectRef>
          <a:fontRef idx="minor">
            <a:schemeClr val="tx1"/>
          </a:fontRef>
        </p:style>
      </p:cxnSp>
      <p:sp>
        <p:nvSpPr>
          <p:cNvPr id="9"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18537204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Section - TS">
    <p:spTree>
      <p:nvGrpSpPr>
        <p:cNvPr id="1" name=""/>
        <p:cNvGrpSpPr/>
        <p:nvPr/>
      </p:nvGrpSpPr>
      <p:grpSpPr>
        <a:xfrm>
          <a:off x="0" y="0"/>
          <a:ext cx="0" cy="0"/>
          <a:chOff x="0" y="0"/>
          <a:chExt cx="0" cy="0"/>
        </a:xfrm>
      </p:grpSpPr>
      <p:sp>
        <p:nvSpPr>
          <p:cNvPr id="2" name="Title 1"/>
          <p:cNvSpPr>
            <a:spLocks noGrp="1"/>
          </p:cNvSpPr>
          <p:nvPr>
            <p:ph type="title"/>
          </p:nvPr>
        </p:nvSpPr>
        <p:spPr>
          <a:xfrm>
            <a:off x="618653" y="2292984"/>
            <a:ext cx="10972800" cy="1819358"/>
          </a:xfrm>
        </p:spPr>
        <p:txBody>
          <a:bodyPr>
            <a:normAutofit/>
          </a:bodyPr>
          <a:lstStyle>
            <a:lvl1pPr>
              <a:defRPr sz="3200"/>
            </a:lvl1pPr>
          </a:lstStyle>
          <a:p>
            <a:r>
              <a:rPr lang="en-US"/>
              <a:t>Click to edit Master title style</a:t>
            </a:r>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3744" y="4809460"/>
            <a:ext cx="7641125" cy="2519321"/>
          </a:xfrm>
          <a:prstGeom prst="parallelogram">
            <a:avLst/>
          </a:prstGeom>
          <a:blipFill>
            <a:blip r:embed="rId3" cstate="email">
              <a:extLst>
                <a:ext uri="{28A0092B-C50C-407E-A947-70E740481C1C}">
                  <a14:useLocalDpi xmlns:a14="http://schemas.microsoft.com/office/drawing/2010/main"/>
                </a:ext>
              </a:extLst>
            </a:blip>
            <a:stretch>
              <a:fillRect/>
            </a:stretch>
          </a:blipFill>
        </p:spPr>
      </p:pic>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0800000">
            <a:off x="5184619" y="-452675"/>
            <a:ext cx="7641125" cy="2519321"/>
          </a:xfrm>
          <a:prstGeom prst="parallelogram">
            <a:avLst/>
          </a:prstGeom>
          <a:blipFill>
            <a:blip r:embed="rId3" cstate="email">
              <a:extLst>
                <a:ext uri="{28A0092B-C50C-407E-A947-70E740481C1C}">
                  <a14:useLocalDpi xmlns:a14="http://schemas.microsoft.com/office/drawing/2010/main"/>
                </a:ext>
              </a:extLst>
            </a:blip>
            <a:stretch>
              <a:fillRect/>
            </a:stretch>
          </a:blipFill>
        </p:spPr>
      </p:pic>
      <p:sp>
        <p:nvSpPr>
          <p:cNvPr id="6" name="Parallelogram 5"/>
          <p:cNvSpPr/>
          <p:nvPr/>
        </p:nvSpPr>
        <p:spPr>
          <a:xfrm>
            <a:off x="-633744" y="-452675"/>
            <a:ext cx="6246893" cy="2519322"/>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p:cNvSpPr/>
          <p:nvPr/>
        </p:nvSpPr>
        <p:spPr>
          <a:xfrm>
            <a:off x="6578851" y="4809460"/>
            <a:ext cx="6246893" cy="2519322"/>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18653" y="0"/>
            <a:ext cx="4116309" cy="1819275"/>
          </a:xfrm>
        </p:spPr>
        <p:txBody>
          <a:bodyPr anchor="ctr">
            <a:noAutofit/>
          </a:bodyPr>
          <a:lstStyle>
            <a:lvl1pPr marL="0" indent="0">
              <a:buNone/>
              <a:defRPr sz="2800">
                <a:solidFill>
                  <a:schemeClr val="bg1"/>
                </a:solidFill>
              </a:defRPr>
            </a:lvl1pPr>
            <a:lvl2pPr marL="457200" indent="0">
              <a:buNone/>
              <a:defRPr sz="2400">
                <a:solidFill>
                  <a:schemeClr val="bg1"/>
                </a:solidFill>
              </a:defRPr>
            </a:lvl2pPr>
            <a:lvl3pPr marL="914400" indent="0">
              <a:buNone/>
              <a:defRPr sz="20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p:cNvSpPr>
            <a:spLocks noGrp="1"/>
          </p:cNvSpPr>
          <p:nvPr>
            <p:ph type="body" sz="quarter" idx="11"/>
          </p:nvPr>
        </p:nvSpPr>
        <p:spPr>
          <a:xfrm>
            <a:off x="7478162" y="5035880"/>
            <a:ext cx="4113291" cy="1819275"/>
          </a:xfrm>
        </p:spPr>
        <p:txBody>
          <a:bodyPr anchor="ctr">
            <a:noAutofit/>
          </a:bodyPr>
          <a:lstStyle>
            <a:lvl1pPr marL="0" indent="0">
              <a:buNone/>
              <a:defRPr sz="2800">
                <a:solidFill>
                  <a:schemeClr val="bg1"/>
                </a:solidFill>
              </a:defRPr>
            </a:lvl1pPr>
            <a:lvl2pPr marL="457200" indent="0">
              <a:buNone/>
              <a:defRPr sz="2400">
                <a:solidFill>
                  <a:schemeClr val="bg1"/>
                </a:solidFill>
              </a:defRPr>
            </a:lvl2pPr>
            <a:lvl3pPr marL="914400" indent="0">
              <a:buNone/>
              <a:defRPr sz="20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ubtitle 2"/>
          <p:cNvSpPr txBox="1">
            <a:spLocks/>
          </p:cNvSpPr>
          <p:nvPr/>
        </p:nvSpPr>
        <p:spPr>
          <a:xfrm>
            <a:off x="0"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lgn="l">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1410536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2" name="Title 1"/>
          <p:cNvSpPr>
            <a:spLocks noGrp="1"/>
          </p:cNvSpPr>
          <p:nvPr>
            <p:ph type="title"/>
          </p:nvPr>
        </p:nvSpPr>
        <p:spPr>
          <a:xfrm>
            <a:off x="609600" y="2895564"/>
            <a:ext cx="10972800" cy="1143000"/>
          </a:xfrm>
        </p:spPr>
        <p:txBody>
          <a:bodyPr>
            <a:normAutofit/>
          </a:bodyPr>
          <a:lstStyle>
            <a:lvl1pPr>
              <a:defRPr sz="3200"/>
            </a:lvl1pPr>
          </a:lstStyle>
          <a:p>
            <a:r>
              <a:rPr lang="en-US" dirty="0"/>
              <a:t>Click to edit Master title style</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038564"/>
            <a:ext cx="12192000" cy="2819436"/>
          </a:xfrm>
          <a:prstGeom prst="rect">
            <a:avLst/>
          </a:prstGeom>
          <a:blipFill>
            <a:blip r:embed="rId3" cstate="email">
              <a:extLst>
                <a:ext uri="{28A0092B-C50C-407E-A947-70E740481C1C}">
                  <a14:useLocalDpi xmlns:a14="http://schemas.microsoft.com/office/drawing/2010/main"/>
                </a:ext>
              </a:extLst>
            </a:blip>
            <a:stretch>
              <a:fillRect/>
            </a:stretch>
          </a:blipFill>
        </p:spPr>
      </p:pic>
      <p:grpSp>
        <p:nvGrpSpPr>
          <p:cNvPr id="8" name="Group 7"/>
          <p:cNvGrpSpPr/>
          <p:nvPr/>
        </p:nvGrpSpPr>
        <p:grpSpPr>
          <a:xfrm>
            <a:off x="2514600" y="4983480"/>
            <a:ext cx="7162800" cy="731520"/>
            <a:chOff x="914400" y="4983480"/>
            <a:chExt cx="7162800" cy="731520"/>
          </a:xfrm>
        </p:grpSpPr>
        <p:sp>
          <p:nvSpPr>
            <p:cNvPr id="9" name="TextBox 8"/>
            <p:cNvSpPr txBox="1"/>
            <p:nvPr/>
          </p:nvSpPr>
          <p:spPr>
            <a:xfrm>
              <a:off x="5470817" y="5225047"/>
              <a:ext cx="2606383"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JM" sz="1400" spc="100" dirty="0" err="1">
                  <a:solidFill>
                    <a:schemeClr val="bg1"/>
                  </a:solidFill>
                  <a:ea typeface="Helvetica Neue LT Com 65 Medium" charset="0"/>
                  <a:cs typeface="Helvetica Neue LT Com 65 Medium" charset="0"/>
                </a:rPr>
                <a:t>trustworthysellinginfo.com</a:t>
              </a:r>
              <a:endParaRPr lang="en-JM" sz="1400" spc="100" dirty="0">
                <a:solidFill>
                  <a:schemeClr val="bg1"/>
                </a:solidFill>
                <a:ea typeface="Helvetica Neue LT Com 65 Medium" charset="0"/>
                <a:cs typeface="Helvetica Neue LT Com 65 Medium" charset="0"/>
              </a:endParaRPr>
            </a:p>
          </p:txBody>
        </p:sp>
        <p:cxnSp>
          <p:nvCxnSpPr>
            <p:cNvPr id="10" name="Straight Connector 9"/>
            <p:cNvCxnSpPr/>
            <p:nvPr/>
          </p:nvCxnSpPr>
          <p:spPr>
            <a:xfrm>
              <a:off x="5156458" y="5112236"/>
              <a:ext cx="0" cy="533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400" y="4983480"/>
              <a:ext cx="2274158" cy="731520"/>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3119" y="5130495"/>
              <a:ext cx="1255074" cy="508305"/>
            </a:xfrm>
            <a:prstGeom prst="rect">
              <a:avLst/>
            </a:prstGeom>
          </p:spPr>
        </p:pic>
      </p:grpSp>
      <p:pic>
        <p:nvPicPr>
          <p:cNvPr id="13" name="Picture Placeholder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78200" y="1261144"/>
            <a:ext cx="5435600" cy="1630680"/>
          </a:xfrm>
          <a:prstGeom prst="rect">
            <a:avLst/>
          </a:prstGeom>
        </p:spPr>
      </p:pic>
      <p:sp>
        <p:nvSpPr>
          <p:cNvPr id="14"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3301545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Cover">
    <p:spTree>
      <p:nvGrpSpPr>
        <p:cNvPr id="1" name=""/>
        <p:cNvGrpSpPr/>
        <p:nvPr/>
      </p:nvGrpSpPr>
      <p:grpSpPr>
        <a:xfrm>
          <a:off x="0" y="0"/>
          <a:ext cx="0" cy="0"/>
          <a:chOff x="0" y="0"/>
          <a:chExt cx="0" cy="0"/>
        </a:xfrm>
      </p:grpSpPr>
      <p:sp>
        <p:nvSpPr>
          <p:cNvPr id="2" name="Title 1"/>
          <p:cNvSpPr>
            <a:spLocks noGrp="1"/>
          </p:cNvSpPr>
          <p:nvPr>
            <p:ph type="title"/>
          </p:nvPr>
        </p:nvSpPr>
        <p:spPr>
          <a:xfrm>
            <a:off x="609600" y="2895564"/>
            <a:ext cx="10972800" cy="1143000"/>
          </a:xfrm>
        </p:spPr>
        <p:txBody>
          <a:bodyPr>
            <a:normAutofit/>
          </a:bodyPr>
          <a:lstStyle>
            <a:lvl1pPr>
              <a:defRPr sz="3200">
                <a:solidFill>
                  <a:schemeClr val="accent3"/>
                </a:solidFill>
              </a:defRPr>
            </a:lvl1pPr>
          </a:lstStyle>
          <a:p>
            <a:r>
              <a:rPr lang="en-US" dirty="0"/>
              <a:t>Click to edit Master title style</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038564"/>
            <a:ext cx="12192000" cy="2819436"/>
          </a:xfrm>
          <a:prstGeom prst="rect">
            <a:avLst/>
          </a:prstGeom>
          <a:blipFill>
            <a:blip r:embed="rId3" cstate="email">
              <a:extLst>
                <a:ext uri="{28A0092B-C50C-407E-A947-70E740481C1C}">
                  <a14:useLocalDpi xmlns:a14="http://schemas.microsoft.com/office/drawing/2010/main"/>
                </a:ext>
              </a:extLst>
            </a:blip>
            <a:stretch>
              <a:fillRect/>
            </a:stretch>
          </a:blipFill>
        </p:spPr>
      </p:pic>
      <p:grpSp>
        <p:nvGrpSpPr>
          <p:cNvPr id="8" name="Group 7"/>
          <p:cNvGrpSpPr/>
          <p:nvPr/>
        </p:nvGrpSpPr>
        <p:grpSpPr>
          <a:xfrm>
            <a:off x="2514600" y="4983480"/>
            <a:ext cx="7162800" cy="731520"/>
            <a:chOff x="914400" y="4983480"/>
            <a:chExt cx="7162800" cy="731520"/>
          </a:xfrm>
        </p:grpSpPr>
        <p:sp>
          <p:nvSpPr>
            <p:cNvPr id="9" name="TextBox 8"/>
            <p:cNvSpPr txBox="1"/>
            <p:nvPr/>
          </p:nvSpPr>
          <p:spPr>
            <a:xfrm>
              <a:off x="5470817" y="5225047"/>
              <a:ext cx="2606383"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JM" sz="1400" spc="100" dirty="0" err="1">
                  <a:solidFill>
                    <a:schemeClr val="bg1"/>
                  </a:solidFill>
                  <a:ea typeface="Helvetica Neue LT Com 65 Medium" charset="0"/>
                  <a:cs typeface="Helvetica Neue LT Com 65 Medium" charset="0"/>
                </a:rPr>
                <a:t>trustworthysellinginfo.com</a:t>
              </a:r>
              <a:endParaRPr lang="en-JM" sz="1400" spc="100" dirty="0">
                <a:solidFill>
                  <a:schemeClr val="bg1"/>
                </a:solidFill>
                <a:ea typeface="Helvetica Neue LT Com 65 Medium" charset="0"/>
                <a:cs typeface="Helvetica Neue LT Com 65 Medium" charset="0"/>
              </a:endParaRPr>
            </a:p>
          </p:txBody>
        </p:sp>
        <p:cxnSp>
          <p:nvCxnSpPr>
            <p:cNvPr id="10" name="Straight Connector 9"/>
            <p:cNvCxnSpPr/>
            <p:nvPr/>
          </p:nvCxnSpPr>
          <p:spPr>
            <a:xfrm>
              <a:off x="5156458" y="5112236"/>
              <a:ext cx="0" cy="533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400" y="4983480"/>
              <a:ext cx="2274158" cy="731520"/>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3119" y="5130495"/>
              <a:ext cx="1255074" cy="508305"/>
            </a:xfrm>
            <a:prstGeom prst="rect">
              <a:avLst/>
            </a:prstGeom>
          </p:spPr>
        </p:pic>
      </p:grpSp>
      <p:sp>
        <p:nvSpPr>
          <p:cNvPr id="14"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30435627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563762" y="1590867"/>
            <a:ext cx="5018637"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
        <p:nvSpPr>
          <p:cNvPr id="7" name="Content Placeholder 3"/>
          <p:cNvSpPr>
            <a:spLocks noGrp="1"/>
          </p:cNvSpPr>
          <p:nvPr>
            <p:ph sz="quarter" idx="11"/>
          </p:nvPr>
        </p:nvSpPr>
        <p:spPr>
          <a:xfrm>
            <a:off x="609600" y="1590867"/>
            <a:ext cx="5018637"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7004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ree Cover">
    <p:spTree>
      <p:nvGrpSpPr>
        <p:cNvPr id="1" name=""/>
        <p:cNvGrpSpPr/>
        <p:nvPr/>
      </p:nvGrpSpPr>
      <p:grpSpPr>
        <a:xfrm>
          <a:off x="0" y="0"/>
          <a:ext cx="0" cy="0"/>
          <a:chOff x="0" y="0"/>
          <a:chExt cx="0" cy="0"/>
        </a:xfrm>
      </p:grpSpPr>
      <p:pic>
        <p:nvPicPr>
          <p:cNvPr id="9" name="Google Shape;108;p25"/>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3750784" y="3840352"/>
            <a:ext cx="2877633" cy="863281"/>
          </a:xfrm>
          <a:prstGeom prst="rect">
            <a:avLst/>
          </a:prstGeom>
          <a:noFill/>
          <a:ln>
            <a:noFill/>
          </a:ln>
        </p:spPr>
      </p:pic>
      <p:sp>
        <p:nvSpPr>
          <p:cNvPr id="8" name="Title 1"/>
          <p:cNvSpPr>
            <a:spLocks noGrp="1"/>
          </p:cNvSpPr>
          <p:nvPr>
            <p:ph type="title"/>
          </p:nvPr>
        </p:nvSpPr>
        <p:spPr>
          <a:xfrm>
            <a:off x="609585" y="2042125"/>
            <a:ext cx="10972800" cy="1143000"/>
          </a:xfrm>
        </p:spPr>
        <p:txBody>
          <a:bodyPr>
            <a:normAutofit/>
          </a:bodyPr>
          <a:lstStyle>
            <a:lvl1pPr>
              <a:defRPr sz="4000">
                <a:solidFill>
                  <a:schemeClr val="bg1"/>
                </a:solidFill>
              </a:defRPr>
            </a:lvl1pPr>
          </a:lstStyle>
          <a:p>
            <a:r>
              <a:rPr lang="en-US" dirty="0"/>
              <a:t>Click to edit Master title style</a:t>
            </a:r>
          </a:p>
        </p:txBody>
      </p:sp>
      <p:cxnSp>
        <p:nvCxnSpPr>
          <p:cNvPr id="17" name="Google Shape;107;p25"/>
          <p:cNvCxnSpPr/>
          <p:nvPr/>
        </p:nvCxnSpPr>
        <p:spPr>
          <a:xfrm>
            <a:off x="2766985" y="3429007"/>
            <a:ext cx="6658000" cy="0"/>
          </a:xfrm>
          <a:prstGeom prst="straightConnector1">
            <a:avLst/>
          </a:prstGeom>
          <a:noFill/>
          <a:ln w="9525" cap="flat" cmpd="sng">
            <a:solidFill>
              <a:srgbClr val="FFFFFF"/>
            </a:solidFill>
            <a:prstDash val="solid"/>
            <a:round/>
            <a:headEnd type="none" w="med" len="med"/>
            <a:tailEnd type="none" w="med" len="med"/>
          </a:ln>
        </p:spPr>
      </p:cxnSp>
      <p:sp>
        <p:nvSpPr>
          <p:cNvPr id="19" name="Google Shape;106;p25"/>
          <p:cNvSpPr txBox="1"/>
          <p:nvPr/>
        </p:nvSpPr>
        <p:spPr>
          <a:xfrm>
            <a:off x="6764083" y="3671233"/>
            <a:ext cx="1743200" cy="10324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6667" kern="0">
                <a:solidFill>
                  <a:srgbClr val="FFFFFF"/>
                </a:solidFill>
                <a:latin typeface="Times New Roman"/>
                <a:ea typeface="Times New Roman"/>
                <a:cs typeface="Times New Roman"/>
                <a:sym typeface="Times New Roman"/>
              </a:rPr>
              <a:t>| 2.0</a:t>
            </a:r>
            <a:endParaRPr sz="6667" kern="0">
              <a:solidFill>
                <a:srgbClr val="FFFFFF"/>
              </a:solidFill>
              <a:latin typeface="Times New Roman"/>
              <a:ea typeface="Times New Roman"/>
              <a:cs typeface="Times New Roman"/>
              <a:sym typeface="Times New Roman"/>
            </a:endParaRPr>
          </a:p>
        </p:txBody>
      </p:sp>
      <p:sp>
        <p:nvSpPr>
          <p:cNvPr id="21"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schemeClr val="bg1"/>
                </a:solidFill>
                <a:latin typeface="Arial" pitchFamily="34" charset="0"/>
                <a:cs typeface="Arial" pitchFamily="34" charset="0"/>
              </a:rPr>
              <a:t>Copyright © — LL Global Services, Inc., and Hoopis Performance Network, LLC. All rights reserved.</a:t>
            </a:r>
            <a:endParaRPr lang="en-US" kern="0" dirty="0">
              <a:solidFill>
                <a:schemeClr val="bg1"/>
              </a:solidFill>
              <a:ea typeface="Arial" charset="0"/>
              <a:cs typeface="Arial" pitchFamily="34" charset="0"/>
            </a:endParaRPr>
          </a:p>
        </p:txBody>
      </p:sp>
    </p:spTree>
    <p:extLst>
      <p:ext uri="{BB962C8B-B14F-4D97-AF65-F5344CB8AC3E}">
        <p14:creationId xmlns:p14="http://schemas.microsoft.com/office/powerpoint/2010/main" val="403203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2Column_chart_B">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34992" y="1377696"/>
            <a:ext cx="6801104" cy="4521200"/>
          </a:xfrm>
        </p:spPr>
        <p:txBody>
          <a:bodyPr lIns="0" tIns="0" rIns="0" numCol="1" spcCol="457200" anchor="ctr"/>
          <a:lstStyle>
            <a:lvl1pPr marL="0" indent="0" algn="ctr">
              <a:lnSpc>
                <a:spcPct val="110000"/>
              </a:lnSpc>
              <a:spcBef>
                <a:spcPts val="0"/>
              </a:spcBef>
              <a:spcAft>
                <a:spcPts val="2400"/>
              </a:spcAft>
              <a:buClr>
                <a:schemeClr val="accent1"/>
              </a:buClr>
              <a:buSzPct val="90000"/>
              <a:buFont typeface="Arial"/>
              <a:buNone/>
              <a:defRPr sz="1867" baseline="0"/>
            </a:lvl1pPr>
            <a:lvl2pPr marL="300559" indent="0">
              <a:lnSpc>
                <a:spcPct val="120000"/>
              </a:lnSpc>
              <a:spcBef>
                <a:spcPts val="0"/>
              </a:spcBef>
              <a:spcAft>
                <a:spcPts val="1600"/>
              </a:spcAft>
              <a:buClr>
                <a:schemeClr val="accent1"/>
              </a:buClr>
              <a:buSzPct val="90000"/>
              <a:buFont typeface="Arial"/>
              <a:buNone/>
              <a:defRPr sz="2133"/>
            </a:lvl2pPr>
            <a:lvl3pPr marL="611701" indent="0">
              <a:lnSpc>
                <a:spcPct val="120000"/>
              </a:lnSpc>
              <a:spcBef>
                <a:spcPts val="0"/>
              </a:spcBef>
              <a:spcAft>
                <a:spcPts val="1600"/>
              </a:spcAft>
              <a:buClr>
                <a:schemeClr val="accent1"/>
              </a:buClr>
              <a:buSzPct val="90000"/>
              <a:buFont typeface="Arial"/>
              <a:buNone/>
              <a:defRPr sz="1867"/>
            </a:lvl3pPr>
            <a:lvl4pPr marL="914377" indent="0">
              <a:lnSpc>
                <a:spcPct val="120000"/>
              </a:lnSpc>
              <a:spcBef>
                <a:spcPts val="0"/>
              </a:spcBef>
              <a:spcAft>
                <a:spcPts val="1600"/>
              </a:spcAft>
              <a:buClr>
                <a:schemeClr val="accent1"/>
              </a:buClr>
              <a:buSzPct val="90000"/>
              <a:buFont typeface="Arial"/>
              <a:buNone/>
              <a:defRPr sz="1867"/>
            </a:lvl4pPr>
            <a:lvl5pPr marL="1214936" indent="0">
              <a:lnSpc>
                <a:spcPct val="120000"/>
              </a:lnSpc>
              <a:spcBef>
                <a:spcPts val="0"/>
              </a:spcBef>
              <a:spcAft>
                <a:spcPts val="1600"/>
              </a:spcAft>
              <a:buClr>
                <a:schemeClr val="accent1"/>
              </a:buClr>
              <a:buSzPct val="90000"/>
              <a:buFont typeface="Arial"/>
              <a:buNone/>
              <a:defRPr sz="1600"/>
            </a:lvl5pPr>
          </a:lstStyle>
          <a:p>
            <a:pPr lvl="0"/>
            <a:r>
              <a:rPr lang="en-US" dirty="0"/>
              <a:t>Click Chart icon to add a Chart on this side</a:t>
            </a:r>
          </a:p>
        </p:txBody>
      </p:sp>
      <p:sp>
        <p:nvSpPr>
          <p:cNvPr id="2" name="TextBox 1"/>
          <p:cNvSpPr txBox="1"/>
          <p:nvPr/>
        </p:nvSpPr>
        <p:spPr>
          <a:xfrm>
            <a:off x="11247349" y="-1111937"/>
            <a:ext cx="253596" cy="461665"/>
          </a:xfrm>
          <a:prstGeom prst="rect">
            <a:avLst/>
          </a:prstGeom>
          <a:noFill/>
        </p:spPr>
        <p:txBody>
          <a:bodyPr wrap="none" rtlCol="0">
            <a:spAutoFit/>
          </a:bodyPr>
          <a:lstStyle/>
          <a:p>
            <a:r>
              <a:rPr lang="en-US" sz="2400" dirty="0"/>
              <a:t> </a:t>
            </a:r>
          </a:p>
        </p:txBody>
      </p:sp>
      <p:sp>
        <p:nvSpPr>
          <p:cNvPr id="9" name="Content Placeholder 2"/>
          <p:cNvSpPr>
            <a:spLocks noGrp="1"/>
          </p:cNvSpPr>
          <p:nvPr>
            <p:ph idx="16" hasCustomPrompt="1"/>
          </p:nvPr>
        </p:nvSpPr>
        <p:spPr>
          <a:xfrm>
            <a:off x="769027" y="1377696"/>
            <a:ext cx="3393068" cy="4521200"/>
          </a:xfrm>
        </p:spPr>
        <p:txBody>
          <a:bodyPr lIns="0" tIns="0" rIns="0" numCol="1" spcCol="457200" anchor="ctr"/>
          <a:lstStyle>
            <a:lvl1pPr marL="0" indent="0">
              <a:lnSpc>
                <a:spcPct val="100000"/>
              </a:lnSpc>
              <a:spcBef>
                <a:spcPts val="0"/>
              </a:spcBef>
              <a:spcAft>
                <a:spcPts val="2400"/>
              </a:spcAft>
              <a:buClr>
                <a:schemeClr val="accent1"/>
              </a:buClr>
              <a:buSzPct val="90000"/>
              <a:buFont typeface="Arial"/>
              <a:buNone/>
              <a:defRPr sz="4000" b="1" i="1" baseline="0">
                <a:solidFill>
                  <a:schemeClr val="accent1"/>
                </a:solidFill>
              </a:defRPr>
            </a:lvl1pPr>
            <a:lvl2pPr marL="300559" indent="0">
              <a:lnSpc>
                <a:spcPct val="120000"/>
              </a:lnSpc>
              <a:spcBef>
                <a:spcPts val="0"/>
              </a:spcBef>
              <a:spcAft>
                <a:spcPts val="1600"/>
              </a:spcAft>
              <a:buClr>
                <a:schemeClr val="accent1"/>
              </a:buClr>
              <a:buSzPct val="90000"/>
              <a:buFont typeface="Arial"/>
              <a:buNone/>
              <a:defRPr sz="2133"/>
            </a:lvl2pPr>
            <a:lvl3pPr marL="611701" indent="0">
              <a:lnSpc>
                <a:spcPct val="120000"/>
              </a:lnSpc>
              <a:spcBef>
                <a:spcPts val="0"/>
              </a:spcBef>
              <a:spcAft>
                <a:spcPts val="1600"/>
              </a:spcAft>
              <a:buClr>
                <a:schemeClr val="accent1"/>
              </a:buClr>
              <a:buSzPct val="90000"/>
              <a:buFont typeface="Arial"/>
              <a:buNone/>
              <a:defRPr sz="1867"/>
            </a:lvl3pPr>
            <a:lvl4pPr marL="914377" indent="0">
              <a:lnSpc>
                <a:spcPct val="120000"/>
              </a:lnSpc>
              <a:spcBef>
                <a:spcPts val="0"/>
              </a:spcBef>
              <a:spcAft>
                <a:spcPts val="1600"/>
              </a:spcAft>
              <a:buClr>
                <a:schemeClr val="accent1"/>
              </a:buClr>
              <a:buSzPct val="90000"/>
              <a:buFont typeface="Arial"/>
              <a:buNone/>
              <a:defRPr sz="1867"/>
            </a:lvl4pPr>
            <a:lvl5pPr marL="1214936" indent="0">
              <a:lnSpc>
                <a:spcPct val="120000"/>
              </a:lnSpc>
              <a:spcBef>
                <a:spcPts val="0"/>
              </a:spcBef>
              <a:spcAft>
                <a:spcPts val="1600"/>
              </a:spcAft>
              <a:buClr>
                <a:schemeClr val="accent1"/>
              </a:buClr>
              <a:buSzPct val="90000"/>
              <a:buFont typeface="Arial"/>
              <a:buNone/>
              <a:defRPr sz="1600"/>
            </a:lvl5pPr>
          </a:lstStyle>
          <a:p>
            <a:pPr lvl="0"/>
            <a:r>
              <a:rPr lang="en-US" dirty="0"/>
              <a:t>Click to edit text</a:t>
            </a:r>
          </a:p>
        </p:txBody>
      </p:sp>
      <p:sp>
        <p:nvSpPr>
          <p:cNvPr id="11" name="Title Placeholder 37"/>
          <p:cNvSpPr>
            <a:spLocks noGrp="1"/>
          </p:cNvSpPr>
          <p:nvPr>
            <p:ph type="title" hasCustomPrompt="1"/>
          </p:nvPr>
        </p:nvSpPr>
        <p:spPr>
          <a:xfrm>
            <a:off x="471051" y="-60960"/>
            <a:ext cx="11311005" cy="987552"/>
          </a:xfrm>
          <a:prstGeom prst="rect">
            <a:avLst/>
          </a:prstGeom>
        </p:spPr>
        <p:txBody>
          <a:bodyPr vert="horz" wrap="none" lIns="0" tIns="0" rIns="0" bIns="0" rtlCol="0" anchor="b">
            <a:normAutofit/>
          </a:bodyPr>
          <a:lstStyle>
            <a:lvl1pPr>
              <a:defRPr baseline="0"/>
            </a:lvl1pPr>
          </a:lstStyle>
          <a:p>
            <a:r>
              <a:rPr lang="en-US" dirty="0"/>
              <a:t>Click to edit slide heading</a:t>
            </a:r>
          </a:p>
        </p:txBody>
      </p:sp>
      <p:sp>
        <p:nvSpPr>
          <p:cNvPr id="13" name="Text Placeholder 22"/>
          <p:cNvSpPr>
            <a:spLocks noGrp="1"/>
          </p:cNvSpPr>
          <p:nvPr>
            <p:ph type="body" sz="quarter" idx="10"/>
          </p:nvPr>
        </p:nvSpPr>
        <p:spPr>
          <a:xfrm>
            <a:off x="768351" y="6062133"/>
            <a:ext cx="8900583" cy="508000"/>
          </a:xfrm>
        </p:spPr>
        <p:txBody>
          <a:bodyPr anchor="b"/>
          <a:lstStyle>
            <a:lvl1pPr>
              <a:defRPr sz="1067"/>
            </a:lvl1pPr>
          </a:lstStyle>
          <a:p>
            <a:pPr lvl="0"/>
            <a:r>
              <a:rPr lang="en-US" dirty="0"/>
              <a:t>Edit Master text styles</a:t>
            </a:r>
          </a:p>
        </p:txBody>
      </p:sp>
    </p:spTree>
    <p:extLst>
      <p:ext uri="{BB962C8B-B14F-4D97-AF65-F5344CB8AC3E}">
        <p14:creationId xmlns:p14="http://schemas.microsoft.com/office/powerpoint/2010/main" val="56658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Column_char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68096" y="1377696"/>
            <a:ext cx="6801104" cy="4521200"/>
          </a:xfrm>
        </p:spPr>
        <p:txBody>
          <a:bodyPr lIns="0" tIns="0" rIns="0" numCol="1" spcCol="457200" anchor="ctr"/>
          <a:lstStyle>
            <a:lvl1pPr marL="0" indent="0" algn="ctr">
              <a:lnSpc>
                <a:spcPct val="110000"/>
              </a:lnSpc>
              <a:spcBef>
                <a:spcPts val="0"/>
              </a:spcBef>
              <a:spcAft>
                <a:spcPts val="2400"/>
              </a:spcAft>
              <a:buClr>
                <a:schemeClr val="accent1"/>
              </a:buClr>
              <a:buSzPct val="90000"/>
              <a:buFont typeface="Arial"/>
              <a:buNone/>
              <a:defRPr sz="1867" baseline="0"/>
            </a:lvl1pPr>
            <a:lvl2pPr marL="300559" indent="0">
              <a:lnSpc>
                <a:spcPct val="120000"/>
              </a:lnSpc>
              <a:spcBef>
                <a:spcPts val="0"/>
              </a:spcBef>
              <a:spcAft>
                <a:spcPts val="1600"/>
              </a:spcAft>
              <a:buClr>
                <a:schemeClr val="accent1"/>
              </a:buClr>
              <a:buSzPct val="90000"/>
              <a:buFont typeface="Arial"/>
              <a:buNone/>
              <a:defRPr sz="2133"/>
            </a:lvl2pPr>
            <a:lvl3pPr marL="611701" indent="0">
              <a:lnSpc>
                <a:spcPct val="120000"/>
              </a:lnSpc>
              <a:spcBef>
                <a:spcPts val="0"/>
              </a:spcBef>
              <a:spcAft>
                <a:spcPts val="1600"/>
              </a:spcAft>
              <a:buClr>
                <a:schemeClr val="accent1"/>
              </a:buClr>
              <a:buSzPct val="90000"/>
              <a:buFont typeface="Arial"/>
              <a:buNone/>
              <a:defRPr sz="1867"/>
            </a:lvl3pPr>
            <a:lvl4pPr marL="914377" indent="0">
              <a:lnSpc>
                <a:spcPct val="120000"/>
              </a:lnSpc>
              <a:spcBef>
                <a:spcPts val="0"/>
              </a:spcBef>
              <a:spcAft>
                <a:spcPts val="1600"/>
              </a:spcAft>
              <a:buClr>
                <a:schemeClr val="accent1"/>
              </a:buClr>
              <a:buSzPct val="90000"/>
              <a:buFont typeface="Arial"/>
              <a:buNone/>
              <a:defRPr sz="1867"/>
            </a:lvl4pPr>
            <a:lvl5pPr marL="1214936" indent="0">
              <a:lnSpc>
                <a:spcPct val="120000"/>
              </a:lnSpc>
              <a:spcBef>
                <a:spcPts val="0"/>
              </a:spcBef>
              <a:spcAft>
                <a:spcPts val="1600"/>
              </a:spcAft>
              <a:buClr>
                <a:schemeClr val="accent1"/>
              </a:buClr>
              <a:buSzPct val="90000"/>
              <a:buFont typeface="Arial"/>
              <a:buNone/>
              <a:defRPr sz="1600"/>
            </a:lvl5pPr>
          </a:lstStyle>
          <a:p>
            <a:pPr lvl="0"/>
            <a:r>
              <a:rPr lang="en-US" dirty="0"/>
              <a:t>Click Chart icon to add a Chart on this side</a:t>
            </a:r>
          </a:p>
        </p:txBody>
      </p:sp>
      <p:sp>
        <p:nvSpPr>
          <p:cNvPr id="2" name="TextBox 1"/>
          <p:cNvSpPr txBox="1"/>
          <p:nvPr/>
        </p:nvSpPr>
        <p:spPr>
          <a:xfrm>
            <a:off x="11247349" y="-1111937"/>
            <a:ext cx="253596" cy="461665"/>
          </a:xfrm>
          <a:prstGeom prst="rect">
            <a:avLst/>
          </a:prstGeom>
          <a:noFill/>
        </p:spPr>
        <p:txBody>
          <a:bodyPr wrap="none" rtlCol="0">
            <a:spAutoFit/>
          </a:bodyPr>
          <a:lstStyle/>
          <a:p>
            <a:r>
              <a:rPr lang="en-US" sz="2400" dirty="0"/>
              <a:t> </a:t>
            </a:r>
          </a:p>
        </p:txBody>
      </p:sp>
      <p:sp>
        <p:nvSpPr>
          <p:cNvPr id="9" name="Content Placeholder 2"/>
          <p:cNvSpPr>
            <a:spLocks noGrp="1"/>
          </p:cNvSpPr>
          <p:nvPr>
            <p:ph idx="16" hasCustomPrompt="1"/>
          </p:nvPr>
        </p:nvSpPr>
        <p:spPr>
          <a:xfrm>
            <a:off x="8015890" y="1377696"/>
            <a:ext cx="3420207" cy="4521200"/>
          </a:xfrm>
        </p:spPr>
        <p:txBody>
          <a:bodyPr lIns="0" tIns="0" rIns="0" numCol="1" spcCol="457200" anchor="ctr"/>
          <a:lstStyle>
            <a:lvl1pPr marL="0" indent="0">
              <a:lnSpc>
                <a:spcPct val="100000"/>
              </a:lnSpc>
              <a:spcBef>
                <a:spcPts val="0"/>
              </a:spcBef>
              <a:spcAft>
                <a:spcPts val="2400"/>
              </a:spcAft>
              <a:buClr>
                <a:schemeClr val="accent1"/>
              </a:buClr>
              <a:buSzPct val="90000"/>
              <a:buFont typeface="Arial"/>
              <a:buNone/>
              <a:defRPr sz="4000" b="1" i="1">
                <a:solidFill>
                  <a:schemeClr val="accent1"/>
                </a:solidFill>
              </a:defRPr>
            </a:lvl1pPr>
            <a:lvl2pPr marL="300559" indent="0">
              <a:lnSpc>
                <a:spcPct val="120000"/>
              </a:lnSpc>
              <a:spcBef>
                <a:spcPts val="0"/>
              </a:spcBef>
              <a:spcAft>
                <a:spcPts val="1600"/>
              </a:spcAft>
              <a:buClr>
                <a:schemeClr val="accent1"/>
              </a:buClr>
              <a:buSzPct val="90000"/>
              <a:buFont typeface="Arial"/>
              <a:buNone/>
              <a:defRPr sz="2133"/>
            </a:lvl2pPr>
            <a:lvl3pPr marL="611701" indent="0">
              <a:lnSpc>
                <a:spcPct val="120000"/>
              </a:lnSpc>
              <a:spcBef>
                <a:spcPts val="0"/>
              </a:spcBef>
              <a:spcAft>
                <a:spcPts val="1600"/>
              </a:spcAft>
              <a:buClr>
                <a:schemeClr val="accent1"/>
              </a:buClr>
              <a:buSzPct val="90000"/>
              <a:buFont typeface="Arial"/>
              <a:buNone/>
              <a:defRPr sz="1867"/>
            </a:lvl3pPr>
            <a:lvl4pPr marL="914377" indent="0">
              <a:lnSpc>
                <a:spcPct val="120000"/>
              </a:lnSpc>
              <a:spcBef>
                <a:spcPts val="0"/>
              </a:spcBef>
              <a:spcAft>
                <a:spcPts val="1600"/>
              </a:spcAft>
              <a:buClr>
                <a:schemeClr val="accent1"/>
              </a:buClr>
              <a:buSzPct val="90000"/>
              <a:buFont typeface="Arial"/>
              <a:buNone/>
              <a:defRPr sz="1867"/>
            </a:lvl4pPr>
            <a:lvl5pPr marL="1214936" indent="0">
              <a:lnSpc>
                <a:spcPct val="120000"/>
              </a:lnSpc>
              <a:spcBef>
                <a:spcPts val="0"/>
              </a:spcBef>
              <a:spcAft>
                <a:spcPts val="1600"/>
              </a:spcAft>
              <a:buClr>
                <a:schemeClr val="accent1"/>
              </a:buClr>
              <a:buSzPct val="90000"/>
              <a:buFont typeface="Arial"/>
              <a:buNone/>
              <a:defRPr sz="1600"/>
            </a:lvl5pPr>
          </a:lstStyle>
          <a:p>
            <a:pPr lvl="0"/>
            <a:r>
              <a:rPr lang="en-US" dirty="0"/>
              <a:t>Click to edit text</a:t>
            </a:r>
          </a:p>
        </p:txBody>
      </p:sp>
      <p:sp>
        <p:nvSpPr>
          <p:cNvPr id="11" name="Title Placeholder 37"/>
          <p:cNvSpPr>
            <a:spLocks noGrp="1"/>
          </p:cNvSpPr>
          <p:nvPr>
            <p:ph type="title" hasCustomPrompt="1"/>
          </p:nvPr>
        </p:nvSpPr>
        <p:spPr>
          <a:xfrm>
            <a:off x="471051" y="-60960"/>
            <a:ext cx="11311005" cy="987552"/>
          </a:xfrm>
          <a:prstGeom prst="rect">
            <a:avLst/>
          </a:prstGeom>
        </p:spPr>
        <p:txBody>
          <a:bodyPr vert="horz" wrap="none" lIns="0" tIns="0" rIns="0" bIns="0" rtlCol="0" anchor="b">
            <a:normAutofit/>
          </a:bodyPr>
          <a:lstStyle>
            <a:lvl1pPr algn="l">
              <a:defRPr/>
            </a:lvl1pPr>
          </a:lstStyle>
          <a:p>
            <a:r>
              <a:rPr lang="en-US" dirty="0"/>
              <a:t>Click to edit slide heading</a:t>
            </a:r>
          </a:p>
        </p:txBody>
      </p:sp>
      <p:sp>
        <p:nvSpPr>
          <p:cNvPr id="13" name="Text Placeholder 22"/>
          <p:cNvSpPr>
            <a:spLocks noGrp="1"/>
          </p:cNvSpPr>
          <p:nvPr>
            <p:ph type="body" sz="quarter" idx="10"/>
          </p:nvPr>
        </p:nvSpPr>
        <p:spPr>
          <a:xfrm>
            <a:off x="768351" y="6062133"/>
            <a:ext cx="8900583" cy="508000"/>
          </a:xfrm>
        </p:spPr>
        <p:txBody>
          <a:bodyPr anchor="b"/>
          <a:lstStyle>
            <a:lvl1pPr>
              <a:defRPr sz="1067"/>
            </a:lvl1pPr>
          </a:lstStyle>
          <a:p>
            <a:pPr lvl="0"/>
            <a:r>
              <a:rPr lang="en-US"/>
              <a:t>Edit Master text styles</a:t>
            </a:r>
          </a:p>
        </p:txBody>
      </p:sp>
    </p:spTree>
    <p:extLst>
      <p:ext uri="{BB962C8B-B14F-4D97-AF65-F5344CB8AC3E}">
        <p14:creationId xmlns:p14="http://schemas.microsoft.com/office/powerpoint/2010/main" val="2214185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ext+Image/graph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68096" y="1377696"/>
            <a:ext cx="5035296" cy="4521200"/>
          </a:xfrm>
        </p:spPr>
        <p:txBody>
          <a:bodyPr lIns="0" tIns="0" rIns="0" numCol="1" spcCol="457200"/>
          <a:lstStyle>
            <a:lvl1pPr marL="0" indent="0">
              <a:lnSpc>
                <a:spcPct val="100000"/>
              </a:lnSpc>
              <a:spcBef>
                <a:spcPts val="0"/>
              </a:spcBef>
              <a:spcAft>
                <a:spcPts val="2400"/>
              </a:spcAft>
              <a:buClr>
                <a:schemeClr val="accent1"/>
              </a:buClr>
              <a:buSzPct val="90000"/>
              <a:buFont typeface="Arial"/>
              <a:buNone/>
              <a:defRPr sz="3733"/>
            </a:lvl1pPr>
            <a:lvl2pPr marL="300559" indent="0">
              <a:lnSpc>
                <a:spcPct val="120000"/>
              </a:lnSpc>
              <a:spcBef>
                <a:spcPts val="0"/>
              </a:spcBef>
              <a:spcAft>
                <a:spcPts val="1600"/>
              </a:spcAft>
              <a:buClr>
                <a:schemeClr val="accent1"/>
              </a:buClr>
              <a:buSzPct val="90000"/>
              <a:buFont typeface="Arial"/>
              <a:buNone/>
              <a:defRPr sz="2133"/>
            </a:lvl2pPr>
            <a:lvl3pPr marL="611701" indent="0">
              <a:lnSpc>
                <a:spcPct val="120000"/>
              </a:lnSpc>
              <a:spcBef>
                <a:spcPts val="0"/>
              </a:spcBef>
              <a:spcAft>
                <a:spcPts val="1600"/>
              </a:spcAft>
              <a:buClr>
                <a:schemeClr val="accent1"/>
              </a:buClr>
              <a:buSzPct val="90000"/>
              <a:buFont typeface="Arial"/>
              <a:buNone/>
              <a:defRPr sz="1867"/>
            </a:lvl3pPr>
            <a:lvl4pPr marL="914377" indent="0">
              <a:lnSpc>
                <a:spcPct val="120000"/>
              </a:lnSpc>
              <a:spcBef>
                <a:spcPts val="0"/>
              </a:spcBef>
              <a:spcAft>
                <a:spcPts val="1600"/>
              </a:spcAft>
              <a:buClr>
                <a:schemeClr val="accent1"/>
              </a:buClr>
              <a:buSzPct val="90000"/>
              <a:buFont typeface="Arial"/>
              <a:buNone/>
              <a:defRPr sz="1867"/>
            </a:lvl4pPr>
            <a:lvl5pPr marL="1214936" indent="0">
              <a:lnSpc>
                <a:spcPct val="120000"/>
              </a:lnSpc>
              <a:spcBef>
                <a:spcPts val="0"/>
              </a:spcBef>
              <a:spcAft>
                <a:spcPts val="1600"/>
              </a:spcAft>
              <a:buClr>
                <a:schemeClr val="accent1"/>
              </a:buClr>
              <a:buSzPct val="90000"/>
              <a:buFont typeface="Arial"/>
              <a:buNone/>
              <a:defRPr sz="1600"/>
            </a:lvl5pPr>
          </a:lstStyle>
          <a:p>
            <a:pPr lvl="0"/>
            <a:r>
              <a:rPr lang="en-US" dirty="0"/>
              <a:t>Click to edit text</a:t>
            </a:r>
          </a:p>
        </p:txBody>
      </p:sp>
      <p:sp>
        <p:nvSpPr>
          <p:cNvPr id="2" name="TextBox 1"/>
          <p:cNvSpPr txBox="1"/>
          <p:nvPr/>
        </p:nvSpPr>
        <p:spPr>
          <a:xfrm>
            <a:off x="11247349" y="-1111937"/>
            <a:ext cx="253596" cy="461665"/>
          </a:xfrm>
          <a:prstGeom prst="rect">
            <a:avLst/>
          </a:prstGeom>
          <a:noFill/>
        </p:spPr>
        <p:txBody>
          <a:bodyPr wrap="none" rtlCol="0">
            <a:spAutoFit/>
          </a:bodyPr>
          <a:lstStyle/>
          <a:p>
            <a:r>
              <a:rPr lang="en-US" sz="2400" dirty="0"/>
              <a:t> </a:t>
            </a:r>
          </a:p>
        </p:txBody>
      </p:sp>
      <p:sp>
        <p:nvSpPr>
          <p:cNvPr id="9" name="Content Placeholder 2"/>
          <p:cNvSpPr>
            <a:spLocks noGrp="1"/>
          </p:cNvSpPr>
          <p:nvPr>
            <p:ph idx="16" hasCustomPrompt="1"/>
          </p:nvPr>
        </p:nvSpPr>
        <p:spPr>
          <a:xfrm>
            <a:off x="6400800" y="1377696"/>
            <a:ext cx="5035296" cy="4521200"/>
          </a:xfrm>
        </p:spPr>
        <p:txBody>
          <a:bodyPr lIns="0" tIns="0" rIns="0" numCol="1" spcCol="457200"/>
          <a:lstStyle>
            <a:lvl1pPr marL="0" indent="0">
              <a:lnSpc>
                <a:spcPct val="100000"/>
              </a:lnSpc>
              <a:spcBef>
                <a:spcPts val="0"/>
              </a:spcBef>
              <a:spcAft>
                <a:spcPts val="2400"/>
              </a:spcAft>
              <a:buClr>
                <a:schemeClr val="accent1"/>
              </a:buClr>
              <a:buSzPct val="90000"/>
              <a:buFont typeface="Arial"/>
              <a:buNone/>
              <a:defRPr sz="2667"/>
            </a:lvl1pPr>
            <a:lvl2pPr marL="300559" indent="0">
              <a:lnSpc>
                <a:spcPct val="120000"/>
              </a:lnSpc>
              <a:spcBef>
                <a:spcPts val="0"/>
              </a:spcBef>
              <a:spcAft>
                <a:spcPts val="1600"/>
              </a:spcAft>
              <a:buClr>
                <a:schemeClr val="accent1"/>
              </a:buClr>
              <a:buSzPct val="90000"/>
              <a:buFont typeface="Arial"/>
              <a:buNone/>
              <a:defRPr sz="2133"/>
            </a:lvl2pPr>
            <a:lvl3pPr marL="611701" indent="0">
              <a:lnSpc>
                <a:spcPct val="120000"/>
              </a:lnSpc>
              <a:spcBef>
                <a:spcPts val="0"/>
              </a:spcBef>
              <a:spcAft>
                <a:spcPts val="1600"/>
              </a:spcAft>
              <a:buClr>
                <a:schemeClr val="accent1"/>
              </a:buClr>
              <a:buSzPct val="90000"/>
              <a:buFont typeface="Arial"/>
              <a:buNone/>
              <a:defRPr sz="1867"/>
            </a:lvl3pPr>
            <a:lvl4pPr marL="914377" indent="0">
              <a:lnSpc>
                <a:spcPct val="120000"/>
              </a:lnSpc>
              <a:spcBef>
                <a:spcPts val="0"/>
              </a:spcBef>
              <a:spcAft>
                <a:spcPts val="1600"/>
              </a:spcAft>
              <a:buClr>
                <a:schemeClr val="accent1"/>
              </a:buClr>
              <a:buSzPct val="90000"/>
              <a:buFont typeface="Arial"/>
              <a:buNone/>
              <a:defRPr sz="1867"/>
            </a:lvl4pPr>
            <a:lvl5pPr marL="1214936" indent="0">
              <a:lnSpc>
                <a:spcPct val="120000"/>
              </a:lnSpc>
              <a:spcBef>
                <a:spcPts val="0"/>
              </a:spcBef>
              <a:spcAft>
                <a:spcPts val="1600"/>
              </a:spcAft>
              <a:buClr>
                <a:schemeClr val="accent1"/>
              </a:buClr>
              <a:buSzPct val="90000"/>
              <a:buFont typeface="Arial"/>
              <a:buNone/>
              <a:defRPr sz="1600"/>
            </a:lvl5pPr>
          </a:lstStyle>
          <a:p>
            <a:pPr lvl="0"/>
            <a:r>
              <a:rPr lang="en-US" dirty="0"/>
              <a:t>Click to add a image or graphic</a:t>
            </a:r>
          </a:p>
        </p:txBody>
      </p:sp>
      <p:sp>
        <p:nvSpPr>
          <p:cNvPr id="11" name="Title Placeholder 37"/>
          <p:cNvSpPr>
            <a:spLocks noGrp="1"/>
          </p:cNvSpPr>
          <p:nvPr>
            <p:ph type="title" hasCustomPrompt="1"/>
          </p:nvPr>
        </p:nvSpPr>
        <p:spPr>
          <a:xfrm>
            <a:off x="471051" y="-60960"/>
            <a:ext cx="11311005" cy="987552"/>
          </a:xfrm>
          <a:prstGeom prst="rect">
            <a:avLst/>
          </a:prstGeom>
        </p:spPr>
        <p:txBody>
          <a:bodyPr vert="horz" wrap="none" lIns="0" tIns="0" rIns="0" bIns="0" rtlCol="0" anchor="b">
            <a:normAutofit/>
          </a:bodyPr>
          <a:lstStyle>
            <a:lvl1pPr algn="l">
              <a:defRPr/>
            </a:lvl1pPr>
          </a:lstStyle>
          <a:p>
            <a:r>
              <a:rPr lang="en-US" dirty="0"/>
              <a:t>Click to edit slide heading</a:t>
            </a:r>
          </a:p>
        </p:txBody>
      </p:sp>
      <p:sp>
        <p:nvSpPr>
          <p:cNvPr id="13" name="Text Placeholder 22"/>
          <p:cNvSpPr>
            <a:spLocks noGrp="1"/>
          </p:cNvSpPr>
          <p:nvPr>
            <p:ph type="body" sz="quarter" idx="10"/>
          </p:nvPr>
        </p:nvSpPr>
        <p:spPr>
          <a:xfrm>
            <a:off x="768351" y="6062133"/>
            <a:ext cx="8900583" cy="508000"/>
          </a:xfrm>
        </p:spPr>
        <p:txBody>
          <a:bodyPr anchor="b"/>
          <a:lstStyle>
            <a:lvl1pPr>
              <a:defRPr sz="1067"/>
            </a:lvl1pPr>
          </a:lstStyle>
          <a:p>
            <a:pPr lvl="0"/>
            <a:r>
              <a:rPr lang="en-US"/>
              <a:t>Edit Master text styles</a:t>
            </a:r>
          </a:p>
        </p:txBody>
      </p:sp>
    </p:spTree>
    <p:extLst>
      <p:ext uri="{BB962C8B-B14F-4D97-AF65-F5344CB8AC3E}">
        <p14:creationId xmlns:p14="http://schemas.microsoft.com/office/powerpoint/2010/main" val="42263947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81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4956150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7"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400" b="1" i="1">
                <a:solidFill>
                  <a:schemeClr val="accent6">
                    <a:lumMod val="60000"/>
                    <a:lumOff val="40000"/>
                  </a:schemeClr>
                </a:solidFill>
                <a:latin typeface="Arial Regular" charset="0"/>
                <a:ea typeface="Arial Regular" charset="0"/>
                <a:cs typeface="Arial Regular"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2295055885"/>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0747964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S Logo">
    <p:spTree>
      <p:nvGrpSpPr>
        <p:cNvPr id="1" name=""/>
        <p:cNvGrpSpPr/>
        <p:nvPr/>
      </p:nvGrpSpPr>
      <p:grpSpPr>
        <a:xfrm>
          <a:off x="0" y="0"/>
          <a:ext cx="0" cy="0"/>
          <a:chOff x="0" y="0"/>
          <a:chExt cx="0" cy="0"/>
        </a:xfrm>
      </p:grpSpPr>
      <p:sp>
        <p:nvSpPr>
          <p:cNvPr id="3" name="Subtitle 2"/>
          <p:cNvSpPr txBox="1">
            <a:spLocks/>
          </p:cNvSpPr>
          <p:nvPr/>
        </p:nvSpPr>
        <p:spPr>
          <a:xfrm>
            <a:off x="3602878" y="6491978"/>
            <a:ext cx="5265719"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sz="800" dirty="0">
                <a:solidFill>
                  <a:prstClr val="black"/>
                </a:solidFill>
                <a:latin typeface="Arial" pitchFamily="34" charset="0"/>
                <a:cs typeface="Arial" pitchFamily="34" charset="0"/>
              </a:rPr>
              <a:t>Copyright © — LL Global Services, Inc., and Hoopis Performance Network, LLC. All rights reserved.</a:t>
            </a:r>
            <a:endParaRPr lang="en-US" sz="800" kern="0" dirty="0">
              <a:solidFill>
                <a:srgbClr val="FFFFFF"/>
              </a:solidFill>
              <a:ea typeface="Arial" charset="0"/>
              <a:cs typeface="Arial" pitchFamily="34"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5" y="6376622"/>
            <a:ext cx="1241135" cy="365760"/>
          </a:xfrm>
          <a:prstGeom prst="rect">
            <a:avLst/>
          </a:prstGeom>
        </p:spPr>
      </p:pic>
    </p:spTree>
    <p:extLst>
      <p:ext uri="{BB962C8B-B14F-4D97-AF65-F5344CB8AC3E}">
        <p14:creationId xmlns:p14="http://schemas.microsoft.com/office/powerpoint/2010/main" val="2601253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S Bar">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31873"/>
          <a:stretch/>
        </p:blipFill>
        <p:spPr>
          <a:xfrm>
            <a:off x="-7620" y="6257365"/>
            <a:ext cx="12207240" cy="600635"/>
          </a:xfrm>
          <a:prstGeom prst="rect">
            <a:avLst/>
          </a:prstGeom>
        </p:spPr>
      </p:pic>
    </p:spTree>
    <p:extLst>
      <p:ext uri="{BB962C8B-B14F-4D97-AF65-F5344CB8AC3E}">
        <p14:creationId xmlns:p14="http://schemas.microsoft.com/office/powerpoint/2010/main" val="2689729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Lef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563762" y="1602463"/>
            <a:ext cx="5018637"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p:cNvSpPr>
            <a:spLocks noGrp="1"/>
          </p:cNvSpPr>
          <p:nvPr>
            <p:ph type="pic" sz="quarter" idx="11"/>
          </p:nvPr>
        </p:nvSpPr>
        <p:spPr>
          <a:xfrm>
            <a:off x="609601" y="1601788"/>
            <a:ext cx="5039762" cy="4572000"/>
          </a:xfrm>
        </p:spPr>
        <p:txBody>
          <a:bodyPr/>
          <a:lstStyle/>
          <a:p>
            <a:r>
              <a:rPr lang="en-US"/>
              <a:t>Click icon to add picture</a:t>
            </a:r>
          </a:p>
        </p:txBody>
      </p:sp>
      <p:sp>
        <p:nvSpPr>
          <p:cNvPr id="6"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40325312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S No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4928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S No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363813-D86F-8C49-8667-EFDCA2E66D5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038564"/>
            <a:ext cx="12192000" cy="2819436"/>
          </a:xfrm>
          <a:prstGeom prst="rect">
            <a:avLst/>
          </a:prstGeom>
          <a:blipFill>
            <a:blip r:embed="rId3" cstate="email">
              <a:extLst>
                <a:ext uri="{28A0092B-C50C-407E-A947-70E740481C1C}">
                  <a14:useLocalDpi xmlns:a14="http://schemas.microsoft.com/office/drawing/2010/main"/>
                </a:ext>
              </a:extLst>
            </a:blip>
            <a:stretch>
              <a:fillRect/>
            </a:stretch>
          </a:blipFill>
        </p:spPr>
      </p:pic>
      <p:grpSp>
        <p:nvGrpSpPr>
          <p:cNvPr id="4" name="Group 3">
            <a:extLst>
              <a:ext uri="{FF2B5EF4-FFF2-40B4-BE49-F238E27FC236}">
                <a16:creationId xmlns:a16="http://schemas.microsoft.com/office/drawing/2014/main" id="{83113820-ABCB-1E4A-A232-41BE281F2351}"/>
              </a:ext>
            </a:extLst>
          </p:cNvPr>
          <p:cNvGrpSpPr>
            <a:grpSpLocks noChangeAspect="1"/>
          </p:cNvGrpSpPr>
          <p:nvPr userDrawn="1"/>
        </p:nvGrpSpPr>
        <p:grpSpPr>
          <a:xfrm>
            <a:off x="2667000" y="5626608"/>
            <a:ext cx="6858000" cy="700390"/>
            <a:chOff x="914400" y="4983480"/>
            <a:chExt cx="7162800" cy="731520"/>
          </a:xfrm>
        </p:grpSpPr>
        <p:sp>
          <p:nvSpPr>
            <p:cNvPr id="5" name="TextBox 4">
              <a:extLst>
                <a:ext uri="{FF2B5EF4-FFF2-40B4-BE49-F238E27FC236}">
                  <a16:creationId xmlns:a16="http://schemas.microsoft.com/office/drawing/2014/main" id="{8962F3E0-AEF5-114C-83BC-F5F110C648C8}"/>
                </a:ext>
              </a:extLst>
            </p:cNvPr>
            <p:cNvSpPr txBox="1"/>
            <p:nvPr/>
          </p:nvSpPr>
          <p:spPr>
            <a:xfrm>
              <a:off x="5470817" y="5225047"/>
              <a:ext cx="2606383"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JM" sz="1400" spc="100" dirty="0" err="1">
                  <a:solidFill>
                    <a:schemeClr val="bg1"/>
                  </a:solidFill>
                  <a:ea typeface="Helvetica Neue LT Com 65 Medium" charset="0"/>
                  <a:cs typeface="Helvetica Neue LT Com 65 Medium" charset="0"/>
                </a:rPr>
                <a:t>trustworthysellinginfo.com</a:t>
              </a:r>
              <a:endParaRPr lang="en-JM" sz="1400" spc="100" dirty="0">
                <a:solidFill>
                  <a:schemeClr val="bg1"/>
                </a:solidFill>
                <a:ea typeface="Helvetica Neue LT Com 65 Medium" charset="0"/>
                <a:cs typeface="Helvetica Neue LT Com 65 Medium" charset="0"/>
              </a:endParaRPr>
            </a:p>
          </p:txBody>
        </p:sp>
        <p:cxnSp>
          <p:nvCxnSpPr>
            <p:cNvPr id="6" name="Straight Connector 5">
              <a:extLst>
                <a:ext uri="{FF2B5EF4-FFF2-40B4-BE49-F238E27FC236}">
                  <a16:creationId xmlns:a16="http://schemas.microsoft.com/office/drawing/2014/main" id="{54FEF648-9BC5-5044-A8DE-B02D0C54394A}"/>
                </a:ext>
              </a:extLst>
            </p:cNvPr>
            <p:cNvCxnSpPr/>
            <p:nvPr/>
          </p:nvCxnSpPr>
          <p:spPr>
            <a:xfrm>
              <a:off x="5156458" y="5112236"/>
              <a:ext cx="0" cy="533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47C0A8E-DE47-5A41-AE4E-BC28B2A0D1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400" y="4983480"/>
              <a:ext cx="2274158" cy="731520"/>
            </a:xfrm>
            <a:prstGeom prst="rect">
              <a:avLst/>
            </a:prstGeom>
          </p:spPr>
        </p:pic>
        <p:pic>
          <p:nvPicPr>
            <p:cNvPr id="8" name="Picture 7">
              <a:extLst>
                <a:ext uri="{FF2B5EF4-FFF2-40B4-BE49-F238E27FC236}">
                  <a16:creationId xmlns:a16="http://schemas.microsoft.com/office/drawing/2014/main" id="{22E27F7F-78CA-2840-9D21-DA6D65562A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3119" y="5130495"/>
              <a:ext cx="1255074" cy="508305"/>
            </a:xfrm>
            <a:prstGeom prst="rect">
              <a:avLst/>
            </a:prstGeom>
          </p:spPr>
        </p:pic>
      </p:grpSp>
      <p:sp>
        <p:nvSpPr>
          <p:cNvPr id="9" name="Subtitle 2">
            <a:extLst>
              <a:ext uri="{FF2B5EF4-FFF2-40B4-BE49-F238E27FC236}">
                <a16:creationId xmlns:a16="http://schemas.microsoft.com/office/drawing/2014/main" id="{C4C3F16E-5E1B-4348-952B-A1D83B5D9BBE}"/>
              </a:ext>
            </a:extLst>
          </p:cNvPr>
          <p:cNvSpPr txBox="1">
            <a:spLocks/>
          </p:cNvSpPr>
          <p:nvPr userDrawn="1"/>
        </p:nvSpPr>
        <p:spPr>
          <a:xfrm>
            <a:off x="3463141" y="6495326"/>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schemeClr val="bg1"/>
                </a:solidFill>
                <a:latin typeface="Arial" pitchFamily="34" charset="0"/>
                <a:cs typeface="Arial" pitchFamily="34" charset="0"/>
              </a:rPr>
              <a:t>Copyright © — LL Global Services, Inc., and Hoopis Performance Network, LLC. All rights reserved.</a:t>
            </a:r>
            <a:endParaRPr lang="en-US" kern="0" dirty="0">
              <a:solidFill>
                <a:schemeClr val="bg1"/>
              </a:solidFill>
              <a:ea typeface="Arial" charset="0"/>
              <a:cs typeface="Arial" pitchFamily="34" charset="0"/>
            </a:endParaRPr>
          </a:p>
        </p:txBody>
      </p:sp>
    </p:spTree>
    <p:extLst>
      <p:ext uri="{BB962C8B-B14F-4D97-AF65-F5344CB8AC3E}">
        <p14:creationId xmlns:p14="http://schemas.microsoft.com/office/powerpoint/2010/main" val="41862865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447800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9600" y="1602463"/>
            <a:ext cx="10972800" cy="45810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10434752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563762" y="1590867"/>
            <a:ext cx="5018637"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
        <p:nvSpPr>
          <p:cNvPr id="7" name="Content Placeholder 3"/>
          <p:cNvSpPr>
            <a:spLocks noGrp="1"/>
          </p:cNvSpPr>
          <p:nvPr>
            <p:ph sz="quarter" idx="11"/>
          </p:nvPr>
        </p:nvSpPr>
        <p:spPr>
          <a:xfrm>
            <a:off x="609600" y="1590867"/>
            <a:ext cx="5018637"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8805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wo Content Lef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563762" y="1602463"/>
            <a:ext cx="5018637"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p:cNvSpPr>
            <a:spLocks noGrp="1"/>
          </p:cNvSpPr>
          <p:nvPr>
            <p:ph type="pic" sz="quarter" idx="11"/>
          </p:nvPr>
        </p:nvSpPr>
        <p:spPr>
          <a:xfrm>
            <a:off x="609601" y="1601788"/>
            <a:ext cx="5039762" cy="4572000"/>
          </a:xfrm>
        </p:spPr>
        <p:txBody>
          <a:bodyPr/>
          <a:lstStyle/>
          <a:p>
            <a:r>
              <a:rPr lang="en-US"/>
              <a:t>Click icon to add picture</a:t>
            </a:r>
          </a:p>
        </p:txBody>
      </p:sp>
      <p:sp>
        <p:nvSpPr>
          <p:cNvPr id="6"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1470456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Content Righ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9600" y="1611516"/>
            <a:ext cx="5018637"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p:cNvSpPr>
            <a:spLocks noGrp="1"/>
          </p:cNvSpPr>
          <p:nvPr>
            <p:ph type="pic" sz="quarter" idx="11"/>
          </p:nvPr>
        </p:nvSpPr>
        <p:spPr>
          <a:xfrm>
            <a:off x="6542638" y="1611516"/>
            <a:ext cx="5039762" cy="4572000"/>
          </a:xfrm>
        </p:spPr>
        <p:txBody>
          <a:bodyPr/>
          <a:lstStyle/>
          <a:p>
            <a:r>
              <a:rPr lang="en-US"/>
              <a:t>Click icon to add picture</a:t>
            </a:r>
          </a:p>
        </p:txBody>
      </p:sp>
      <p:sp>
        <p:nvSpPr>
          <p:cNvPr id="6"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19925764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Resear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1520982" y="1602463"/>
            <a:ext cx="9162107" cy="36666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1"/>
          </p:nvPr>
        </p:nvSpPr>
        <p:spPr>
          <a:xfrm>
            <a:off x="1524000" y="5305425"/>
            <a:ext cx="9144000" cy="506413"/>
          </a:xfrm>
        </p:spPr>
        <p:txBody>
          <a:bodyPr anchor="ctr">
            <a:normAutofit/>
          </a:bodyPr>
          <a:lstStyle>
            <a:lvl1pPr marL="0" indent="0">
              <a:buNone/>
              <a:defRPr sz="1200"/>
            </a:lvl1pPr>
          </a:lstStyle>
          <a:p>
            <a:pPr lvl="0"/>
            <a:r>
              <a:rPr lang="en-US"/>
              <a:t>Edit Master text styles</a:t>
            </a:r>
          </a:p>
        </p:txBody>
      </p:sp>
      <p:sp>
        <p:nvSpPr>
          <p:cNvPr id="6"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2419470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9" name="Picture 8" descr="kkk.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0" y="6306284"/>
            <a:ext cx="1241135" cy="365760"/>
          </a:xfrm>
          <a:prstGeom prst="rect">
            <a:avLst/>
          </a:prstGeom>
        </p:spPr>
      </p:pic>
    </p:spTree>
    <p:extLst>
      <p:ext uri="{BB962C8B-B14F-4D97-AF65-F5344CB8AC3E}">
        <p14:creationId xmlns:p14="http://schemas.microsoft.com/office/powerpoint/2010/main" val="1685896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ull Slide Picture">
    <p:spTree>
      <p:nvGrpSpPr>
        <p:cNvPr id="1" name=""/>
        <p:cNvGrpSpPr/>
        <p:nvPr/>
      </p:nvGrpSpPr>
      <p:grpSpPr>
        <a:xfrm>
          <a:off x="0" y="0"/>
          <a:ext cx="0" cy="0"/>
          <a:chOff x="0" y="0"/>
          <a:chExt cx="0" cy="0"/>
        </a:xfrm>
      </p:grpSpPr>
      <p:pic>
        <p:nvPicPr>
          <p:cNvPr id="9" name="Picture 8" descr="kkk.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icture Placeholder 2"/>
          <p:cNvSpPr>
            <a:spLocks noGrp="1"/>
          </p:cNvSpPr>
          <p:nvPr>
            <p:ph type="pic" sz="quarter" idx="10"/>
          </p:nvPr>
        </p:nvSpPr>
        <p:spPr>
          <a:xfrm>
            <a:off x="0" y="0"/>
            <a:ext cx="12192000" cy="6858000"/>
          </a:xfrm>
        </p:spPr>
        <p:txBody>
          <a:bodyPr/>
          <a:lstStyle/>
          <a:p>
            <a:r>
              <a:rPr lang="en-US"/>
              <a:t>Click icon to add picture</a:t>
            </a:r>
          </a:p>
        </p:txBody>
      </p:sp>
      <p:sp>
        <p:nvSpPr>
          <p:cNvPr id="4"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0" y="6306284"/>
            <a:ext cx="1241135" cy="365760"/>
          </a:xfrm>
          <a:prstGeom prst="rect">
            <a:avLst/>
          </a:prstGeom>
        </p:spPr>
      </p:pic>
    </p:spTree>
    <p:extLst>
      <p:ext uri="{BB962C8B-B14F-4D97-AF65-F5344CB8AC3E}">
        <p14:creationId xmlns:p14="http://schemas.microsoft.com/office/powerpoint/2010/main" val="967069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Righ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9600" y="1611516"/>
            <a:ext cx="5018637"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p:cNvSpPr>
            <a:spLocks noGrp="1"/>
          </p:cNvSpPr>
          <p:nvPr>
            <p:ph type="pic" sz="quarter" idx="11"/>
          </p:nvPr>
        </p:nvSpPr>
        <p:spPr>
          <a:xfrm>
            <a:off x="6542638" y="1611516"/>
            <a:ext cx="5039762" cy="4572000"/>
          </a:xfrm>
        </p:spPr>
        <p:txBody>
          <a:bodyPr/>
          <a:lstStyle/>
          <a:p>
            <a:r>
              <a:rPr lang="en-US"/>
              <a:t>Click icon to add picture</a:t>
            </a:r>
          </a:p>
        </p:txBody>
      </p:sp>
      <p:sp>
        <p:nvSpPr>
          <p:cNvPr id="6"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1405614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keyword top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546980"/>
            <a:ext cx="10972800" cy="1525588"/>
          </a:xfrm>
        </p:spPr>
        <p:txBody>
          <a:bodyPr>
            <a:noAutofit/>
          </a:bodyPr>
          <a:lstStyle>
            <a:lvl1pPr algn="l">
              <a:defRPr sz="12000">
                <a:solidFill>
                  <a:schemeClr val="bg1">
                    <a:lumMod val="75000"/>
                  </a:schemeClr>
                </a:solidFill>
                <a:effectLst/>
              </a:defRPr>
            </a:lvl1pPr>
          </a:lstStyle>
          <a:p>
            <a:r>
              <a:rPr lang="en-US" dirty="0"/>
              <a:t>keyword</a:t>
            </a:r>
          </a:p>
        </p:txBody>
      </p:sp>
      <p:sp>
        <p:nvSpPr>
          <p:cNvPr id="4" name="Content Placeholder 3"/>
          <p:cNvSpPr>
            <a:spLocks noGrp="1"/>
          </p:cNvSpPr>
          <p:nvPr>
            <p:ph sz="quarter" idx="10"/>
          </p:nvPr>
        </p:nvSpPr>
        <p:spPr>
          <a:xfrm>
            <a:off x="6092982" y="2516861"/>
            <a:ext cx="5489417" cy="3657601"/>
          </a:xfrm>
        </p:spPr>
        <p:txBody>
          <a:bodyPr>
            <a:normAutofit/>
          </a:bodyPr>
          <a:lstStyle>
            <a:lvl1pPr>
              <a:defRPr sz="3200">
                <a:solidFill>
                  <a:schemeClr val="accent1"/>
                </a:solidFill>
              </a:defRPr>
            </a:lvl1pPr>
            <a:lvl2pPr>
              <a:defRPr sz="2800">
                <a:solidFill>
                  <a:schemeClr val="accent1"/>
                </a:solidFill>
              </a:defRPr>
            </a:lvl2pPr>
            <a:lvl3pPr>
              <a:defRPr sz="2400">
                <a:solidFill>
                  <a:schemeClr val="accent1"/>
                </a:solidFill>
              </a:defRPr>
            </a:lvl3pPr>
            <a:lvl4pPr>
              <a:defRPr sz="2000">
                <a:solidFill>
                  <a:schemeClr val="accent1"/>
                </a:solidFill>
              </a:defRPr>
            </a:lvl4pPr>
            <a:lvl5pPr>
              <a:defRPr sz="20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p:cNvSpPr>
          <p:nvPr>
            <p:ph type="pic" sz="quarter" idx="11"/>
          </p:nvPr>
        </p:nvSpPr>
        <p:spPr>
          <a:xfrm>
            <a:off x="609601" y="2516862"/>
            <a:ext cx="5039762" cy="3656925"/>
          </a:xfrm>
        </p:spPr>
        <p:txBody>
          <a:bodyPr/>
          <a:lstStyle/>
          <a:p>
            <a:r>
              <a:rPr lang="en-US"/>
              <a:t>Click icon to add picture</a:t>
            </a:r>
          </a:p>
        </p:txBody>
      </p:sp>
      <p:sp>
        <p:nvSpPr>
          <p:cNvPr id="6"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688744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keyword top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546980"/>
            <a:ext cx="10972800" cy="1525588"/>
          </a:xfrm>
        </p:spPr>
        <p:txBody>
          <a:bodyPr>
            <a:noAutofit/>
          </a:bodyPr>
          <a:lstStyle>
            <a:lvl1pPr algn="r">
              <a:defRPr sz="12000">
                <a:solidFill>
                  <a:schemeClr val="bg1">
                    <a:lumMod val="75000"/>
                  </a:schemeClr>
                </a:solidFill>
                <a:effectLst/>
              </a:defRPr>
            </a:lvl1pPr>
          </a:lstStyle>
          <a:p>
            <a:r>
              <a:rPr lang="en-US" dirty="0"/>
              <a:t>keyword</a:t>
            </a:r>
          </a:p>
        </p:txBody>
      </p:sp>
      <p:sp>
        <p:nvSpPr>
          <p:cNvPr id="4" name="Content Placeholder 3"/>
          <p:cNvSpPr>
            <a:spLocks noGrp="1"/>
          </p:cNvSpPr>
          <p:nvPr>
            <p:ph sz="quarter" idx="10"/>
          </p:nvPr>
        </p:nvSpPr>
        <p:spPr>
          <a:xfrm>
            <a:off x="606584" y="2507129"/>
            <a:ext cx="5489417" cy="3657601"/>
          </a:xfrm>
        </p:spPr>
        <p:txBody>
          <a:bodyPr>
            <a:normAutofit/>
          </a:bodyPr>
          <a:lstStyle>
            <a:lvl1pPr>
              <a:defRPr sz="3200">
                <a:solidFill>
                  <a:schemeClr val="accent1"/>
                </a:solidFill>
              </a:defRPr>
            </a:lvl1pPr>
            <a:lvl2pPr>
              <a:defRPr sz="2800">
                <a:solidFill>
                  <a:schemeClr val="accent1"/>
                </a:solidFill>
              </a:defRPr>
            </a:lvl2pPr>
            <a:lvl3pPr>
              <a:defRPr sz="2400">
                <a:solidFill>
                  <a:schemeClr val="accent1"/>
                </a:solidFill>
              </a:defRPr>
            </a:lvl3pPr>
            <a:lvl4pPr>
              <a:defRPr sz="2000">
                <a:solidFill>
                  <a:schemeClr val="accent1"/>
                </a:solidFill>
              </a:defRPr>
            </a:lvl4pPr>
            <a:lvl5pPr>
              <a:defRPr sz="20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p:cNvSpPr>
          <p:nvPr>
            <p:ph type="pic" sz="quarter" idx="11"/>
          </p:nvPr>
        </p:nvSpPr>
        <p:spPr>
          <a:xfrm>
            <a:off x="6542637" y="2507805"/>
            <a:ext cx="5039762" cy="3656925"/>
          </a:xfrm>
        </p:spPr>
        <p:txBody>
          <a:bodyPr/>
          <a:lstStyle/>
          <a:p>
            <a:r>
              <a:rPr lang="en-US"/>
              <a:t>Click icon to add picture</a:t>
            </a:r>
          </a:p>
        </p:txBody>
      </p:sp>
      <p:sp>
        <p:nvSpPr>
          <p:cNvPr id="6"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37533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keyword bottom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18" y="4648199"/>
            <a:ext cx="10972800" cy="1525588"/>
          </a:xfrm>
        </p:spPr>
        <p:txBody>
          <a:bodyPr>
            <a:noAutofit/>
          </a:bodyPr>
          <a:lstStyle>
            <a:lvl1pPr algn="l">
              <a:defRPr sz="12000">
                <a:solidFill>
                  <a:schemeClr val="bg1">
                    <a:lumMod val="75000"/>
                  </a:schemeClr>
                </a:solidFill>
                <a:effectLst/>
              </a:defRPr>
            </a:lvl1pPr>
          </a:lstStyle>
          <a:p>
            <a:r>
              <a:rPr lang="en-US" dirty="0"/>
              <a:t>keyword</a:t>
            </a:r>
          </a:p>
        </p:txBody>
      </p:sp>
      <p:sp>
        <p:nvSpPr>
          <p:cNvPr id="4" name="Content Placeholder 3"/>
          <p:cNvSpPr>
            <a:spLocks noGrp="1"/>
          </p:cNvSpPr>
          <p:nvPr>
            <p:ph sz="quarter" idx="10"/>
          </p:nvPr>
        </p:nvSpPr>
        <p:spPr>
          <a:xfrm>
            <a:off x="6096001" y="688060"/>
            <a:ext cx="5489417" cy="3657601"/>
          </a:xfrm>
        </p:spPr>
        <p:txBody>
          <a:bodyPr>
            <a:normAutofit/>
          </a:bodyPr>
          <a:lstStyle>
            <a:lvl1pPr>
              <a:defRPr sz="3200">
                <a:solidFill>
                  <a:schemeClr val="accent1"/>
                </a:solidFill>
              </a:defRPr>
            </a:lvl1pPr>
            <a:lvl2pPr>
              <a:defRPr sz="2800">
                <a:solidFill>
                  <a:schemeClr val="accent1"/>
                </a:solidFill>
              </a:defRPr>
            </a:lvl2pPr>
            <a:lvl3pPr>
              <a:defRPr sz="2400">
                <a:solidFill>
                  <a:schemeClr val="accent1"/>
                </a:solidFill>
              </a:defRPr>
            </a:lvl3pPr>
            <a:lvl4pPr>
              <a:defRPr sz="2000">
                <a:solidFill>
                  <a:schemeClr val="accent1"/>
                </a:solidFill>
              </a:defRPr>
            </a:lvl4pPr>
            <a:lvl5pPr>
              <a:defRPr sz="20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p:cNvSpPr>
          <p:nvPr>
            <p:ph type="pic" sz="quarter" idx="11"/>
          </p:nvPr>
        </p:nvSpPr>
        <p:spPr>
          <a:xfrm>
            <a:off x="609601" y="688736"/>
            <a:ext cx="5039762" cy="3656925"/>
          </a:xfrm>
        </p:spPr>
        <p:txBody>
          <a:bodyPr/>
          <a:lstStyle/>
          <a:p>
            <a:r>
              <a:rPr lang="en-US"/>
              <a:t>Click icon to add picture</a:t>
            </a:r>
          </a:p>
        </p:txBody>
      </p:sp>
      <p:sp>
        <p:nvSpPr>
          <p:cNvPr id="6"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5548808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keyword bottom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18" y="4648199"/>
            <a:ext cx="10972800" cy="1525588"/>
          </a:xfrm>
        </p:spPr>
        <p:txBody>
          <a:bodyPr>
            <a:noAutofit/>
          </a:bodyPr>
          <a:lstStyle>
            <a:lvl1pPr algn="r">
              <a:defRPr sz="12000">
                <a:solidFill>
                  <a:schemeClr val="bg1">
                    <a:lumMod val="75000"/>
                  </a:schemeClr>
                </a:solidFill>
                <a:effectLst/>
              </a:defRPr>
            </a:lvl1pPr>
          </a:lstStyle>
          <a:p>
            <a:r>
              <a:rPr lang="en-US" dirty="0"/>
              <a:t>keyword</a:t>
            </a:r>
          </a:p>
        </p:txBody>
      </p:sp>
      <p:sp>
        <p:nvSpPr>
          <p:cNvPr id="4" name="Content Placeholder 3"/>
          <p:cNvSpPr>
            <a:spLocks noGrp="1"/>
          </p:cNvSpPr>
          <p:nvPr>
            <p:ph sz="quarter" idx="10"/>
          </p:nvPr>
        </p:nvSpPr>
        <p:spPr>
          <a:xfrm>
            <a:off x="612618" y="688060"/>
            <a:ext cx="5489417" cy="3657601"/>
          </a:xfrm>
        </p:spPr>
        <p:txBody>
          <a:bodyPr>
            <a:normAutofit/>
          </a:bodyPr>
          <a:lstStyle>
            <a:lvl1pPr>
              <a:defRPr sz="3200">
                <a:solidFill>
                  <a:schemeClr val="accent1"/>
                </a:solidFill>
              </a:defRPr>
            </a:lvl1pPr>
            <a:lvl2pPr>
              <a:defRPr sz="2800">
                <a:solidFill>
                  <a:schemeClr val="accent1"/>
                </a:solidFill>
              </a:defRPr>
            </a:lvl2pPr>
            <a:lvl3pPr>
              <a:defRPr sz="2400">
                <a:solidFill>
                  <a:schemeClr val="accent1"/>
                </a:solidFill>
              </a:defRPr>
            </a:lvl3pPr>
            <a:lvl4pPr>
              <a:defRPr sz="2000">
                <a:solidFill>
                  <a:schemeClr val="accent1"/>
                </a:solidFill>
              </a:defRPr>
            </a:lvl4pPr>
            <a:lvl5pPr>
              <a:defRPr sz="20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p:cNvSpPr>
          <p:nvPr>
            <p:ph type="pic" sz="quarter" idx="11"/>
          </p:nvPr>
        </p:nvSpPr>
        <p:spPr>
          <a:xfrm>
            <a:off x="6545656" y="688736"/>
            <a:ext cx="5039762" cy="3656925"/>
          </a:xfrm>
        </p:spPr>
        <p:txBody>
          <a:bodyPr/>
          <a:lstStyle/>
          <a:p>
            <a:r>
              <a:rPr lang="en-US"/>
              <a:t>Click icon to add picture</a:t>
            </a:r>
          </a:p>
        </p:txBody>
      </p:sp>
      <p:sp>
        <p:nvSpPr>
          <p:cNvPr id="6"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3878211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3 Pic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8392561" y="1602463"/>
            <a:ext cx="3189837"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p:cNvSpPr>
            <a:spLocks noGrp="1"/>
          </p:cNvSpPr>
          <p:nvPr>
            <p:ph type="pic" sz="quarter" idx="11"/>
          </p:nvPr>
        </p:nvSpPr>
        <p:spPr>
          <a:xfrm>
            <a:off x="609600" y="1601788"/>
            <a:ext cx="7312181" cy="4572000"/>
          </a:xfrm>
        </p:spPr>
        <p:txBody>
          <a:bodyPr/>
          <a:lstStyle/>
          <a:p>
            <a:r>
              <a:rPr lang="en-US"/>
              <a:t>Click icon to add picture</a:t>
            </a:r>
          </a:p>
        </p:txBody>
      </p:sp>
      <p:sp>
        <p:nvSpPr>
          <p:cNvPr id="6"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27761656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3 Pic Righ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270217" y="1602463"/>
            <a:ext cx="7312181" cy="4572000"/>
          </a:xfrm>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9600" y="1602463"/>
            <a:ext cx="3189837"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1565317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Famous Quote">
    <p:spTree>
      <p:nvGrpSpPr>
        <p:cNvPr id="1" name=""/>
        <p:cNvGrpSpPr/>
        <p:nvPr/>
      </p:nvGrpSpPr>
      <p:grpSpPr>
        <a:xfrm>
          <a:off x="0" y="0"/>
          <a:ext cx="0" cy="0"/>
          <a:chOff x="0" y="0"/>
          <a:chExt cx="0" cy="0"/>
        </a:xfrm>
      </p:grpSpPr>
      <p:sp>
        <p:nvSpPr>
          <p:cNvPr id="2" name="Title 1"/>
          <p:cNvSpPr>
            <a:spLocks noGrp="1"/>
          </p:cNvSpPr>
          <p:nvPr>
            <p:ph type="title"/>
          </p:nvPr>
        </p:nvSpPr>
        <p:spPr>
          <a:xfrm>
            <a:off x="5178581" y="2077015"/>
            <a:ext cx="6394765" cy="1354247"/>
          </a:xfrm>
        </p:spPr>
        <p:txBody>
          <a:bodyPr/>
          <a:lstStyle/>
          <a:p>
            <a:r>
              <a:rPr lang="en-US"/>
              <a:t>Click to edit Master title style</a:t>
            </a:r>
          </a:p>
        </p:txBody>
      </p:sp>
      <p:sp>
        <p:nvSpPr>
          <p:cNvPr id="6" name="Picture Placeholder 5"/>
          <p:cNvSpPr>
            <a:spLocks noGrp="1"/>
          </p:cNvSpPr>
          <p:nvPr>
            <p:ph type="pic" sz="quarter" idx="10"/>
          </p:nvPr>
        </p:nvSpPr>
        <p:spPr>
          <a:xfrm>
            <a:off x="1538460" y="1612256"/>
            <a:ext cx="2735263" cy="3648075"/>
          </a:xfrm>
        </p:spPr>
        <p:txBody>
          <a:bodyPr/>
          <a:lstStyle>
            <a:lvl1pPr marL="0" indent="0">
              <a:buNone/>
              <a:defRPr/>
            </a:lvl1pPr>
          </a:lstStyle>
          <a:p>
            <a:r>
              <a:rPr lang="en-US"/>
              <a:t>Click icon to add picture</a:t>
            </a:r>
          </a:p>
        </p:txBody>
      </p:sp>
      <p:cxnSp>
        <p:nvCxnSpPr>
          <p:cNvPr id="10" name="Straight Connector 9"/>
          <p:cNvCxnSpPr/>
          <p:nvPr/>
        </p:nvCxnSpPr>
        <p:spPr>
          <a:xfrm flipV="1">
            <a:off x="5178582" y="3892990"/>
            <a:ext cx="6409854" cy="9054"/>
          </a:xfrm>
          <a:prstGeom prst="line">
            <a:avLst/>
          </a:prstGeom>
        </p:spPr>
        <p:style>
          <a:lnRef idx="2">
            <a:schemeClr val="accent2"/>
          </a:lnRef>
          <a:fillRef idx="0">
            <a:schemeClr val="accent2"/>
          </a:fillRef>
          <a:effectRef idx="1">
            <a:schemeClr val="accent2"/>
          </a:effectRef>
          <a:fontRef idx="minor">
            <a:schemeClr val="tx1"/>
          </a:fontRef>
        </p:style>
      </p:cxnSp>
      <p:sp>
        <p:nvSpPr>
          <p:cNvPr id="12" name="Text Placeholder 11"/>
          <p:cNvSpPr>
            <a:spLocks noGrp="1"/>
          </p:cNvSpPr>
          <p:nvPr>
            <p:ph type="body" sz="quarter" idx="11"/>
          </p:nvPr>
        </p:nvSpPr>
        <p:spPr>
          <a:xfrm>
            <a:off x="5178425" y="4237038"/>
            <a:ext cx="6394450" cy="525462"/>
          </a:xfrm>
        </p:spPr>
        <p:txBody>
          <a:bodyPr>
            <a:noAutofit/>
          </a:bodyPr>
          <a:lstStyle>
            <a:lvl1pPr marL="0" indent="0" algn="ctr">
              <a:buNone/>
              <a:defRPr sz="2400">
                <a:solidFill>
                  <a:schemeClr val="accent6"/>
                </a:solidFill>
              </a:defRPr>
            </a:lvl1pPr>
            <a:lvl2pPr marL="457200" indent="0" algn="ctr">
              <a:buNone/>
              <a:defRPr sz="2000">
                <a:solidFill>
                  <a:schemeClr val="accent6"/>
                </a:solidFill>
              </a:defRPr>
            </a:lvl2pPr>
            <a:lvl3pPr marL="914400" indent="0" algn="ctr">
              <a:buNone/>
              <a:defRPr sz="1800">
                <a:solidFill>
                  <a:schemeClr val="accent6"/>
                </a:solidFill>
              </a:defRPr>
            </a:lvl3pPr>
            <a:lvl4pPr marL="1371600" indent="0" algn="ctr">
              <a:buNone/>
              <a:defRPr sz="1600">
                <a:solidFill>
                  <a:schemeClr val="accent6"/>
                </a:solidFill>
              </a:defRPr>
            </a:lvl4pPr>
            <a:lvl5pPr marL="1828800" indent="0" algn="ctr">
              <a:buNone/>
              <a:defRPr sz="1600">
                <a:solidFill>
                  <a:schemeClr val="accent6"/>
                </a:solidFill>
              </a:defRPr>
            </a:lvl5pPr>
          </a:lstStyle>
          <a:p>
            <a:pPr lvl="0"/>
            <a:r>
              <a:rPr lang="en-US"/>
              <a:t>Edit Master text styles</a:t>
            </a:r>
          </a:p>
        </p:txBody>
      </p:sp>
      <p:sp>
        <p:nvSpPr>
          <p:cNvPr id="13"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1063152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ue Bar with Tree">
    <p:spTree>
      <p:nvGrpSpPr>
        <p:cNvPr id="1" name=""/>
        <p:cNvGrpSpPr/>
        <p:nvPr/>
      </p:nvGrpSpPr>
      <p:grpSpPr>
        <a:xfrm>
          <a:off x="0" y="0"/>
          <a:ext cx="0" cy="0"/>
          <a:chOff x="0" y="0"/>
          <a:chExt cx="0" cy="0"/>
        </a:xfrm>
      </p:grpSpPr>
      <p:sp>
        <p:nvSpPr>
          <p:cNvPr id="3" name="Rectangle 2"/>
          <p:cNvSpPr/>
          <p:nvPr userDrawn="1"/>
        </p:nvSpPr>
        <p:spPr>
          <a:xfrm>
            <a:off x="0" y="-2"/>
            <a:ext cx="5334000" cy="685081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Google Shape;126;p28"/>
          <p:cNvPicPr preferRelativeResize="0"/>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0" y="-2"/>
            <a:ext cx="5334000" cy="6850812"/>
          </a:xfrm>
          <a:prstGeom prst="rect">
            <a:avLst/>
          </a:prstGeom>
          <a:noFill/>
          <a:ln>
            <a:noFill/>
          </a:ln>
        </p:spPr>
      </p:pic>
      <p:pic>
        <p:nvPicPr>
          <p:cNvPr id="10" name="Google Shape;108;p25"/>
          <p:cNvPicPr preferRelativeResize="0">
            <a:picLocks noChangeAspect="1"/>
          </p:cNvPicPr>
          <p:nvPr userDrawn="1"/>
        </p:nvPicPr>
        <p:blipFill>
          <a:blip r:embed="rId3" cstate="print">
            <a:alphaModFix/>
            <a:extLst>
              <a:ext uri="{28A0092B-C50C-407E-A947-70E740481C1C}">
                <a14:useLocalDpi xmlns:a14="http://schemas.microsoft.com/office/drawing/2010/main"/>
              </a:ext>
            </a:extLst>
          </a:blip>
          <a:stretch>
            <a:fillRect/>
          </a:stretch>
        </p:blipFill>
        <p:spPr>
          <a:xfrm>
            <a:off x="620560" y="6306284"/>
            <a:ext cx="1219213" cy="365760"/>
          </a:xfrm>
          <a:prstGeom prst="rect">
            <a:avLst/>
          </a:prstGeom>
          <a:noFill/>
          <a:ln>
            <a:noFill/>
          </a:ln>
        </p:spPr>
      </p:pic>
      <p:sp>
        <p:nvSpPr>
          <p:cNvPr id="2" name="Title 1"/>
          <p:cNvSpPr>
            <a:spLocks noGrp="1"/>
          </p:cNvSpPr>
          <p:nvPr>
            <p:ph type="title"/>
          </p:nvPr>
        </p:nvSpPr>
        <p:spPr>
          <a:xfrm>
            <a:off x="609600" y="685800"/>
            <a:ext cx="4114800" cy="5487988"/>
          </a:xfrm>
        </p:spPr>
        <p:txBody>
          <a:bodyPr>
            <a:normAutofit/>
          </a:bodyPr>
          <a:lstStyle>
            <a:lvl1pPr>
              <a:defRPr sz="6000">
                <a:solidFill>
                  <a:schemeClr val="bg1">
                    <a:lumMod val="85000"/>
                  </a:schemeClr>
                </a:solidFill>
              </a:defRPr>
            </a:lvl1pPr>
          </a:lstStyle>
          <a:p>
            <a:r>
              <a:rPr lang="en-US" dirty="0"/>
              <a:t>Click to edit Master title style</a:t>
            </a:r>
          </a:p>
        </p:txBody>
      </p:sp>
      <p:sp>
        <p:nvSpPr>
          <p:cNvPr id="7" name="Text Placeholder 6"/>
          <p:cNvSpPr>
            <a:spLocks noGrp="1"/>
          </p:cNvSpPr>
          <p:nvPr>
            <p:ph type="body" sz="quarter" idx="11"/>
          </p:nvPr>
        </p:nvSpPr>
        <p:spPr>
          <a:xfrm>
            <a:off x="6019799" y="685800"/>
            <a:ext cx="5562601" cy="5487988"/>
          </a:xfrm>
        </p:spPr>
        <p:txBody>
          <a:bodyPr>
            <a:normAutofit/>
          </a:bodyPr>
          <a:lstStyle>
            <a:lvl1pPr marL="0" indent="0">
              <a:buNone/>
              <a:defRPr sz="4000"/>
            </a:lvl1pPr>
            <a:lvl2pPr marL="457200" indent="0">
              <a:buNone/>
              <a:defRPr sz="3600"/>
            </a:lvl2pPr>
            <a:lvl3pPr marL="914400" indent="0">
              <a:buNone/>
              <a:defRPr sz="3200"/>
            </a:lvl3pPr>
            <a:lvl4pPr marL="1371600" indent="0">
              <a:buNone/>
              <a:defRPr sz="2800"/>
            </a:lvl4pPr>
            <a:lvl5pPr marL="1828800" indent="0">
              <a:buNone/>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2"/>
          <p:cNvSpPr txBox="1">
            <a:spLocks/>
          </p:cNvSpPr>
          <p:nvPr/>
        </p:nvSpPr>
        <p:spPr>
          <a:xfrm>
            <a:off x="6926282"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4075494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ue Bar Left">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1293893" y="1293892"/>
            <a:ext cx="6858002" cy="4270217"/>
          </a:xfrm>
          <a:prstGeom prst="rect">
            <a:avLst/>
          </a:prstGeom>
          <a:blipFill>
            <a:blip r:embed="rId3" cstate="email">
              <a:extLst>
                <a:ext uri="{28A0092B-C50C-407E-A947-70E740481C1C}">
                  <a14:useLocalDpi xmlns:a14="http://schemas.microsoft.com/office/drawing/2010/main"/>
                </a:ext>
              </a:extLst>
            </a:blip>
            <a:stretch>
              <a:fillRect/>
            </a:stretch>
          </a:blipFill>
        </p:spPr>
      </p:pic>
      <p:sp>
        <p:nvSpPr>
          <p:cNvPr id="2" name="Title 1"/>
          <p:cNvSpPr>
            <a:spLocks noGrp="1"/>
          </p:cNvSpPr>
          <p:nvPr>
            <p:ph type="title"/>
          </p:nvPr>
        </p:nvSpPr>
        <p:spPr>
          <a:xfrm>
            <a:off x="609600" y="685800"/>
            <a:ext cx="3200400" cy="5487988"/>
          </a:xfrm>
        </p:spPr>
        <p:txBody>
          <a:bodyPr/>
          <a:lstStyle>
            <a:lvl1pPr>
              <a:defRPr>
                <a:solidFill>
                  <a:schemeClr val="bg1"/>
                </a:solidFill>
              </a:defRPr>
            </a:lvl1pPr>
          </a:lstStyle>
          <a:p>
            <a:r>
              <a:rPr lang="en-US"/>
              <a:t>Click to edit Master title style</a:t>
            </a:r>
            <a:endParaRPr lang="en-US" dirty="0"/>
          </a:p>
        </p:txBody>
      </p:sp>
      <p:sp>
        <p:nvSpPr>
          <p:cNvPr id="7" name="Text Placeholder 6"/>
          <p:cNvSpPr>
            <a:spLocks noGrp="1"/>
          </p:cNvSpPr>
          <p:nvPr>
            <p:ph type="body" sz="quarter" idx="11"/>
          </p:nvPr>
        </p:nvSpPr>
        <p:spPr>
          <a:xfrm>
            <a:off x="4734963" y="685800"/>
            <a:ext cx="6847438" cy="5487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2"/>
          <p:cNvSpPr txBox="1">
            <a:spLocks/>
          </p:cNvSpPr>
          <p:nvPr/>
        </p:nvSpPr>
        <p:spPr>
          <a:xfrm>
            <a:off x="6926282"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pic>
        <p:nvPicPr>
          <p:cNvPr id="9" name="Google Shape;108;p25"/>
          <p:cNvPicPr preferRelativeResize="0">
            <a:picLocks noChangeAspect="1"/>
          </p:cNvPicPr>
          <p:nvPr userDrawn="1"/>
        </p:nvPicPr>
        <p:blipFill>
          <a:blip r:embed="rId4" cstate="print">
            <a:alphaModFix/>
            <a:extLst>
              <a:ext uri="{28A0092B-C50C-407E-A947-70E740481C1C}">
                <a14:useLocalDpi xmlns:a14="http://schemas.microsoft.com/office/drawing/2010/main"/>
              </a:ext>
            </a:extLst>
          </a:blip>
          <a:stretch>
            <a:fillRect/>
          </a:stretch>
        </p:blipFill>
        <p:spPr>
          <a:xfrm>
            <a:off x="620560" y="6306284"/>
            <a:ext cx="1219213" cy="365760"/>
          </a:xfrm>
          <a:prstGeom prst="rect">
            <a:avLst/>
          </a:prstGeom>
          <a:noFill/>
          <a:ln>
            <a:noFill/>
          </a:ln>
        </p:spPr>
      </p:pic>
    </p:spTree>
    <p:extLst>
      <p:ext uri="{BB962C8B-B14F-4D97-AF65-F5344CB8AC3E}">
        <p14:creationId xmlns:p14="http://schemas.microsoft.com/office/powerpoint/2010/main" val="2527368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ue Bar Right">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627891" y="1296154"/>
            <a:ext cx="6858002" cy="4270217"/>
          </a:xfrm>
          <a:prstGeom prst="rect">
            <a:avLst/>
          </a:prstGeom>
          <a:blipFill>
            <a:blip r:embed="rId3" cstate="email">
              <a:extLst>
                <a:ext uri="{28A0092B-C50C-407E-A947-70E740481C1C}">
                  <a14:useLocalDpi xmlns:a14="http://schemas.microsoft.com/office/drawing/2010/main"/>
                </a:ext>
              </a:extLst>
            </a:blip>
            <a:stretch>
              <a:fillRect/>
            </a:stretch>
          </a:blipFill>
        </p:spPr>
      </p:pic>
      <p:sp>
        <p:nvSpPr>
          <p:cNvPr id="2" name="Title 1"/>
          <p:cNvSpPr>
            <a:spLocks noGrp="1"/>
          </p:cNvSpPr>
          <p:nvPr>
            <p:ph type="title"/>
          </p:nvPr>
        </p:nvSpPr>
        <p:spPr>
          <a:xfrm>
            <a:off x="8382000" y="685799"/>
            <a:ext cx="3189838" cy="5497041"/>
          </a:xfrm>
        </p:spPr>
        <p:txBody>
          <a:bodyPr/>
          <a:lstStyle>
            <a:lvl1pPr>
              <a:defRPr>
                <a:solidFill>
                  <a:schemeClr val="bg1"/>
                </a:solidFill>
              </a:defRPr>
            </a:lvl1pPr>
          </a:lstStyle>
          <a:p>
            <a:r>
              <a:rPr lang="en-US"/>
              <a:t>Click to edit Master title style</a:t>
            </a:r>
            <a:endParaRPr lang="en-US" dirty="0"/>
          </a:p>
        </p:txBody>
      </p:sp>
      <p:sp>
        <p:nvSpPr>
          <p:cNvPr id="7" name="Text Placeholder 6"/>
          <p:cNvSpPr>
            <a:spLocks noGrp="1"/>
          </p:cNvSpPr>
          <p:nvPr>
            <p:ph type="body" sz="quarter" idx="11"/>
          </p:nvPr>
        </p:nvSpPr>
        <p:spPr>
          <a:xfrm>
            <a:off x="615636" y="685799"/>
            <a:ext cx="6847438" cy="54970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2"/>
          <p:cNvSpPr txBox="1">
            <a:spLocks/>
          </p:cNvSpPr>
          <p:nvPr/>
        </p:nvSpPr>
        <p:spPr>
          <a:xfrm>
            <a:off x="1406496" y="663166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25616360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Resear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1520982" y="1602463"/>
            <a:ext cx="9162107" cy="36666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1"/>
          </p:nvPr>
        </p:nvSpPr>
        <p:spPr>
          <a:xfrm>
            <a:off x="1524000" y="5305425"/>
            <a:ext cx="9144000" cy="506413"/>
          </a:xfrm>
        </p:spPr>
        <p:txBody>
          <a:bodyPr anchor="ctr">
            <a:normAutofit/>
          </a:bodyPr>
          <a:lstStyle>
            <a:lvl1pPr marL="0" indent="0">
              <a:buNone/>
              <a:defRPr sz="1200"/>
            </a:lvl1pPr>
          </a:lstStyle>
          <a:p>
            <a:pPr lvl="0"/>
            <a:r>
              <a:rPr lang="en-US"/>
              <a:t>Edit Master text styles</a:t>
            </a:r>
          </a:p>
        </p:txBody>
      </p:sp>
      <p:sp>
        <p:nvSpPr>
          <p:cNvPr id="6"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14665635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Insight Left">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2211310" y="2211310"/>
            <a:ext cx="6858002" cy="2435382"/>
          </a:xfrm>
          <a:prstGeom prst="rect">
            <a:avLst/>
          </a:prstGeom>
          <a:blipFill>
            <a:blip r:embed="rId3" cstate="email">
              <a:extLst>
                <a:ext uri="{28A0092B-C50C-407E-A947-70E740481C1C}">
                  <a14:useLocalDpi xmlns:a14="http://schemas.microsoft.com/office/drawing/2010/main"/>
                </a:ext>
              </a:extLst>
            </a:blip>
            <a:stretch>
              <a:fillRect/>
            </a:stretch>
          </a:blipFill>
        </p:spPr>
      </p:pic>
      <p:sp>
        <p:nvSpPr>
          <p:cNvPr id="2" name="Title 1"/>
          <p:cNvSpPr>
            <a:spLocks noGrp="1"/>
          </p:cNvSpPr>
          <p:nvPr>
            <p:ph type="title"/>
          </p:nvPr>
        </p:nvSpPr>
        <p:spPr>
          <a:xfrm>
            <a:off x="2906162" y="76200"/>
            <a:ext cx="8676238" cy="1143000"/>
          </a:xfrm>
        </p:spPr>
        <p:txBody>
          <a:bodyPr/>
          <a:lstStyle/>
          <a:p>
            <a:r>
              <a:rPr lang="en-US"/>
              <a:t>Click to edit Master title style</a:t>
            </a:r>
            <a:endParaRPr lang="en-US" dirty="0"/>
          </a:p>
        </p:txBody>
      </p:sp>
      <p:sp>
        <p:nvSpPr>
          <p:cNvPr id="7" name="Text Placeholder 6"/>
          <p:cNvSpPr>
            <a:spLocks noGrp="1"/>
          </p:cNvSpPr>
          <p:nvPr>
            <p:ph type="body" sz="quarter" idx="11"/>
          </p:nvPr>
        </p:nvSpPr>
        <p:spPr>
          <a:xfrm>
            <a:off x="3820562" y="1593850"/>
            <a:ext cx="7761839" cy="4579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2"/>
          </p:nvPr>
        </p:nvSpPr>
        <p:spPr>
          <a:xfrm>
            <a:off x="1520983" y="2514601"/>
            <a:ext cx="1828800" cy="1828800"/>
          </a:xfrm>
          <a:prstGeom prst="ellipse">
            <a:avLst/>
          </a:prstGeom>
        </p:spPr>
        <p:style>
          <a:lnRef idx="2">
            <a:schemeClr val="accent1"/>
          </a:lnRef>
          <a:fillRef idx="1">
            <a:schemeClr val="lt1"/>
          </a:fillRef>
          <a:effectRef idx="0">
            <a:schemeClr val="accent1"/>
          </a:effectRef>
          <a:fontRef idx="none"/>
        </p:style>
        <p:txBody>
          <a:bodyPr/>
          <a:lstStyle/>
          <a:p>
            <a:r>
              <a:rPr lang="en-US"/>
              <a:t>Click icon to add picture</a:t>
            </a:r>
          </a:p>
        </p:txBody>
      </p:sp>
      <p:sp>
        <p:nvSpPr>
          <p:cNvPr id="9"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pic>
        <p:nvPicPr>
          <p:cNvPr id="10" name="Google Shape;108;p25"/>
          <p:cNvPicPr preferRelativeResize="0">
            <a:picLocks noChangeAspect="1"/>
          </p:cNvPicPr>
          <p:nvPr userDrawn="1"/>
        </p:nvPicPr>
        <p:blipFill>
          <a:blip r:embed="rId4" cstate="print">
            <a:alphaModFix/>
            <a:extLst>
              <a:ext uri="{28A0092B-C50C-407E-A947-70E740481C1C}">
                <a14:useLocalDpi xmlns:a14="http://schemas.microsoft.com/office/drawing/2010/main"/>
              </a:ext>
            </a:extLst>
          </a:blip>
          <a:stretch>
            <a:fillRect/>
          </a:stretch>
        </p:blipFill>
        <p:spPr>
          <a:xfrm>
            <a:off x="620560" y="6306284"/>
            <a:ext cx="1219213" cy="365760"/>
          </a:xfrm>
          <a:prstGeom prst="rect">
            <a:avLst/>
          </a:prstGeom>
          <a:noFill/>
          <a:ln>
            <a:noFill/>
          </a:ln>
        </p:spPr>
      </p:pic>
    </p:spTree>
    <p:extLst>
      <p:ext uri="{BB962C8B-B14F-4D97-AF65-F5344CB8AC3E}">
        <p14:creationId xmlns:p14="http://schemas.microsoft.com/office/powerpoint/2010/main" val="18498252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Insight Right">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7545308" y="2211308"/>
            <a:ext cx="6858002" cy="2435382"/>
          </a:xfrm>
          <a:prstGeom prst="rect">
            <a:avLst/>
          </a:prstGeom>
          <a:blipFill>
            <a:blip r:embed="rId3" cstate="email">
              <a:extLst>
                <a:ext uri="{28A0092B-C50C-407E-A947-70E740481C1C}">
                  <a14:useLocalDpi xmlns:a14="http://schemas.microsoft.com/office/drawing/2010/main"/>
                </a:ext>
              </a:extLst>
            </a:blip>
            <a:stretch>
              <a:fillRect/>
            </a:stretch>
          </a:blipFill>
        </p:spPr>
      </p:pic>
      <p:sp>
        <p:nvSpPr>
          <p:cNvPr id="2" name="Title 1"/>
          <p:cNvSpPr>
            <a:spLocks noGrp="1"/>
          </p:cNvSpPr>
          <p:nvPr>
            <p:ph type="title"/>
          </p:nvPr>
        </p:nvSpPr>
        <p:spPr>
          <a:xfrm>
            <a:off x="623179" y="78087"/>
            <a:ext cx="8676238" cy="1143000"/>
          </a:xfrm>
        </p:spPr>
        <p:txBody>
          <a:bodyPr/>
          <a:lstStyle/>
          <a:p>
            <a:r>
              <a:rPr lang="en-US"/>
              <a:t>Click to edit Master title style</a:t>
            </a:r>
            <a:endParaRPr lang="en-US" dirty="0"/>
          </a:p>
        </p:txBody>
      </p:sp>
      <p:sp>
        <p:nvSpPr>
          <p:cNvPr id="7" name="Text Placeholder 6"/>
          <p:cNvSpPr>
            <a:spLocks noGrp="1"/>
          </p:cNvSpPr>
          <p:nvPr>
            <p:ph type="body" sz="quarter" idx="11"/>
          </p:nvPr>
        </p:nvSpPr>
        <p:spPr>
          <a:xfrm>
            <a:off x="623179" y="1602903"/>
            <a:ext cx="7761839" cy="4579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2"/>
          </p:nvPr>
        </p:nvSpPr>
        <p:spPr>
          <a:xfrm>
            <a:off x="8842218" y="2514599"/>
            <a:ext cx="1828800" cy="1828800"/>
          </a:xfrm>
          <a:prstGeom prst="ellipse">
            <a:avLst/>
          </a:prstGeom>
        </p:spPr>
        <p:style>
          <a:lnRef idx="2">
            <a:schemeClr val="accent1"/>
          </a:lnRef>
          <a:fillRef idx="1">
            <a:schemeClr val="lt1"/>
          </a:fillRef>
          <a:effectRef idx="0">
            <a:schemeClr val="accent1"/>
          </a:effectRef>
          <a:fontRef idx="none"/>
        </p:style>
        <p:txBody>
          <a:bodyPr/>
          <a:lstStyle/>
          <a:p>
            <a:r>
              <a:rPr lang="en-US"/>
              <a:t>Click icon to add picture</a:t>
            </a:r>
          </a:p>
        </p:txBody>
      </p:sp>
      <p:sp>
        <p:nvSpPr>
          <p:cNvPr id="9"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3101654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ig Insight Left">
    <p:spTree>
      <p:nvGrpSpPr>
        <p:cNvPr id="1" name=""/>
        <p:cNvGrpSpPr/>
        <p:nvPr/>
      </p:nvGrpSpPr>
      <p:grpSpPr>
        <a:xfrm>
          <a:off x="0" y="0"/>
          <a:ext cx="0" cy="0"/>
          <a:chOff x="0" y="0"/>
          <a:chExt cx="0" cy="0"/>
        </a:xfrm>
      </p:grpSpPr>
      <p:sp>
        <p:nvSpPr>
          <p:cNvPr id="2" name="Title 1"/>
          <p:cNvSpPr>
            <a:spLocks noGrp="1"/>
          </p:cNvSpPr>
          <p:nvPr>
            <p:ph type="title"/>
          </p:nvPr>
        </p:nvSpPr>
        <p:spPr>
          <a:xfrm>
            <a:off x="2906162" y="76200"/>
            <a:ext cx="8676238" cy="1143000"/>
          </a:xfrm>
        </p:spPr>
        <p:txBody>
          <a:bodyPr/>
          <a:lstStyle/>
          <a:p>
            <a:r>
              <a:rPr lang="en-US" dirty="0"/>
              <a:t>Click to edit Master title style</a:t>
            </a:r>
          </a:p>
        </p:txBody>
      </p:sp>
      <p:sp>
        <p:nvSpPr>
          <p:cNvPr id="7" name="Text Placeholder 6"/>
          <p:cNvSpPr>
            <a:spLocks noGrp="1"/>
          </p:cNvSpPr>
          <p:nvPr>
            <p:ph type="body" sz="quarter" idx="11"/>
          </p:nvPr>
        </p:nvSpPr>
        <p:spPr>
          <a:xfrm>
            <a:off x="3820562" y="1593850"/>
            <a:ext cx="7761839" cy="4579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2"/>
          </p:nvPr>
        </p:nvSpPr>
        <p:spPr>
          <a:xfrm>
            <a:off x="-769543" y="1593850"/>
            <a:ext cx="4114800" cy="4114800"/>
          </a:xfrm>
          <a:prstGeom prst="ellipse">
            <a:avLst/>
          </a:prstGeom>
        </p:spPr>
        <p:style>
          <a:lnRef idx="2">
            <a:schemeClr val="accent1"/>
          </a:lnRef>
          <a:fillRef idx="1">
            <a:schemeClr val="lt1"/>
          </a:fillRef>
          <a:effectRef idx="0">
            <a:schemeClr val="accent1"/>
          </a:effectRef>
          <a:fontRef idx="none"/>
        </p:style>
        <p:txBody>
          <a:bodyPr/>
          <a:lstStyle>
            <a:lvl1pPr marL="0" indent="0">
              <a:buNone/>
              <a:defRPr/>
            </a:lvl1pPr>
          </a:lstStyle>
          <a:p>
            <a:r>
              <a:rPr lang="en-US"/>
              <a:t>Click icon to add picture</a:t>
            </a:r>
            <a:endParaRPr lang="en-US" dirty="0"/>
          </a:p>
        </p:txBody>
      </p:sp>
      <p:sp>
        <p:nvSpPr>
          <p:cNvPr id="9"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4985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ig Insight Right">
    <p:spTree>
      <p:nvGrpSpPr>
        <p:cNvPr id="1" name=""/>
        <p:cNvGrpSpPr/>
        <p:nvPr/>
      </p:nvGrpSpPr>
      <p:grpSpPr>
        <a:xfrm>
          <a:off x="0" y="0"/>
          <a:ext cx="0" cy="0"/>
          <a:chOff x="0" y="0"/>
          <a:chExt cx="0" cy="0"/>
        </a:xfrm>
      </p:grpSpPr>
      <p:sp>
        <p:nvSpPr>
          <p:cNvPr id="2" name="Title 1"/>
          <p:cNvSpPr>
            <a:spLocks noGrp="1"/>
          </p:cNvSpPr>
          <p:nvPr>
            <p:ph type="title"/>
          </p:nvPr>
        </p:nvSpPr>
        <p:spPr>
          <a:xfrm>
            <a:off x="615635" y="76201"/>
            <a:ext cx="8676238" cy="1143000"/>
          </a:xfrm>
        </p:spPr>
        <p:txBody>
          <a:bodyPr/>
          <a:lstStyle/>
          <a:p>
            <a:r>
              <a:rPr lang="en-US"/>
              <a:t>Click to edit Master title style</a:t>
            </a:r>
            <a:endParaRPr lang="en-US" dirty="0"/>
          </a:p>
        </p:txBody>
      </p:sp>
      <p:sp>
        <p:nvSpPr>
          <p:cNvPr id="7" name="Text Placeholder 6"/>
          <p:cNvSpPr>
            <a:spLocks noGrp="1"/>
          </p:cNvSpPr>
          <p:nvPr>
            <p:ph type="body" sz="quarter" idx="11"/>
          </p:nvPr>
        </p:nvSpPr>
        <p:spPr>
          <a:xfrm>
            <a:off x="615635" y="1611952"/>
            <a:ext cx="7761839" cy="4579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2"/>
          </p:nvPr>
        </p:nvSpPr>
        <p:spPr>
          <a:xfrm>
            <a:off x="8836183" y="1593850"/>
            <a:ext cx="4114800" cy="4114800"/>
          </a:xfrm>
          <a:prstGeom prst="ellipse">
            <a:avLst/>
          </a:prstGeom>
        </p:spPr>
        <p:style>
          <a:lnRef idx="2">
            <a:schemeClr val="accent1"/>
          </a:lnRef>
          <a:fillRef idx="1">
            <a:schemeClr val="lt1"/>
          </a:fillRef>
          <a:effectRef idx="0">
            <a:schemeClr val="accent1"/>
          </a:effectRef>
          <a:fontRef idx="none"/>
        </p:style>
        <p:txBody>
          <a:bodyPr/>
          <a:lstStyle>
            <a:lvl1pPr marL="0" indent="0">
              <a:buNone/>
              <a:defRPr/>
            </a:lvl1pPr>
          </a:lstStyle>
          <a:p>
            <a:r>
              <a:rPr lang="en-US"/>
              <a:t>Click icon to add picture</a:t>
            </a:r>
            <a:endParaRPr lang="en-US" dirty="0"/>
          </a:p>
        </p:txBody>
      </p:sp>
      <p:sp>
        <p:nvSpPr>
          <p:cNvPr id="6"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329109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hree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9601" y="1611516"/>
            <a:ext cx="338328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4404360" y="1620569"/>
            <a:ext cx="338328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quarter" idx="12"/>
          </p:nvPr>
        </p:nvSpPr>
        <p:spPr>
          <a:xfrm>
            <a:off x="8199120" y="1611516"/>
            <a:ext cx="338328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11251207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Four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9601" y="1611516"/>
            <a:ext cx="256032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3413761" y="1611516"/>
            <a:ext cx="256032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quarter" idx="12"/>
          </p:nvPr>
        </p:nvSpPr>
        <p:spPr>
          <a:xfrm>
            <a:off x="6217921" y="1611516"/>
            <a:ext cx="256032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quarter" idx="13"/>
          </p:nvPr>
        </p:nvSpPr>
        <p:spPr>
          <a:xfrm>
            <a:off x="9022080" y="1611516"/>
            <a:ext cx="256032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1602845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Heading ">
    <p:spTree>
      <p:nvGrpSpPr>
        <p:cNvPr id="1" name=""/>
        <p:cNvGrpSpPr/>
        <p:nvPr/>
      </p:nvGrpSpPr>
      <p:grpSpPr>
        <a:xfrm>
          <a:off x="0" y="0"/>
          <a:ext cx="0" cy="0"/>
          <a:chOff x="0" y="0"/>
          <a:chExt cx="0" cy="0"/>
        </a:xfrm>
      </p:grpSpPr>
      <p:sp>
        <p:nvSpPr>
          <p:cNvPr id="2" name="Title 1"/>
          <p:cNvSpPr>
            <a:spLocks noGrp="1"/>
          </p:cNvSpPr>
          <p:nvPr>
            <p:ph type="title"/>
          </p:nvPr>
        </p:nvSpPr>
        <p:spPr>
          <a:xfrm>
            <a:off x="609600" y="2078914"/>
            <a:ext cx="10972800" cy="1143000"/>
          </a:xfrm>
        </p:spPr>
        <p:txBody>
          <a:bodyPr>
            <a:normAutofit/>
          </a:bodyPr>
          <a:lstStyle>
            <a:lvl1pPr>
              <a:defRPr sz="3200"/>
            </a:lvl1pPr>
          </a:lstStyle>
          <a:p>
            <a:r>
              <a:rPr lang="en-US"/>
              <a:t>Click to edit Master title style</a:t>
            </a:r>
          </a:p>
        </p:txBody>
      </p:sp>
      <p:sp>
        <p:nvSpPr>
          <p:cNvPr id="3" name="Subtitle 2"/>
          <p:cNvSpPr>
            <a:spLocks noGrp="1"/>
          </p:cNvSpPr>
          <p:nvPr>
            <p:ph type="subTitle" idx="1"/>
          </p:nvPr>
        </p:nvSpPr>
        <p:spPr>
          <a:xfrm>
            <a:off x="609600" y="3804719"/>
            <a:ext cx="10972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1586023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ction - TS">
    <p:spTree>
      <p:nvGrpSpPr>
        <p:cNvPr id="1" name=""/>
        <p:cNvGrpSpPr/>
        <p:nvPr/>
      </p:nvGrpSpPr>
      <p:grpSpPr>
        <a:xfrm>
          <a:off x="0" y="0"/>
          <a:ext cx="0" cy="0"/>
          <a:chOff x="0" y="0"/>
          <a:chExt cx="0" cy="0"/>
        </a:xfrm>
      </p:grpSpPr>
      <p:sp>
        <p:nvSpPr>
          <p:cNvPr id="2" name="Title 1"/>
          <p:cNvSpPr>
            <a:spLocks noGrp="1"/>
          </p:cNvSpPr>
          <p:nvPr>
            <p:ph type="title"/>
          </p:nvPr>
        </p:nvSpPr>
        <p:spPr>
          <a:xfrm>
            <a:off x="609599" y="684680"/>
            <a:ext cx="10972800" cy="1819358"/>
          </a:xfrm>
        </p:spPr>
        <p:txBody>
          <a:bodyPr>
            <a:normAutofit/>
          </a:bodyPr>
          <a:lstStyle>
            <a:lvl1pPr>
              <a:defRPr sz="4400"/>
            </a:lvl1pPr>
          </a:lstStyle>
          <a:p>
            <a:r>
              <a:rPr lang="en-US" dirty="0"/>
              <a:t>Click to edit Master title style</a:t>
            </a:r>
          </a:p>
        </p:txBody>
      </p:sp>
      <p:sp>
        <p:nvSpPr>
          <p:cNvPr id="3" name="Subtitle 2"/>
          <p:cNvSpPr>
            <a:spLocks noGrp="1"/>
          </p:cNvSpPr>
          <p:nvPr>
            <p:ph type="subTitle" idx="1"/>
          </p:nvPr>
        </p:nvSpPr>
        <p:spPr>
          <a:xfrm>
            <a:off x="609599" y="2858702"/>
            <a:ext cx="10972800" cy="1179862"/>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038564"/>
            <a:ext cx="12192000" cy="2819436"/>
          </a:xfrm>
          <a:prstGeom prst="rect">
            <a:avLst/>
          </a:prstGeom>
          <a:blipFill>
            <a:blip r:embed="rId3" cstate="email">
              <a:extLst>
                <a:ext uri="{28A0092B-C50C-407E-A947-70E740481C1C}">
                  <a14:useLocalDpi xmlns:a14="http://schemas.microsoft.com/office/drawing/2010/main"/>
                </a:ext>
              </a:extLst>
            </a:blip>
            <a:stretch>
              <a:fillRect/>
            </a:stretch>
          </a:blipFill>
        </p:spPr>
      </p:pic>
      <p:pic>
        <p:nvPicPr>
          <p:cNvPr id="5" name="Picture Placeholder 3"/>
          <p:cNvPicPr>
            <a:picLocks noChangeAspect="1"/>
          </p:cNvPicPr>
          <p:nvPr/>
        </p:nvPicPr>
        <p:blipFill rotWithShape="1">
          <a:blip r:embed="rId4" cstate="print">
            <a:alphaModFix amt="10000"/>
            <a:extLst>
              <a:ext uri="{28A0092B-C50C-407E-A947-70E740481C1C}">
                <a14:useLocalDpi xmlns:a14="http://schemas.microsoft.com/office/drawing/2010/main"/>
              </a:ext>
            </a:extLst>
          </a:blip>
          <a:srcRect t="-1038" b="-1038"/>
          <a:stretch/>
        </p:blipFill>
        <p:spPr>
          <a:xfrm>
            <a:off x="3006706" y="4611302"/>
            <a:ext cx="6178587" cy="1892034"/>
          </a:xfrm>
          <a:prstGeom prst="rect">
            <a:avLst/>
          </a:prstGeom>
        </p:spPr>
      </p:pic>
      <p:cxnSp>
        <p:nvCxnSpPr>
          <p:cNvPr id="7" name="Straight Connector 6"/>
          <p:cNvCxnSpPr/>
          <p:nvPr/>
        </p:nvCxnSpPr>
        <p:spPr>
          <a:xfrm>
            <a:off x="609599" y="2751133"/>
            <a:ext cx="10972800" cy="0"/>
          </a:xfrm>
          <a:prstGeom prst="line">
            <a:avLst/>
          </a:prstGeom>
        </p:spPr>
        <p:style>
          <a:lnRef idx="2">
            <a:schemeClr val="accent2"/>
          </a:lnRef>
          <a:fillRef idx="0">
            <a:schemeClr val="accent2"/>
          </a:fillRef>
          <a:effectRef idx="1">
            <a:schemeClr val="accent2"/>
          </a:effectRef>
          <a:fontRef idx="minor">
            <a:schemeClr val="tx1"/>
          </a:fontRef>
        </p:style>
      </p:cxnSp>
      <p:sp>
        <p:nvSpPr>
          <p:cNvPr id="9"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3805506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Section - TS">
    <p:spTree>
      <p:nvGrpSpPr>
        <p:cNvPr id="1" name=""/>
        <p:cNvGrpSpPr/>
        <p:nvPr/>
      </p:nvGrpSpPr>
      <p:grpSpPr>
        <a:xfrm>
          <a:off x="0" y="0"/>
          <a:ext cx="0" cy="0"/>
          <a:chOff x="0" y="0"/>
          <a:chExt cx="0" cy="0"/>
        </a:xfrm>
      </p:grpSpPr>
      <p:sp>
        <p:nvSpPr>
          <p:cNvPr id="2" name="Title 1"/>
          <p:cNvSpPr>
            <a:spLocks noGrp="1"/>
          </p:cNvSpPr>
          <p:nvPr>
            <p:ph type="title"/>
          </p:nvPr>
        </p:nvSpPr>
        <p:spPr>
          <a:xfrm>
            <a:off x="618653" y="2292984"/>
            <a:ext cx="10972800" cy="1819358"/>
          </a:xfrm>
        </p:spPr>
        <p:txBody>
          <a:bodyPr>
            <a:normAutofit/>
          </a:bodyPr>
          <a:lstStyle>
            <a:lvl1pPr>
              <a:defRPr sz="3200"/>
            </a:lvl1pPr>
          </a:lstStyle>
          <a:p>
            <a:r>
              <a:rPr lang="en-US"/>
              <a:t>Click to edit Master title style</a:t>
            </a:r>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3744" y="4809460"/>
            <a:ext cx="7641125" cy="2519321"/>
          </a:xfrm>
          <a:prstGeom prst="parallelogram">
            <a:avLst/>
          </a:prstGeom>
          <a:blipFill>
            <a:blip r:embed="rId3" cstate="email">
              <a:extLst>
                <a:ext uri="{28A0092B-C50C-407E-A947-70E740481C1C}">
                  <a14:useLocalDpi xmlns:a14="http://schemas.microsoft.com/office/drawing/2010/main"/>
                </a:ext>
              </a:extLst>
            </a:blip>
            <a:stretch>
              <a:fillRect/>
            </a:stretch>
          </a:blipFill>
        </p:spPr>
      </p:pic>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0800000">
            <a:off x="5184619" y="-452675"/>
            <a:ext cx="7641125" cy="2519321"/>
          </a:xfrm>
          <a:prstGeom prst="parallelogram">
            <a:avLst/>
          </a:prstGeom>
          <a:blipFill>
            <a:blip r:embed="rId3" cstate="email">
              <a:extLst>
                <a:ext uri="{28A0092B-C50C-407E-A947-70E740481C1C}">
                  <a14:useLocalDpi xmlns:a14="http://schemas.microsoft.com/office/drawing/2010/main"/>
                </a:ext>
              </a:extLst>
            </a:blip>
            <a:stretch>
              <a:fillRect/>
            </a:stretch>
          </a:blipFill>
        </p:spPr>
      </p:pic>
      <p:sp>
        <p:nvSpPr>
          <p:cNvPr id="6" name="Parallelogram 5"/>
          <p:cNvSpPr/>
          <p:nvPr/>
        </p:nvSpPr>
        <p:spPr>
          <a:xfrm>
            <a:off x="-633744" y="-452675"/>
            <a:ext cx="6246893" cy="2519322"/>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p:cNvSpPr/>
          <p:nvPr/>
        </p:nvSpPr>
        <p:spPr>
          <a:xfrm>
            <a:off x="6578851" y="4809460"/>
            <a:ext cx="6246893" cy="2519322"/>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18653" y="0"/>
            <a:ext cx="4116309" cy="1819275"/>
          </a:xfrm>
        </p:spPr>
        <p:txBody>
          <a:bodyPr anchor="ctr">
            <a:noAutofit/>
          </a:bodyPr>
          <a:lstStyle>
            <a:lvl1pPr marL="0" indent="0">
              <a:buNone/>
              <a:defRPr sz="2800">
                <a:solidFill>
                  <a:schemeClr val="bg1"/>
                </a:solidFill>
              </a:defRPr>
            </a:lvl1pPr>
            <a:lvl2pPr marL="457200" indent="0">
              <a:buNone/>
              <a:defRPr sz="2400">
                <a:solidFill>
                  <a:schemeClr val="bg1"/>
                </a:solidFill>
              </a:defRPr>
            </a:lvl2pPr>
            <a:lvl3pPr marL="914400" indent="0">
              <a:buNone/>
              <a:defRPr sz="20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p:cNvSpPr>
            <a:spLocks noGrp="1"/>
          </p:cNvSpPr>
          <p:nvPr>
            <p:ph type="body" sz="quarter" idx="11"/>
          </p:nvPr>
        </p:nvSpPr>
        <p:spPr>
          <a:xfrm>
            <a:off x="7478162" y="5035880"/>
            <a:ext cx="4113291" cy="1819275"/>
          </a:xfrm>
        </p:spPr>
        <p:txBody>
          <a:bodyPr anchor="ctr">
            <a:noAutofit/>
          </a:bodyPr>
          <a:lstStyle>
            <a:lvl1pPr marL="0" indent="0">
              <a:buNone/>
              <a:defRPr sz="2800">
                <a:solidFill>
                  <a:schemeClr val="bg1"/>
                </a:solidFill>
              </a:defRPr>
            </a:lvl1pPr>
            <a:lvl2pPr marL="457200" indent="0">
              <a:buNone/>
              <a:defRPr sz="2400">
                <a:solidFill>
                  <a:schemeClr val="bg1"/>
                </a:solidFill>
              </a:defRPr>
            </a:lvl2pPr>
            <a:lvl3pPr marL="914400" indent="0">
              <a:buNone/>
              <a:defRPr sz="20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ubtitle 2"/>
          <p:cNvSpPr txBox="1">
            <a:spLocks/>
          </p:cNvSpPr>
          <p:nvPr/>
        </p:nvSpPr>
        <p:spPr>
          <a:xfrm>
            <a:off x="0"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lgn="l">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1385337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2" name="Title 1"/>
          <p:cNvSpPr>
            <a:spLocks noGrp="1"/>
          </p:cNvSpPr>
          <p:nvPr>
            <p:ph type="title"/>
          </p:nvPr>
        </p:nvSpPr>
        <p:spPr>
          <a:xfrm>
            <a:off x="609600" y="2895564"/>
            <a:ext cx="10972800" cy="1143000"/>
          </a:xfrm>
        </p:spPr>
        <p:txBody>
          <a:bodyPr>
            <a:normAutofit/>
          </a:bodyPr>
          <a:lstStyle>
            <a:lvl1pPr>
              <a:defRPr sz="3200"/>
            </a:lvl1pPr>
          </a:lstStyle>
          <a:p>
            <a:r>
              <a:rPr lang="en-US" dirty="0"/>
              <a:t>Click to edit Master title style</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038564"/>
            <a:ext cx="12192000" cy="2819436"/>
          </a:xfrm>
          <a:prstGeom prst="rect">
            <a:avLst/>
          </a:prstGeom>
          <a:blipFill>
            <a:blip r:embed="rId3" cstate="email">
              <a:extLst>
                <a:ext uri="{28A0092B-C50C-407E-A947-70E740481C1C}">
                  <a14:useLocalDpi xmlns:a14="http://schemas.microsoft.com/office/drawing/2010/main"/>
                </a:ext>
              </a:extLst>
            </a:blip>
            <a:stretch>
              <a:fillRect/>
            </a:stretch>
          </a:blipFill>
        </p:spPr>
      </p:pic>
      <p:grpSp>
        <p:nvGrpSpPr>
          <p:cNvPr id="8" name="Group 7"/>
          <p:cNvGrpSpPr/>
          <p:nvPr/>
        </p:nvGrpSpPr>
        <p:grpSpPr>
          <a:xfrm>
            <a:off x="2514600" y="4983480"/>
            <a:ext cx="7162800" cy="731520"/>
            <a:chOff x="914400" y="4983480"/>
            <a:chExt cx="7162800" cy="731520"/>
          </a:xfrm>
        </p:grpSpPr>
        <p:sp>
          <p:nvSpPr>
            <p:cNvPr id="9" name="TextBox 8"/>
            <p:cNvSpPr txBox="1"/>
            <p:nvPr/>
          </p:nvSpPr>
          <p:spPr>
            <a:xfrm>
              <a:off x="5470817" y="5225047"/>
              <a:ext cx="2606383"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JM" sz="1400" spc="100" dirty="0" err="1">
                  <a:solidFill>
                    <a:schemeClr val="bg1"/>
                  </a:solidFill>
                  <a:ea typeface="Helvetica Neue LT Com 65 Medium" charset="0"/>
                  <a:cs typeface="Helvetica Neue LT Com 65 Medium" charset="0"/>
                </a:rPr>
                <a:t>trustworthysellinginfo.com</a:t>
              </a:r>
              <a:endParaRPr lang="en-JM" sz="1400" spc="100" dirty="0">
                <a:solidFill>
                  <a:schemeClr val="bg1"/>
                </a:solidFill>
                <a:ea typeface="Helvetica Neue LT Com 65 Medium" charset="0"/>
                <a:cs typeface="Helvetica Neue LT Com 65 Medium" charset="0"/>
              </a:endParaRPr>
            </a:p>
          </p:txBody>
        </p:sp>
        <p:cxnSp>
          <p:nvCxnSpPr>
            <p:cNvPr id="10" name="Straight Connector 9"/>
            <p:cNvCxnSpPr/>
            <p:nvPr/>
          </p:nvCxnSpPr>
          <p:spPr>
            <a:xfrm>
              <a:off x="5156458" y="5112236"/>
              <a:ext cx="0" cy="533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400" y="4983480"/>
              <a:ext cx="2274158" cy="731520"/>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3119" y="5130495"/>
              <a:ext cx="1255074" cy="508305"/>
            </a:xfrm>
            <a:prstGeom prst="rect">
              <a:avLst/>
            </a:prstGeom>
          </p:spPr>
        </p:pic>
      </p:grpSp>
      <p:pic>
        <p:nvPicPr>
          <p:cNvPr id="13" name="Picture Placeholder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78200" y="1261144"/>
            <a:ext cx="5435600" cy="1630680"/>
          </a:xfrm>
          <a:prstGeom prst="rect">
            <a:avLst/>
          </a:prstGeom>
        </p:spPr>
      </p:pic>
      <p:sp>
        <p:nvSpPr>
          <p:cNvPr id="14"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6383662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9" name="Picture 8" descr="kkk.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 y="6306284"/>
            <a:ext cx="1241135" cy="365760"/>
          </a:xfrm>
          <a:prstGeom prst="rect">
            <a:avLst/>
          </a:prstGeom>
        </p:spPr>
      </p:pic>
    </p:spTree>
    <p:extLst>
      <p:ext uri="{BB962C8B-B14F-4D97-AF65-F5344CB8AC3E}">
        <p14:creationId xmlns:p14="http://schemas.microsoft.com/office/powerpoint/2010/main" val="40868605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ree Cover">
    <p:spTree>
      <p:nvGrpSpPr>
        <p:cNvPr id="1" name=""/>
        <p:cNvGrpSpPr/>
        <p:nvPr/>
      </p:nvGrpSpPr>
      <p:grpSpPr>
        <a:xfrm>
          <a:off x="0" y="0"/>
          <a:ext cx="0" cy="0"/>
          <a:chOff x="0" y="0"/>
          <a:chExt cx="0" cy="0"/>
        </a:xfrm>
      </p:grpSpPr>
      <p:pic>
        <p:nvPicPr>
          <p:cNvPr id="14" name="Google Shape;104;p25"/>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pic>
        <p:nvPicPr>
          <p:cNvPr id="9" name="Google Shape;108;p25"/>
          <p:cNvPicPr preferRelativeResize="0"/>
          <p:nvPr userDrawn="1"/>
        </p:nvPicPr>
        <p:blipFill>
          <a:blip r:embed="rId3" cstate="print">
            <a:alphaModFix/>
            <a:extLst>
              <a:ext uri="{28A0092B-C50C-407E-A947-70E740481C1C}">
                <a14:useLocalDpi xmlns:a14="http://schemas.microsoft.com/office/drawing/2010/main"/>
              </a:ext>
            </a:extLst>
          </a:blip>
          <a:stretch>
            <a:fillRect/>
          </a:stretch>
        </p:blipFill>
        <p:spPr>
          <a:xfrm>
            <a:off x="3750784" y="3840352"/>
            <a:ext cx="2877633" cy="863281"/>
          </a:xfrm>
          <a:prstGeom prst="rect">
            <a:avLst/>
          </a:prstGeom>
          <a:noFill/>
          <a:ln>
            <a:noFill/>
          </a:ln>
        </p:spPr>
      </p:pic>
      <p:sp>
        <p:nvSpPr>
          <p:cNvPr id="8" name="Title 1"/>
          <p:cNvSpPr>
            <a:spLocks noGrp="1"/>
          </p:cNvSpPr>
          <p:nvPr>
            <p:ph type="title"/>
          </p:nvPr>
        </p:nvSpPr>
        <p:spPr>
          <a:xfrm>
            <a:off x="609585" y="2042125"/>
            <a:ext cx="10972800" cy="1143000"/>
          </a:xfrm>
        </p:spPr>
        <p:txBody>
          <a:bodyPr>
            <a:normAutofit/>
          </a:bodyPr>
          <a:lstStyle>
            <a:lvl1pPr>
              <a:defRPr sz="4000">
                <a:solidFill>
                  <a:schemeClr val="bg1"/>
                </a:solidFill>
              </a:defRPr>
            </a:lvl1pPr>
          </a:lstStyle>
          <a:p>
            <a:r>
              <a:rPr lang="en-US" dirty="0"/>
              <a:t>Click to edit Master title style</a:t>
            </a:r>
          </a:p>
        </p:txBody>
      </p:sp>
      <p:cxnSp>
        <p:nvCxnSpPr>
          <p:cNvPr id="17" name="Google Shape;107;p25"/>
          <p:cNvCxnSpPr/>
          <p:nvPr/>
        </p:nvCxnSpPr>
        <p:spPr>
          <a:xfrm>
            <a:off x="2766985" y="3429007"/>
            <a:ext cx="6658000" cy="0"/>
          </a:xfrm>
          <a:prstGeom prst="straightConnector1">
            <a:avLst/>
          </a:prstGeom>
          <a:noFill/>
          <a:ln w="9525" cap="flat" cmpd="sng">
            <a:solidFill>
              <a:srgbClr val="FFFFFF"/>
            </a:solidFill>
            <a:prstDash val="solid"/>
            <a:round/>
            <a:headEnd type="none" w="med" len="med"/>
            <a:tailEnd type="none" w="med" len="med"/>
          </a:ln>
        </p:spPr>
      </p:cxnSp>
      <p:sp>
        <p:nvSpPr>
          <p:cNvPr id="19" name="Google Shape;106;p25"/>
          <p:cNvSpPr txBox="1"/>
          <p:nvPr/>
        </p:nvSpPr>
        <p:spPr>
          <a:xfrm>
            <a:off x="6764083" y="3671233"/>
            <a:ext cx="1743200" cy="10324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6667" kern="0">
                <a:solidFill>
                  <a:srgbClr val="FFFFFF"/>
                </a:solidFill>
                <a:latin typeface="Times New Roman"/>
                <a:ea typeface="Times New Roman"/>
                <a:cs typeface="Times New Roman"/>
                <a:sym typeface="Times New Roman"/>
              </a:rPr>
              <a:t>| 2.0</a:t>
            </a:r>
            <a:endParaRPr sz="6667" kern="0">
              <a:solidFill>
                <a:srgbClr val="FFFFFF"/>
              </a:solidFill>
              <a:latin typeface="Times New Roman"/>
              <a:ea typeface="Times New Roman"/>
              <a:cs typeface="Times New Roman"/>
              <a:sym typeface="Times New Roman"/>
            </a:endParaRPr>
          </a:p>
        </p:txBody>
      </p:sp>
      <p:sp>
        <p:nvSpPr>
          <p:cNvPr id="21"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schemeClr val="bg1"/>
                </a:solidFill>
                <a:latin typeface="Arial" pitchFamily="34" charset="0"/>
                <a:cs typeface="Arial" pitchFamily="34" charset="0"/>
              </a:rPr>
              <a:t>Copyright © — LL Global Services, Inc., and Hoopis Performance Network, LLC. All rights reserved.</a:t>
            </a:r>
            <a:endParaRPr lang="en-US" kern="0" dirty="0">
              <a:solidFill>
                <a:schemeClr val="bg1"/>
              </a:solidFill>
              <a:ea typeface="Arial" charset="0"/>
              <a:cs typeface="Arial" pitchFamily="34" charset="0"/>
            </a:endParaRPr>
          </a:p>
        </p:txBody>
      </p:sp>
    </p:spTree>
    <p:extLst>
      <p:ext uri="{BB962C8B-B14F-4D97-AF65-F5344CB8AC3E}">
        <p14:creationId xmlns:p14="http://schemas.microsoft.com/office/powerpoint/2010/main" val="465463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2Column_chart_B">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34992" y="1377696"/>
            <a:ext cx="6801104" cy="4521200"/>
          </a:xfrm>
        </p:spPr>
        <p:txBody>
          <a:bodyPr lIns="0" tIns="0" rIns="0" numCol="1" spcCol="457200" anchor="ctr"/>
          <a:lstStyle>
            <a:lvl1pPr marL="0" indent="0" algn="ctr">
              <a:lnSpc>
                <a:spcPct val="110000"/>
              </a:lnSpc>
              <a:spcBef>
                <a:spcPts val="0"/>
              </a:spcBef>
              <a:spcAft>
                <a:spcPts val="2400"/>
              </a:spcAft>
              <a:buClr>
                <a:schemeClr val="accent1"/>
              </a:buClr>
              <a:buSzPct val="90000"/>
              <a:buFont typeface="Arial"/>
              <a:buNone/>
              <a:defRPr sz="1867" baseline="0"/>
            </a:lvl1pPr>
            <a:lvl2pPr marL="300559" indent="0">
              <a:lnSpc>
                <a:spcPct val="120000"/>
              </a:lnSpc>
              <a:spcBef>
                <a:spcPts val="0"/>
              </a:spcBef>
              <a:spcAft>
                <a:spcPts val="1600"/>
              </a:spcAft>
              <a:buClr>
                <a:schemeClr val="accent1"/>
              </a:buClr>
              <a:buSzPct val="90000"/>
              <a:buFont typeface="Arial"/>
              <a:buNone/>
              <a:defRPr sz="2133"/>
            </a:lvl2pPr>
            <a:lvl3pPr marL="611701" indent="0">
              <a:lnSpc>
                <a:spcPct val="120000"/>
              </a:lnSpc>
              <a:spcBef>
                <a:spcPts val="0"/>
              </a:spcBef>
              <a:spcAft>
                <a:spcPts val="1600"/>
              </a:spcAft>
              <a:buClr>
                <a:schemeClr val="accent1"/>
              </a:buClr>
              <a:buSzPct val="90000"/>
              <a:buFont typeface="Arial"/>
              <a:buNone/>
              <a:defRPr sz="1867"/>
            </a:lvl3pPr>
            <a:lvl4pPr marL="914377" indent="0">
              <a:lnSpc>
                <a:spcPct val="120000"/>
              </a:lnSpc>
              <a:spcBef>
                <a:spcPts val="0"/>
              </a:spcBef>
              <a:spcAft>
                <a:spcPts val="1600"/>
              </a:spcAft>
              <a:buClr>
                <a:schemeClr val="accent1"/>
              </a:buClr>
              <a:buSzPct val="90000"/>
              <a:buFont typeface="Arial"/>
              <a:buNone/>
              <a:defRPr sz="1867"/>
            </a:lvl4pPr>
            <a:lvl5pPr marL="1214936" indent="0">
              <a:lnSpc>
                <a:spcPct val="120000"/>
              </a:lnSpc>
              <a:spcBef>
                <a:spcPts val="0"/>
              </a:spcBef>
              <a:spcAft>
                <a:spcPts val="1600"/>
              </a:spcAft>
              <a:buClr>
                <a:schemeClr val="accent1"/>
              </a:buClr>
              <a:buSzPct val="90000"/>
              <a:buFont typeface="Arial"/>
              <a:buNone/>
              <a:defRPr sz="1600"/>
            </a:lvl5pPr>
          </a:lstStyle>
          <a:p>
            <a:pPr lvl="0"/>
            <a:r>
              <a:rPr lang="en-US" dirty="0"/>
              <a:t>Click Chart icon to add a Chart on this side</a:t>
            </a:r>
          </a:p>
        </p:txBody>
      </p:sp>
      <p:sp>
        <p:nvSpPr>
          <p:cNvPr id="2" name="TextBox 1"/>
          <p:cNvSpPr txBox="1"/>
          <p:nvPr/>
        </p:nvSpPr>
        <p:spPr>
          <a:xfrm>
            <a:off x="11247349" y="-1111937"/>
            <a:ext cx="253596" cy="461665"/>
          </a:xfrm>
          <a:prstGeom prst="rect">
            <a:avLst/>
          </a:prstGeom>
          <a:noFill/>
        </p:spPr>
        <p:txBody>
          <a:bodyPr wrap="none" rtlCol="0">
            <a:spAutoFit/>
          </a:bodyPr>
          <a:lstStyle/>
          <a:p>
            <a:r>
              <a:rPr lang="en-US" sz="2400" dirty="0"/>
              <a:t> </a:t>
            </a:r>
          </a:p>
        </p:txBody>
      </p:sp>
      <p:sp>
        <p:nvSpPr>
          <p:cNvPr id="9" name="Content Placeholder 2"/>
          <p:cNvSpPr>
            <a:spLocks noGrp="1"/>
          </p:cNvSpPr>
          <p:nvPr>
            <p:ph idx="16" hasCustomPrompt="1"/>
          </p:nvPr>
        </p:nvSpPr>
        <p:spPr>
          <a:xfrm>
            <a:off x="769027" y="1377696"/>
            <a:ext cx="3393068" cy="4521200"/>
          </a:xfrm>
        </p:spPr>
        <p:txBody>
          <a:bodyPr lIns="0" tIns="0" rIns="0" numCol="1" spcCol="457200" anchor="ctr"/>
          <a:lstStyle>
            <a:lvl1pPr marL="0" indent="0">
              <a:lnSpc>
                <a:spcPct val="100000"/>
              </a:lnSpc>
              <a:spcBef>
                <a:spcPts val="0"/>
              </a:spcBef>
              <a:spcAft>
                <a:spcPts val="2400"/>
              </a:spcAft>
              <a:buClr>
                <a:schemeClr val="accent1"/>
              </a:buClr>
              <a:buSzPct val="90000"/>
              <a:buFont typeface="Arial"/>
              <a:buNone/>
              <a:defRPr sz="4000" b="1" i="1" baseline="0">
                <a:solidFill>
                  <a:schemeClr val="accent1"/>
                </a:solidFill>
              </a:defRPr>
            </a:lvl1pPr>
            <a:lvl2pPr marL="300559" indent="0">
              <a:lnSpc>
                <a:spcPct val="120000"/>
              </a:lnSpc>
              <a:spcBef>
                <a:spcPts val="0"/>
              </a:spcBef>
              <a:spcAft>
                <a:spcPts val="1600"/>
              </a:spcAft>
              <a:buClr>
                <a:schemeClr val="accent1"/>
              </a:buClr>
              <a:buSzPct val="90000"/>
              <a:buFont typeface="Arial"/>
              <a:buNone/>
              <a:defRPr sz="2133"/>
            </a:lvl2pPr>
            <a:lvl3pPr marL="611701" indent="0">
              <a:lnSpc>
                <a:spcPct val="120000"/>
              </a:lnSpc>
              <a:spcBef>
                <a:spcPts val="0"/>
              </a:spcBef>
              <a:spcAft>
                <a:spcPts val="1600"/>
              </a:spcAft>
              <a:buClr>
                <a:schemeClr val="accent1"/>
              </a:buClr>
              <a:buSzPct val="90000"/>
              <a:buFont typeface="Arial"/>
              <a:buNone/>
              <a:defRPr sz="1867"/>
            </a:lvl3pPr>
            <a:lvl4pPr marL="914377" indent="0">
              <a:lnSpc>
                <a:spcPct val="120000"/>
              </a:lnSpc>
              <a:spcBef>
                <a:spcPts val="0"/>
              </a:spcBef>
              <a:spcAft>
                <a:spcPts val="1600"/>
              </a:spcAft>
              <a:buClr>
                <a:schemeClr val="accent1"/>
              </a:buClr>
              <a:buSzPct val="90000"/>
              <a:buFont typeface="Arial"/>
              <a:buNone/>
              <a:defRPr sz="1867"/>
            </a:lvl4pPr>
            <a:lvl5pPr marL="1214936" indent="0">
              <a:lnSpc>
                <a:spcPct val="120000"/>
              </a:lnSpc>
              <a:spcBef>
                <a:spcPts val="0"/>
              </a:spcBef>
              <a:spcAft>
                <a:spcPts val="1600"/>
              </a:spcAft>
              <a:buClr>
                <a:schemeClr val="accent1"/>
              </a:buClr>
              <a:buSzPct val="90000"/>
              <a:buFont typeface="Arial"/>
              <a:buNone/>
              <a:defRPr sz="1600"/>
            </a:lvl5pPr>
          </a:lstStyle>
          <a:p>
            <a:pPr lvl="0"/>
            <a:r>
              <a:rPr lang="en-US" dirty="0"/>
              <a:t>Click to edit text</a:t>
            </a:r>
          </a:p>
        </p:txBody>
      </p:sp>
      <p:sp>
        <p:nvSpPr>
          <p:cNvPr id="11" name="Title Placeholder 37"/>
          <p:cNvSpPr>
            <a:spLocks noGrp="1"/>
          </p:cNvSpPr>
          <p:nvPr>
            <p:ph type="title" hasCustomPrompt="1"/>
          </p:nvPr>
        </p:nvSpPr>
        <p:spPr>
          <a:xfrm>
            <a:off x="471051" y="-60960"/>
            <a:ext cx="11311005" cy="987552"/>
          </a:xfrm>
          <a:prstGeom prst="rect">
            <a:avLst/>
          </a:prstGeom>
        </p:spPr>
        <p:txBody>
          <a:bodyPr vert="horz" wrap="none" lIns="0" tIns="0" rIns="0" bIns="0" rtlCol="0" anchor="b">
            <a:normAutofit/>
          </a:bodyPr>
          <a:lstStyle>
            <a:lvl1pPr>
              <a:defRPr baseline="0"/>
            </a:lvl1pPr>
          </a:lstStyle>
          <a:p>
            <a:r>
              <a:rPr lang="en-US" dirty="0"/>
              <a:t>Click to edit slide heading</a:t>
            </a:r>
          </a:p>
        </p:txBody>
      </p:sp>
      <p:sp>
        <p:nvSpPr>
          <p:cNvPr id="13" name="Text Placeholder 22"/>
          <p:cNvSpPr>
            <a:spLocks noGrp="1"/>
          </p:cNvSpPr>
          <p:nvPr>
            <p:ph type="body" sz="quarter" idx="10"/>
          </p:nvPr>
        </p:nvSpPr>
        <p:spPr>
          <a:xfrm>
            <a:off x="768351" y="6062133"/>
            <a:ext cx="8900583" cy="508000"/>
          </a:xfrm>
        </p:spPr>
        <p:txBody>
          <a:bodyPr anchor="b"/>
          <a:lstStyle>
            <a:lvl1pPr>
              <a:defRPr sz="1067"/>
            </a:lvl1pPr>
          </a:lstStyle>
          <a:p>
            <a:pPr lvl="0"/>
            <a:r>
              <a:rPr lang="en-US"/>
              <a:t>Edit Master text styles</a:t>
            </a:r>
          </a:p>
        </p:txBody>
      </p:sp>
    </p:spTree>
    <p:extLst>
      <p:ext uri="{BB962C8B-B14F-4D97-AF65-F5344CB8AC3E}">
        <p14:creationId xmlns:p14="http://schemas.microsoft.com/office/powerpoint/2010/main" val="16929781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2Column_char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68096" y="1377696"/>
            <a:ext cx="6801104" cy="4521200"/>
          </a:xfrm>
        </p:spPr>
        <p:txBody>
          <a:bodyPr lIns="0" tIns="0" rIns="0" numCol="1" spcCol="457200" anchor="ctr"/>
          <a:lstStyle>
            <a:lvl1pPr marL="0" indent="0" algn="ctr">
              <a:lnSpc>
                <a:spcPct val="110000"/>
              </a:lnSpc>
              <a:spcBef>
                <a:spcPts val="0"/>
              </a:spcBef>
              <a:spcAft>
                <a:spcPts val="2400"/>
              </a:spcAft>
              <a:buClr>
                <a:schemeClr val="accent1"/>
              </a:buClr>
              <a:buSzPct val="90000"/>
              <a:buFont typeface="Arial"/>
              <a:buNone/>
              <a:defRPr sz="1867" baseline="0"/>
            </a:lvl1pPr>
            <a:lvl2pPr marL="300559" indent="0">
              <a:lnSpc>
                <a:spcPct val="120000"/>
              </a:lnSpc>
              <a:spcBef>
                <a:spcPts val="0"/>
              </a:spcBef>
              <a:spcAft>
                <a:spcPts val="1600"/>
              </a:spcAft>
              <a:buClr>
                <a:schemeClr val="accent1"/>
              </a:buClr>
              <a:buSzPct val="90000"/>
              <a:buFont typeface="Arial"/>
              <a:buNone/>
              <a:defRPr sz="2133"/>
            </a:lvl2pPr>
            <a:lvl3pPr marL="611701" indent="0">
              <a:lnSpc>
                <a:spcPct val="120000"/>
              </a:lnSpc>
              <a:spcBef>
                <a:spcPts val="0"/>
              </a:spcBef>
              <a:spcAft>
                <a:spcPts val="1600"/>
              </a:spcAft>
              <a:buClr>
                <a:schemeClr val="accent1"/>
              </a:buClr>
              <a:buSzPct val="90000"/>
              <a:buFont typeface="Arial"/>
              <a:buNone/>
              <a:defRPr sz="1867"/>
            </a:lvl3pPr>
            <a:lvl4pPr marL="914377" indent="0">
              <a:lnSpc>
                <a:spcPct val="120000"/>
              </a:lnSpc>
              <a:spcBef>
                <a:spcPts val="0"/>
              </a:spcBef>
              <a:spcAft>
                <a:spcPts val="1600"/>
              </a:spcAft>
              <a:buClr>
                <a:schemeClr val="accent1"/>
              </a:buClr>
              <a:buSzPct val="90000"/>
              <a:buFont typeface="Arial"/>
              <a:buNone/>
              <a:defRPr sz="1867"/>
            </a:lvl4pPr>
            <a:lvl5pPr marL="1214936" indent="0">
              <a:lnSpc>
                <a:spcPct val="120000"/>
              </a:lnSpc>
              <a:spcBef>
                <a:spcPts val="0"/>
              </a:spcBef>
              <a:spcAft>
                <a:spcPts val="1600"/>
              </a:spcAft>
              <a:buClr>
                <a:schemeClr val="accent1"/>
              </a:buClr>
              <a:buSzPct val="90000"/>
              <a:buFont typeface="Arial"/>
              <a:buNone/>
              <a:defRPr sz="1600"/>
            </a:lvl5pPr>
          </a:lstStyle>
          <a:p>
            <a:pPr lvl="0"/>
            <a:r>
              <a:rPr lang="en-US" dirty="0"/>
              <a:t>Click Chart icon to add a Chart on this side</a:t>
            </a:r>
          </a:p>
        </p:txBody>
      </p:sp>
      <p:sp>
        <p:nvSpPr>
          <p:cNvPr id="2" name="TextBox 1"/>
          <p:cNvSpPr txBox="1"/>
          <p:nvPr/>
        </p:nvSpPr>
        <p:spPr>
          <a:xfrm>
            <a:off x="11247349" y="-1111937"/>
            <a:ext cx="253596" cy="461665"/>
          </a:xfrm>
          <a:prstGeom prst="rect">
            <a:avLst/>
          </a:prstGeom>
          <a:noFill/>
        </p:spPr>
        <p:txBody>
          <a:bodyPr wrap="none" rtlCol="0">
            <a:spAutoFit/>
          </a:bodyPr>
          <a:lstStyle/>
          <a:p>
            <a:r>
              <a:rPr lang="en-US" sz="2400" dirty="0"/>
              <a:t> </a:t>
            </a:r>
          </a:p>
        </p:txBody>
      </p:sp>
      <p:sp>
        <p:nvSpPr>
          <p:cNvPr id="9" name="Content Placeholder 2"/>
          <p:cNvSpPr>
            <a:spLocks noGrp="1"/>
          </p:cNvSpPr>
          <p:nvPr>
            <p:ph idx="16" hasCustomPrompt="1"/>
          </p:nvPr>
        </p:nvSpPr>
        <p:spPr>
          <a:xfrm>
            <a:off x="8015890" y="1377696"/>
            <a:ext cx="3420207" cy="4521200"/>
          </a:xfrm>
        </p:spPr>
        <p:txBody>
          <a:bodyPr lIns="0" tIns="0" rIns="0" numCol="1" spcCol="457200" anchor="ctr"/>
          <a:lstStyle>
            <a:lvl1pPr marL="0" indent="0">
              <a:lnSpc>
                <a:spcPct val="100000"/>
              </a:lnSpc>
              <a:spcBef>
                <a:spcPts val="0"/>
              </a:spcBef>
              <a:spcAft>
                <a:spcPts val="2400"/>
              </a:spcAft>
              <a:buClr>
                <a:schemeClr val="accent1"/>
              </a:buClr>
              <a:buSzPct val="90000"/>
              <a:buFont typeface="Arial"/>
              <a:buNone/>
              <a:defRPr sz="4000" b="1" i="1">
                <a:solidFill>
                  <a:schemeClr val="accent1"/>
                </a:solidFill>
              </a:defRPr>
            </a:lvl1pPr>
            <a:lvl2pPr marL="300559" indent="0">
              <a:lnSpc>
                <a:spcPct val="120000"/>
              </a:lnSpc>
              <a:spcBef>
                <a:spcPts val="0"/>
              </a:spcBef>
              <a:spcAft>
                <a:spcPts val="1600"/>
              </a:spcAft>
              <a:buClr>
                <a:schemeClr val="accent1"/>
              </a:buClr>
              <a:buSzPct val="90000"/>
              <a:buFont typeface="Arial"/>
              <a:buNone/>
              <a:defRPr sz="2133"/>
            </a:lvl2pPr>
            <a:lvl3pPr marL="611701" indent="0">
              <a:lnSpc>
                <a:spcPct val="120000"/>
              </a:lnSpc>
              <a:spcBef>
                <a:spcPts val="0"/>
              </a:spcBef>
              <a:spcAft>
                <a:spcPts val="1600"/>
              </a:spcAft>
              <a:buClr>
                <a:schemeClr val="accent1"/>
              </a:buClr>
              <a:buSzPct val="90000"/>
              <a:buFont typeface="Arial"/>
              <a:buNone/>
              <a:defRPr sz="1867"/>
            </a:lvl3pPr>
            <a:lvl4pPr marL="914377" indent="0">
              <a:lnSpc>
                <a:spcPct val="120000"/>
              </a:lnSpc>
              <a:spcBef>
                <a:spcPts val="0"/>
              </a:spcBef>
              <a:spcAft>
                <a:spcPts val="1600"/>
              </a:spcAft>
              <a:buClr>
                <a:schemeClr val="accent1"/>
              </a:buClr>
              <a:buSzPct val="90000"/>
              <a:buFont typeface="Arial"/>
              <a:buNone/>
              <a:defRPr sz="1867"/>
            </a:lvl4pPr>
            <a:lvl5pPr marL="1214936" indent="0">
              <a:lnSpc>
                <a:spcPct val="120000"/>
              </a:lnSpc>
              <a:spcBef>
                <a:spcPts val="0"/>
              </a:spcBef>
              <a:spcAft>
                <a:spcPts val="1600"/>
              </a:spcAft>
              <a:buClr>
                <a:schemeClr val="accent1"/>
              </a:buClr>
              <a:buSzPct val="90000"/>
              <a:buFont typeface="Arial"/>
              <a:buNone/>
              <a:defRPr sz="1600"/>
            </a:lvl5pPr>
          </a:lstStyle>
          <a:p>
            <a:pPr lvl="0"/>
            <a:r>
              <a:rPr lang="en-US" dirty="0"/>
              <a:t>Click to edit text</a:t>
            </a:r>
          </a:p>
        </p:txBody>
      </p:sp>
      <p:sp>
        <p:nvSpPr>
          <p:cNvPr id="11" name="Title Placeholder 37"/>
          <p:cNvSpPr>
            <a:spLocks noGrp="1"/>
          </p:cNvSpPr>
          <p:nvPr>
            <p:ph type="title" hasCustomPrompt="1"/>
          </p:nvPr>
        </p:nvSpPr>
        <p:spPr>
          <a:xfrm>
            <a:off x="471051" y="-60960"/>
            <a:ext cx="11311005" cy="987552"/>
          </a:xfrm>
          <a:prstGeom prst="rect">
            <a:avLst/>
          </a:prstGeom>
        </p:spPr>
        <p:txBody>
          <a:bodyPr vert="horz" wrap="none" lIns="0" tIns="0" rIns="0" bIns="0" rtlCol="0" anchor="b">
            <a:normAutofit/>
          </a:bodyPr>
          <a:lstStyle>
            <a:lvl1pPr algn="l">
              <a:defRPr/>
            </a:lvl1pPr>
          </a:lstStyle>
          <a:p>
            <a:r>
              <a:rPr lang="en-US" dirty="0"/>
              <a:t>Click to edit slide heading</a:t>
            </a:r>
          </a:p>
        </p:txBody>
      </p:sp>
      <p:sp>
        <p:nvSpPr>
          <p:cNvPr id="13" name="Text Placeholder 22"/>
          <p:cNvSpPr>
            <a:spLocks noGrp="1"/>
          </p:cNvSpPr>
          <p:nvPr>
            <p:ph type="body" sz="quarter" idx="10"/>
          </p:nvPr>
        </p:nvSpPr>
        <p:spPr>
          <a:xfrm>
            <a:off x="768351" y="6062133"/>
            <a:ext cx="8900583" cy="508000"/>
          </a:xfrm>
        </p:spPr>
        <p:txBody>
          <a:bodyPr anchor="b"/>
          <a:lstStyle>
            <a:lvl1pPr>
              <a:defRPr sz="1067"/>
            </a:lvl1pPr>
          </a:lstStyle>
          <a:p>
            <a:pPr lvl="0"/>
            <a:r>
              <a:rPr lang="en-US"/>
              <a:t>Edit Master text styles</a:t>
            </a:r>
          </a:p>
        </p:txBody>
      </p:sp>
    </p:spTree>
    <p:extLst>
      <p:ext uri="{BB962C8B-B14F-4D97-AF65-F5344CB8AC3E}">
        <p14:creationId xmlns:p14="http://schemas.microsoft.com/office/powerpoint/2010/main" val="25445198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Text+Image/graph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68096" y="1377696"/>
            <a:ext cx="5035296" cy="4521200"/>
          </a:xfrm>
        </p:spPr>
        <p:txBody>
          <a:bodyPr lIns="0" tIns="0" rIns="0" numCol="1" spcCol="457200"/>
          <a:lstStyle>
            <a:lvl1pPr marL="0" indent="0">
              <a:lnSpc>
                <a:spcPct val="100000"/>
              </a:lnSpc>
              <a:spcBef>
                <a:spcPts val="0"/>
              </a:spcBef>
              <a:spcAft>
                <a:spcPts val="2400"/>
              </a:spcAft>
              <a:buClr>
                <a:schemeClr val="accent1"/>
              </a:buClr>
              <a:buSzPct val="90000"/>
              <a:buFont typeface="Arial"/>
              <a:buNone/>
              <a:defRPr sz="3733"/>
            </a:lvl1pPr>
            <a:lvl2pPr marL="300559" indent="0">
              <a:lnSpc>
                <a:spcPct val="120000"/>
              </a:lnSpc>
              <a:spcBef>
                <a:spcPts val="0"/>
              </a:spcBef>
              <a:spcAft>
                <a:spcPts val="1600"/>
              </a:spcAft>
              <a:buClr>
                <a:schemeClr val="accent1"/>
              </a:buClr>
              <a:buSzPct val="90000"/>
              <a:buFont typeface="Arial"/>
              <a:buNone/>
              <a:defRPr sz="2133"/>
            </a:lvl2pPr>
            <a:lvl3pPr marL="611701" indent="0">
              <a:lnSpc>
                <a:spcPct val="120000"/>
              </a:lnSpc>
              <a:spcBef>
                <a:spcPts val="0"/>
              </a:spcBef>
              <a:spcAft>
                <a:spcPts val="1600"/>
              </a:spcAft>
              <a:buClr>
                <a:schemeClr val="accent1"/>
              </a:buClr>
              <a:buSzPct val="90000"/>
              <a:buFont typeface="Arial"/>
              <a:buNone/>
              <a:defRPr sz="1867"/>
            </a:lvl3pPr>
            <a:lvl4pPr marL="914377" indent="0">
              <a:lnSpc>
                <a:spcPct val="120000"/>
              </a:lnSpc>
              <a:spcBef>
                <a:spcPts val="0"/>
              </a:spcBef>
              <a:spcAft>
                <a:spcPts val="1600"/>
              </a:spcAft>
              <a:buClr>
                <a:schemeClr val="accent1"/>
              </a:buClr>
              <a:buSzPct val="90000"/>
              <a:buFont typeface="Arial"/>
              <a:buNone/>
              <a:defRPr sz="1867"/>
            </a:lvl4pPr>
            <a:lvl5pPr marL="1214936" indent="0">
              <a:lnSpc>
                <a:spcPct val="120000"/>
              </a:lnSpc>
              <a:spcBef>
                <a:spcPts val="0"/>
              </a:spcBef>
              <a:spcAft>
                <a:spcPts val="1600"/>
              </a:spcAft>
              <a:buClr>
                <a:schemeClr val="accent1"/>
              </a:buClr>
              <a:buSzPct val="90000"/>
              <a:buFont typeface="Arial"/>
              <a:buNone/>
              <a:defRPr sz="1600"/>
            </a:lvl5pPr>
          </a:lstStyle>
          <a:p>
            <a:pPr lvl="0"/>
            <a:r>
              <a:rPr lang="en-US" dirty="0"/>
              <a:t>Click to edit text</a:t>
            </a:r>
          </a:p>
        </p:txBody>
      </p:sp>
      <p:sp>
        <p:nvSpPr>
          <p:cNvPr id="2" name="TextBox 1"/>
          <p:cNvSpPr txBox="1"/>
          <p:nvPr/>
        </p:nvSpPr>
        <p:spPr>
          <a:xfrm>
            <a:off x="11247349" y="-1111937"/>
            <a:ext cx="253596" cy="461665"/>
          </a:xfrm>
          <a:prstGeom prst="rect">
            <a:avLst/>
          </a:prstGeom>
          <a:noFill/>
        </p:spPr>
        <p:txBody>
          <a:bodyPr wrap="none" rtlCol="0">
            <a:spAutoFit/>
          </a:bodyPr>
          <a:lstStyle/>
          <a:p>
            <a:r>
              <a:rPr lang="en-US" sz="2400" dirty="0"/>
              <a:t> </a:t>
            </a:r>
          </a:p>
        </p:txBody>
      </p:sp>
      <p:sp>
        <p:nvSpPr>
          <p:cNvPr id="9" name="Content Placeholder 2"/>
          <p:cNvSpPr>
            <a:spLocks noGrp="1"/>
          </p:cNvSpPr>
          <p:nvPr>
            <p:ph idx="16" hasCustomPrompt="1"/>
          </p:nvPr>
        </p:nvSpPr>
        <p:spPr>
          <a:xfrm>
            <a:off x="6400800" y="1377696"/>
            <a:ext cx="5035296" cy="4521200"/>
          </a:xfrm>
        </p:spPr>
        <p:txBody>
          <a:bodyPr lIns="0" tIns="0" rIns="0" numCol="1" spcCol="457200"/>
          <a:lstStyle>
            <a:lvl1pPr marL="0" indent="0">
              <a:lnSpc>
                <a:spcPct val="100000"/>
              </a:lnSpc>
              <a:spcBef>
                <a:spcPts val="0"/>
              </a:spcBef>
              <a:spcAft>
                <a:spcPts val="2400"/>
              </a:spcAft>
              <a:buClr>
                <a:schemeClr val="accent1"/>
              </a:buClr>
              <a:buSzPct val="90000"/>
              <a:buFont typeface="Arial"/>
              <a:buNone/>
              <a:defRPr sz="2667"/>
            </a:lvl1pPr>
            <a:lvl2pPr marL="300559" indent="0">
              <a:lnSpc>
                <a:spcPct val="120000"/>
              </a:lnSpc>
              <a:spcBef>
                <a:spcPts val="0"/>
              </a:spcBef>
              <a:spcAft>
                <a:spcPts val="1600"/>
              </a:spcAft>
              <a:buClr>
                <a:schemeClr val="accent1"/>
              </a:buClr>
              <a:buSzPct val="90000"/>
              <a:buFont typeface="Arial"/>
              <a:buNone/>
              <a:defRPr sz="2133"/>
            </a:lvl2pPr>
            <a:lvl3pPr marL="611701" indent="0">
              <a:lnSpc>
                <a:spcPct val="120000"/>
              </a:lnSpc>
              <a:spcBef>
                <a:spcPts val="0"/>
              </a:spcBef>
              <a:spcAft>
                <a:spcPts val="1600"/>
              </a:spcAft>
              <a:buClr>
                <a:schemeClr val="accent1"/>
              </a:buClr>
              <a:buSzPct val="90000"/>
              <a:buFont typeface="Arial"/>
              <a:buNone/>
              <a:defRPr sz="1867"/>
            </a:lvl3pPr>
            <a:lvl4pPr marL="914377" indent="0">
              <a:lnSpc>
                <a:spcPct val="120000"/>
              </a:lnSpc>
              <a:spcBef>
                <a:spcPts val="0"/>
              </a:spcBef>
              <a:spcAft>
                <a:spcPts val="1600"/>
              </a:spcAft>
              <a:buClr>
                <a:schemeClr val="accent1"/>
              </a:buClr>
              <a:buSzPct val="90000"/>
              <a:buFont typeface="Arial"/>
              <a:buNone/>
              <a:defRPr sz="1867"/>
            </a:lvl4pPr>
            <a:lvl5pPr marL="1214936" indent="0">
              <a:lnSpc>
                <a:spcPct val="120000"/>
              </a:lnSpc>
              <a:spcBef>
                <a:spcPts val="0"/>
              </a:spcBef>
              <a:spcAft>
                <a:spcPts val="1600"/>
              </a:spcAft>
              <a:buClr>
                <a:schemeClr val="accent1"/>
              </a:buClr>
              <a:buSzPct val="90000"/>
              <a:buFont typeface="Arial"/>
              <a:buNone/>
              <a:defRPr sz="1600"/>
            </a:lvl5pPr>
          </a:lstStyle>
          <a:p>
            <a:pPr lvl="0"/>
            <a:r>
              <a:rPr lang="en-US" dirty="0"/>
              <a:t>Click to add a image or graphic</a:t>
            </a:r>
          </a:p>
        </p:txBody>
      </p:sp>
      <p:sp>
        <p:nvSpPr>
          <p:cNvPr id="11" name="Title Placeholder 37"/>
          <p:cNvSpPr>
            <a:spLocks noGrp="1"/>
          </p:cNvSpPr>
          <p:nvPr>
            <p:ph type="title" hasCustomPrompt="1"/>
          </p:nvPr>
        </p:nvSpPr>
        <p:spPr>
          <a:xfrm>
            <a:off x="471051" y="-60960"/>
            <a:ext cx="11311005" cy="987552"/>
          </a:xfrm>
          <a:prstGeom prst="rect">
            <a:avLst/>
          </a:prstGeom>
        </p:spPr>
        <p:txBody>
          <a:bodyPr vert="horz" wrap="none" lIns="0" tIns="0" rIns="0" bIns="0" rtlCol="0" anchor="b">
            <a:normAutofit/>
          </a:bodyPr>
          <a:lstStyle>
            <a:lvl1pPr algn="l">
              <a:defRPr/>
            </a:lvl1pPr>
          </a:lstStyle>
          <a:p>
            <a:r>
              <a:rPr lang="en-US" dirty="0"/>
              <a:t>Click to edit slide heading</a:t>
            </a:r>
          </a:p>
        </p:txBody>
      </p:sp>
      <p:sp>
        <p:nvSpPr>
          <p:cNvPr id="13" name="Text Placeholder 22"/>
          <p:cNvSpPr>
            <a:spLocks noGrp="1"/>
          </p:cNvSpPr>
          <p:nvPr>
            <p:ph type="body" sz="quarter" idx="10"/>
          </p:nvPr>
        </p:nvSpPr>
        <p:spPr>
          <a:xfrm>
            <a:off x="768351" y="6062133"/>
            <a:ext cx="8900583" cy="508000"/>
          </a:xfrm>
        </p:spPr>
        <p:txBody>
          <a:bodyPr anchor="b"/>
          <a:lstStyle>
            <a:lvl1pPr>
              <a:defRPr sz="1067"/>
            </a:lvl1pPr>
          </a:lstStyle>
          <a:p>
            <a:pPr lvl="0"/>
            <a:r>
              <a:rPr lang="en-US"/>
              <a:t>Edit Master text styles</a:t>
            </a:r>
          </a:p>
        </p:txBody>
      </p:sp>
    </p:spTree>
    <p:extLst>
      <p:ext uri="{BB962C8B-B14F-4D97-AF65-F5344CB8AC3E}">
        <p14:creationId xmlns:p14="http://schemas.microsoft.com/office/powerpoint/2010/main" val="34743887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37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9227873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S Bar">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31873"/>
          <a:stretch/>
        </p:blipFill>
        <p:spPr>
          <a:xfrm>
            <a:off x="-7620" y="6257365"/>
            <a:ext cx="12207240" cy="600635"/>
          </a:xfrm>
          <a:prstGeom prst="rect">
            <a:avLst/>
          </a:prstGeom>
        </p:spPr>
      </p:pic>
    </p:spTree>
    <p:extLst>
      <p:ext uri="{BB962C8B-B14F-4D97-AF65-F5344CB8AC3E}">
        <p14:creationId xmlns:p14="http://schemas.microsoft.com/office/powerpoint/2010/main" val="34487745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7"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400" b="1" i="1">
                <a:solidFill>
                  <a:schemeClr val="accent6">
                    <a:lumMod val="60000"/>
                    <a:lumOff val="40000"/>
                  </a:schemeClr>
                </a:solidFill>
                <a:latin typeface="Arial Regular" charset="0"/>
                <a:ea typeface="Arial Regular" charset="0"/>
                <a:cs typeface="Arial Regular"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2383566606"/>
      </p:ext>
    </p:extLst>
  </p:cSld>
  <p:clrMapOvr>
    <a:masterClrMapping/>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S Non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6352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S Logo">
    <p:spTree>
      <p:nvGrpSpPr>
        <p:cNvPr id="1" name=""/>
        <p:cNvGrpSpPr/>
        <p:nvPr/>
      </p:nvGrpSpPr>
      <p:grpSpPr>
        <a:xfrm>
          <a:off x="0" y="0"/>
          <a:ext cx="0" cy="0"/>
          <a:chOff x="0" y="0"/>
          <a:chExt cx="0" cy="0"/>
        </a:xfrm>
      </p:grpSpPr>
      <p:sp>
        <p:nvSpPr>
          <p:cNvPr id="3" name="Subtitle 2"/>
          <p:cNvSpPr txBox="1">
            <a:spLocks/>
          </p:cNvSpPr>
          <p:nvPr/>
        </p:nvSpPr>
        <p:spPr>
          <a:xfrm>
            <a:off x="3602878" y="6491978"/>
            <a:ext cx="5265719"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sz="800" dirty="0">
                <a:solidFill>
                  <a:prstClr val="black"/>
                </a:solidFill>
                <a:latin typeface="Arial" pitchFamily="34" charset="0"/>
                <a:cs typeface="Arial" pitchFamily="34" charset="0"/>
              </a:rPr>
              <a:t>Copyright © — LL Global Services, Inc., and Hoopis Performance Network, LLC. All rights reserved.</a:t>
            </a:r>
            <a:endParaRPr lang="en-US" sz="800" kern="0" dirty="0">
              <a:solidFill>
                <a:srgbClr val="FFFFFF"/>
              </a:solidFill>
              <a:ea typeface="Arial" charset="0"/>
              <a:cs typeface="Arial" pitchFamily="34"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5" y="6376622"/>
            <a:ext cx="1241135" cy="365760"/>
          </a:xfrm>
          <a:prstGeom prst="rect">
            <a:avLst/>
          </a:prstGeom>
        </p:spPr>
      </p:pic>
    </p:spTree>
    <p:extLst>
      <p:ext uri="{BB962C8B-B14F-4D97-AF65-F5344CB8AC3E}">
        <p14:creationId xmlns:p14="http://schemas.microsoft.com/office/powerpoint/2010/main" val="4067763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ull Slide Picture">
    <p:spTree>
      <p:nvGrpSpPr>
        <p:cNvPr id="1" name=""/>
        <p:cNvGrpSpPr/>
        <p:nvPr/>
      </p:nvGrpSpPr>
      <p:grpSpPr>
        <a:xfrm>
          <a:off x="0" y="0"/>
          <a:ext cx="0" cy="0"/>
          <a:chOff x="0" y="0"/>
          <a:chExt cx="0" cy="0"/>
        </a:xfrm>
      </p:grpSpPr>
      <p:pic>
        <p:nvPicPr>
          <p:cNvPr id="9" name="Picture 8" descr="kkk.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icture Placeholder 2"/>
          <p:cNvSpPr>
            <a:spLocks noGrp="1"/>
          </p:cNvSpPr>
          <p:nvPr>
            <p:ph type="pic" sz="quarter" idx="10"/>
          </p:nvPr>
        </p:nvSpPr>
        <p:spPr>
          <a:xfrm>
            <a:off x="0" y="0"/>
            <a:ext cx="12192000" cy="6858000"/>
          </a:xfrm>
        </p:spPr>
        <p:txBody>
          <a:bodyPr/>
          <a:lstStyle/>
          <a:p>
            <a:r>
              <a:rPr lang="en-US"/>
              <a:t>Click icon to add picture</a:t>
            </a:r>
          </a:p>
        </p:txBody>
      </p:sp>
      <p:sp>
        <p:nvSpPr>
          <p:cNvPr id="4"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 y="6306284"/>
            <a:ext cx="1241135" cy="365760"/>
          </a:xfrm>
          <a:prstGeom prst="rect">
            <a:avLst/>
          </a:prstGeom>
        </p:spPr>
      </p:pic>
    </p:spTree>
    <p:extLst>
      <p:ext uri="{BB962C8B-B14F-4D97-AF65-F5344CB8AC3E}">
        <p14:creationId xmlns:p14="http://schemas.microsoft.com/office/powerpoint/2010/main" val="4052618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S Non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7048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C370E-F4EA-41A2-BEDD-4B203F542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7DF81C-A1F6-4B93-A3D9-4E86153AD98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55A0C2-5805-4E01-9AAE-CD00F477945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A34265-C4C7-41DC-92C6-BBD67631AB9B}"/>
              </a:ext>
            </a:extLst>
          </p:cNvPr>
          <p:cNvSpPr>
            <a:spLocks noGrp="1"/>
          </p:cNvSpPr>
          <p:nvPr>
            <p:ph type="dt" sz="half" idx="10"/>
          </p:nvPr>
        </p:nvSpPr>
        <p:spPr>
          <a:xfrm>
            <a:off x="838200" y="6356350"/>
            <a:ext cx="2743200" cy="365125"/>
          </a:xfrm>
          <a:prstGeom prst="rect">
            <a:avLst/>
          </a:prstGeom>
        </p:spPr>
        <p:txBody>
          <a:bodyPr/>
          <a:lstStyle/>
          <a:p>
            <a:fld id="{06E7C4E8-47F9-4B8C-AFBB-CBB430318649}" type="datetimeFigureOut">
              <a:rPr lang="en-US" smtClean="0"/>
              <a:t>5/28/2024</a:t>
            </a:fld>
            <a:endParaRPr lang="en-US"/>
          </a:p>
        </p:txBody>
      </p:sp>
      <p:sp>
        <p:nvSpPr>
          <p:cNvPr id="6" name="Footer Placeholder 5">
            <a:extLst>
              <a:ext uri="{FF2B5EF4-FFF2-40B4-BE49-F238E27FC236}">
                <a16:creationId xmlns:a16="http://schemas.microsoft.com/office/drawing/2014/main" id="{DC5C50B5-B0C6-4E8E-9A76-701783E534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2E5C5D-575A-4E45-BCC6-DB1990BC6AB3}"/>
              </a:ext>
            </a:extLst>
          </p:cNvPr>
          <p:cNvSpPr>
            <a:spLocks noGrp="1"/>
          </p:cNvSpPr>
          <p:nvPr>
            <p:ph type="sldNum" sz="quarter" idx="12"/>
          </p:nvPr>
        </p:nvSpPr>
        <p:spPr>
          <a:xfrm>
            <a:off x="8610600" y="6356350"/>
            <a:ext cx="2743200" cy="365125"/>
          </a:xfrm>
          <a:prstGeom prst="rect">
            <a:avLst/>
          </a:prstGeom>
        </p:spPr>
        <p:txBody>
          <a:bodyPr/>
          <a:lstStyle/>
          <a:p>
            <a:fld id="{9B49C4EA-B1AF-45C1-B417-6BEA242FAA49}" type="slidenum">
              <a:rPr lang="en-US" smtClean="0"/>
              <a:t>‹#›</a:t>
            </a:fld>
            <a:endParaRPr lang="en-US"/>
          </a:p>
        </p:txBody>
      </p:sp>
    </p:spTree>
    <p:extLst>
      <p:ext uri="{BB962C8B-B14F-4D97-AF65-F5344CB8AC3E}">
        <p14:creationId xmlns:p14="http://schemas.microsoft.com/office/powerpoint/2010/main" val="5677879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4502D6-F55F-374C-AD8F-419404A34821}"/>
              </a:ext>
            </a:extLst>
          </p:cNvPr>
          <p:cNvSpPr>
            <a:spLocks noChangeArrowheads="1"/>
          </p:cNvSpPr>
          <p:nvPr userDrawn="1"/>
        </p:nvSpPr>
        <p:spPr bwMode="auto">
          <a:xfrm>
            <a:off x="0" y="0"/>
            <a:ext cx="12192000" cy="68580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p>
        </p:txBody>
      </p:sp>
      <p:sp>
        <p:nvSpPr>
          <p:cNvPr id="5" name="Subtitle 2"/>
          <p:cNvSpPr txBox="1">
            <a:spLocks/>
          </p:cNvSpPr>
          <p:nvPr userDrawn="1"/>
        </p:nvSpPr>
        <p:spPr>
          <a:xfrm>
            <a:off x="2997201" y="6650038"/>
            <a:ext cx="6176433"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sz="800" dirty="0">
                <a:solidFill>
                  <a:schemeClr val="tx1"/>
                </a:solidFill>
                <a:latin typeface="Arial" pitchFamily="34" charset="0"/>
                <a:cs typeface="Arial" pitchFamily="34" charset="0"/>
              </a:rPr>
              <a:t>Copyright © — LL Global Services, Inc., and Hoopis Performance Network, LLC. All rights reserved.</a:t>
            </a:r>
            <a:endParaRPr lang="en-US" sz="800" kern="0" dirty="0">
              <a:solidFill>
                <a:schemeClr val="tx1"/>
              </a:solidFill>
              <a:ea typeface="Arial" charset="0"/>
              <a:cs typeface="Arial" pitchFamily="34" charset="0"/>
            </a:endParaRPr>
          </a:p>
        </p:txBody>
      </p:sp>
      <p:pic>
        <p:nvPicPr>
          <p:cNvPr id="6"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3618" y="6375401"/>
            <a:ext cx="165523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609600" y="1611517"/>
            <a:ext cx="10972800" cy="4558874"/>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68024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Full Slide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rtlCol="0">
            <a:normAutofit/>
          </a:bodyPr>
          <a:lstStyle/>
          <a:p>
            <a:pPr lvl="0"/>
            <a:r>
              <a:rPr lang="en-US" noProof="0" dirty="0"/>
              <a:t>Click icon to add picture</a:t>
            </a:r>
          </a:p>
        </p:txBody>
      </p:sp>
    </p:spTree>
    <p:extLst>
      <p:ext uri="{BB962C8B-B14F-4D97-AF65-F5344CB8AC3E}">
        <p14:creationId xmlns:p14="http://schemas.microsoft.com/office/powerpoint/2010/main" val="280152107"/>
      </p:ext>
    </p:extLst>
  </p:cSld>
  <p:clrMapOvr>
    <a:masterClrMapping/>
  </p:clrMapOvr>
  <p:transition spd="slow">
    <p:split orient="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Section - TS">
    <p:spTree>
      <p:nvGrpSpPr>
        <p:cNvPr id="1" name=""/>
        <p:cNvGrpSpPr/>
        <p:nvPr/>
      </p:nvGrpSpPr>
      <p:grpSpPr>
        <a:xfrm>
          <a:off x="0" y="0"/>
          <a:ext cx="0" cy="0"/>
          <a:chOff x="0" y="0"/>
          <a:chExt cx="0" cy="0"/>
        </a:xfrm>
      </p:grpSpPr>
      <p:sp>
        <p:nvSpPr>
          <p:cNvPr id="2" name="Title 1"/>
          <p:cNvSpPr>
            <a:spLocks noGrp="1"/>
          </p:cNvSpPr>
          <p:nvPr>
            <p:ph type="title"/>
          </p:nvPr>
        </p:nvSpPr>
        <p:spPr>
          <a:xfrm>
            <a:off x="609599" y="684680"/>
            <a:ext cx="10972800" cy="1819358"/>
          </a:xfrm>
        </p:spPr>
        <p:txBody>
          <a:bodyPr>
            <a:normAutofit/>
          </a:bodyPr>
          <a:lstStyle>
            <a:lvl1pPr>
              <a:defRPr sz="3300"/>
            </a:lvl1pPr>
          </a:lstStyle>
          <a:p>
            <a:r>
              <a:rPr lang="en-US"/>
              <a:t>Click to edit Master title style</a:t>
            </a:r>
            <a:endParaRPr lang="en-US" dirty="0"/>
          </a:p>
        </p:txBody>
      </p:sp>
      <p:sp>
        <p:nvSpPr>
          <p:cNvPr id="3" name="Subtitle 2"/>
          <p:cNvSpPr>
            <a:spLocks noGrp="1"/>
          </p:cNvSpPr>
          <p:nvPr>
            <p:ph type="subTitle" idx="1"/>
          </p:nvPr>
        </p:nvSpPr>
        <p:spPr>
          <a:xfrm>
            <a:off x="609599" y="2858702"/>
            <a:ext cx="10972800" cy="1179862"/>
          </a:xfrm>
          <a:prstGeom prst="rect">
            <a:avLst/>
          </a:prstGeom>
        </p:spPr>
        <p:txBody>
          <a:bodyPr>
            <a:normAutofit/>
          </a:bodyPr>
          <a:lstStyle>
            <a:lvl1pPr marL="0" indent="0" algn="ctr">
              <a:buNone/>
              <a:defRPr sz="18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10" name="Subtitle 2"/>
          <p:cNvSpPr txBox="1">
            <a:spLocks/>
          </p:cNvSpPr>
          <p:nvPr userDrawn="1"/>
        </p:nvSpPr>
        <p:spPr>
          <a:xfrm>
            <a:off x="3262356" y="6598415"/>
            <a:ext cx="6172200"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sz="800" dirty="0">
                <a:solidFill>
                  <a:schemeClr val="bg1"/>
                </a:solidFill>
                <a:latin typeface="Arial" pitchFamily="34" charset="0"/>
                <a:cs typeface="Arial" pitchFamily="34" charset="0"/>
              </a:rPr>
              <a:t>Copyright © — LL Global Services, Inc., and Hoopis Performance Network, LLC. All rights reserved.</a:t>
            </a:r>
            <a:endParaRPr lang="en-US" sz="800" kern="0" dirty="0">
              <a:solidFill>
                <a:schemeClr val="bg1"/>
              </a:solidFill>
              <a:ea typeface="Arial" charset="0"/>
              <a:cs typeface="Arial" pitchFamily="34" charset="0"/>
            </a:endParaRPr>
          </a:p>
        </p:txBody>
      </p:sp>
      <p:pic>
        <p:nvPicPr>
          <p:cNvPr id="8" name="Picture Placeholder 3"/>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t="-1038" b="-1038"/>
          <a:stretch/>
        </p:blipFill>
        <p:spPr>
          <a:xfrm>
            <a:off x="1787035" y="4627073"/>
            <a:ext cx="8238116" cy="1892034"/>
          </a:xfrm>
          <a:prstGeom prst="rect">
            <a:avLst/>
          </a:prstGeom>
        </p:spPr>
      </p:pic>
    </p:spTree>
    <p:extLst>
      <p:ext uri="{BB962C8B-B14F-4D97-AF65-F5344CB8AC3E}">
        <p14:creationId xmlns:p14="http://schemas.microsoft.com/office/powerpoint/2010/main" val="31018784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alpha val="0"/>
          </a:schemeClr>
        </a:solidFill>
        <a:effectLst/>
      </p:bgPr>
    </p:bg>
    <p:spTree>
      <p:nvGrpSpPr>
        <p:cNvPr id="1" name=""/>
        <p:cNvGrpSpPr/>
        <p:nvPr/>
      </p:nvGrpSpPr>
      <p:grpSpPr>
        <a:xfrm>
          <a:off x="0" y="0"/>
          <a:ext cx="0" cy="0"/>
          <a:chOff x="0" y="0"/>
          <a:chExt cx="0" cy="0"/>
        </a:xfrm>
      </p:grpSpPr>
      <p:pic>
        <p:nvPicPr>
          <p:cNvPr id="14" name="Picture Placeholder 18" descr="ThinkstockPhotos-515072784.jpg"/>
          <p:cNvPicPr>
            <a:picLocks noChangeAspect="1"/>
          </p:cNvPicPr>
          <p:nvPr/>
        </p:nvPicPr>
        <p:blipFill>
          <a:blip r:embed="rId2" cstate="email">
            <a:extLst>
              <a:ext uri="{28A0092B-C50C-407E-A947-70E740481C1C}">
                <a14:useLocalDpi xmlns:a14="http://schemas.microsoft.com/office/drawing/2010/main" val="0"/>
              </a:ext>
            </a:extLst>
          </a:blip>
          <a:srcRect t="15126" b="15126"/>
          <a:stretch>
            <a:fillRect/>
          </a:stretch>
        </p:blipFill>
        <p:spPr bwMode="auto">
          <a:xfrm>
            <a:off x="12636" y="2"/>
            <a:ext cx="12192000" cy="5651173"/>
          </a:xfrm>
          <a:prstGeom prst="rect">
            <a:avLst/>
          </a:prstGeom>
          <a:noFill/>
          <a:ln w="9525">
            <a:noFill/>
            <a:miter lim="800000"/>
            <a:headEnd/>
            <a:tailEnd/>
          </a:ln>
          <a:effectLst/>
        </p:spPr>
      </p:pic>
      <p:sp>
        <p:nvSpPr>
          <p:cNvPr id="17" name="Rectangle 16"/>
          <p:cNvSpPr/>
          <p:nvPr/>
        </p:nvSpPr>
        <p:spPr>
          <a:xfrm>
            <a:off x="0" y="3439950"/>
            <a:ext cx="12192000" cy="2211239"/>
          </a:xfrm>
          <a:prstGeom prst="rect">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2400"/>
          </a:p>
        </p:txBody>
      </p:sp>
      <p:sp>
        <p:nvSpPr>
          <p:cNvPr id="15" name="Right Triangle 14"/>
          <p:cNvSpPr/>
          <p:nvPr/>
        </p:nvSpPr>
        <p:spPr>
          <a:xfrm rot="10800000">
            <a:off x="9528655" y="1"/>
            <a:ext cx="2675984" cy="2675984"/>
          </a:xfrm>
          <a:prstGeom prst="rtTriangle">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ext Placeholder 6"/>
          <p:cNvSpPr>
            <a:spLocks noGrp="1"/>
          </p:cNvSpPr>
          <p:nvPr>
            <p:ph type="body" sz="quarter" idx="14" hasCustomPrompt="1"/>
          </p:nvPr>
        </p:nvSpPr>
        <p:spPr>
          <a:xfrm>
            <a:off x="10379981" y="287868"/>
            <a:ext cx="1401391" cy="596629"/>
          </a:xfrm>
        </p:spPr>
        <p:txBody>
          <a:bodyPr numCol="1" anchor="ctr" anchorCtr="0"/>
          <a:lstStyle>
            <a:lvl1pPr marL="0" indent="0" algn="r">
              <a:lnSpc>
                <a:spcPct val="100000"/>
              </a:lnSpc>
              <a:spcAft>
                <a:spcPts val="0"/>
              </a:spcAft>
              <a:buNone/>
              <a:defRPr sz="1333" b="1" baseline="0">
                <a:solidFill>
                  <a:srgbClr val="FFFFFF"/>
                </a:solidFill>
              </a:defRPr>
            </a:lvl1pPr>
            <a:lvl2pPr marL="300552" indent="0">
              <a:buNone/>
              <a:defRPr/>
            </a:lvl2pPr>
            <a:lvl3pPr marL="611685" indent="0">
              <a:buNone/>
              <a:defRPr/>
            </a:lvl3pPr>
            <a:lvl4pPr marL="914354" indent="0">
              <a:buNone/>
              <a:defRPr/>
            </a:lvl4pPr>
            <a:lvl5pPr marL="1214907" indent="0">
              <a:buNone/>
              <a:defRPr/>
            </a:lvl5pPr>
          </a:lstStyle>
          <a:p>
            <a:pPr lvl="0"/>
            <a:r>
              <a:rPr lang="en-US" dirty="0"/>
              <a:t>ADD GROUP/SECTION</a:t>
            </a:r>
          </a:p>
        </p:txBody>
      </p:sp>
      <p:sp>
        <p:nvSpPr>
          <p:cNvPr id="16" name="Right Triangle 15"/>
          <p:cNvSpPr/>
          <p:nvPr/>
        </p:nvSpPr>
        <p:spPr>
          <a:xfrm rot="13500000">
            <a:off x="-2443942" y="994214"/>
            <a:ext cx="4887895" cy="4887895"/>
          </a:xfrm>
          <a:prstGeom prst="rtTriangle">
            <a:avLst/>
          </a:prstGeom>
          <a:solidFill>
            <a:schemeClr val="tx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400" dirty="0"/>
              <a:t>     </a:t>
            </a:r>
          </a:p>
        </p:txBody>
      </p:sp>
      <p:sp>
        <p:nvSpPr>
          <p:cNvPr id="18" name="Rectangle 2"/>
          <p:cNvSpPr>
            <a:spLocks noGrp="1" noChangeArrowheads="1"/>
          </p:cNvSpPr>
          <p:nvPr>
            <p:ph type="ctrTitle"/>
          </p:nvPr>
        </p:nvSpPr>
        <p:spPr>
          <a:xfrm>
            <a:off x="3652231" y="3459865"/>
            <a:ext cx="8129828" cy="1349220"/>
          </a:xfrm>
          <a:prstGeom prst="rect">
            <a:avLst/>
          </a:prstGeom>
          <a:effectLst/>
        </p:spPr>
        <p:txBody>
          <a:bodyPr lIns="0" rIns="0" bIns="0" anchor="b"/>
          <a:lstStyle>
            <a:lvl1pPr algn="r">
              <a:lnSpc>
                <a:spcPct val="90000"/>
              </a:lnSpc>
              <a:defRPr sz="4267" b="1">
                <a:solidFill>
                  <a:schemeClr val="bg1"/>
                </a:solidFill>
                <a:latin typeface="Arial"/>
                <a:cs typeface="Arial"/>
              </a:defRPr>
            </a:lvl1pPr>
          </a:lstStyle>
          <a:p>
            <a:r>
              <a:rPr lang="en-US"/>
              <a:t>Click to edit Master title style</a:t>
            </a:r>
            <a:endParaRPr lang="en-US" dirty="0"/>
          </a:p>
        </p:txBody>
      </p:sp>
      <p:sp>
        <p:nvSpPr>
          <p:cNvPr id="19" name="Text Placeholder 7"/>
          <p:cNvSpPr>
            <a:spLocks noGrp="1"/>
          </p:cNvSpPr>
          <p:nvPr>
            <p:ph type="body" sz="quarter" idx="12"/>
          </p:nvPr>
        </p:nvSpPr>
        <p:spPr>
          <a:xfrm>
            <a:off x="3652231" y="5050531"/>
            <a:ext cx="8129828" cy="600652"/>
          </a:xfrm>
        </p:spPr>
        <p:txBody>
          <a:bodyPr lIns="0" rIns="0" bIns="0" numCol="1"/>
          <a:lstStyle>
            <a:lvl1pPr marL="0" indent="0" algn="r">
              <a:lnSpc>
                <a:spcPct val="90000"/>
              </a:lnSpc>
              <a:spcAft>
                <a:spcPts val="0"/>
              </a:spcAft>
              <a:buNone/>
              <a:defRPr sz="2400" b="0">
                <a:solidFill>
                  <a:schemeClr val="bg1"/>
                </a:solidFill>
                <a:effectLst/>
              </a:defRPr>
            </a:lvl1pPr>
          </a:lstStyle>
          <a:p>
            <a:pPr lvl="0"/>
            <a:r>
              <a:rPr lang="en-US"/>
              <a:t>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0454" y="6231490"/>
            <a:ext cx="1551418" cy="457200"/>
          </a:xfrm>
          <a:prstGeom prst="rect">
            <a:avLst/>
          </a:prstGeom>
        </p:spPr>
      </p:pic>
    </p:spTree>
    <p:extLst>
      <p:ext uri="{BB962C8B-B14F-4D97-AF65-F5344CB8AC3E}">
        <p14:creationId xmlns:p14="http://schemas.microsoft.com/office/powerpoint/2010/main" val="24431934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Title_w/Top_Picture">
    <p:spTree>
      <p:nvGrpSpPr>
        <p:cNvPr id="1" name=""/>
        <p:cNvGrpSpPr/>
        <p:nvPr/>
      </p:nvGrpSpPr>
      <p:grpSpPr>
        <a:xfrm>
          <a:off x="0" y="0"/>
          <a:ext cx="0" cy="0"/>
          <a:chOff x="0" y="0"/>
          <a:chExt cx="0" cy="0"/>
        </a:xfrm>
      </p:grpSpPr>
      <p:sp>
        <p:nvSpPr>
          <p:cNvPr id="14" name="Rectangle 13"/>
          <p:cNvSpPr/>
          <p:nvPr/>
        </p:nvSpPr>
        <p:spPr>
          <a:xfrm>
            <a:off x="0" y="3984183"/>
            <a:ext cx="12192000" cy="1666992"/>
          </a:xfrm>
          <a:prstGeom prst="rect">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2400"/>
          </a:p>
        </p:txBody>
      </p:sp>
      <p:sp>
        <p:nvSpPr>
          <p:cNvPr id="15" name="Right Triangle 14"/>
          <p:cNvSpPr/>
          <p:nvPr/>
        </p:nvSpPr>
        <p:spPr>
          <a:xfrm rot="13500000">
            <a:off x="-589365" y="4228322"/>
            <a:ext cx="1178740" cy="1178740"/>
          </a:xfrm>
          <a:prstGeom prst="rtTriangle">
            <a:avLst/>
          </a:prstGeom>
          <a:solidFill>
            <a:schemeClr val="tx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     </a:t>
            </a:r>
          </a:p>
        </p:txBody>
      </p:sp>
      <p:sp>
        <p:nvSpPr>
          <p:cNvPr id="12" name="Rectangle 2"/>
          <p:cNvSpPr>
            <a:spLocks noGrp="1" noChangeArrowheads="1"/>
          </p:cNvSpPr>
          <p:nvPr>
            <p:ph type="ctrTitle"/>
          </p:nvPr>
        </p:nvSpPr>
        <p:spPr>
          <a:xfrm>
            <a:off x="1105634" y="3984197"/>
            <a:ext cx="10676436" cy="1666991"/>
          </a:xfrm>
          <a:prstGeom prst="rect">
            <a:avLst/>
          </a:prstGeom>
          <a:effectLst/>
        </p:spPr>
        <p:txBody>
          <a:bodyPr lIns="0" rIns="0" bIns="0" anchor="ctr"/>
          <a:lstStyle>
            <a:lvl1pPr algn="r">
              <a:lnSpc>
                <a:spcPct val="90000"/>
              </a:lnSpc>
              <a:defRPr sz="4267" b="1">
                <a:solidFill>
                  <a:srgbClr val="FFFFFF"/>
                </a:solidFill>
                <a:latin typeface="Arial"/>
                <a:cs typeface="Arial"/>
              </a:defRPr>
            </a:lvl1pPr>
          </a:lstStyle>
          <a:p>
            <a:r>
              <a:rPr lang="en-US"/>
              <a:t>Click to edit Master title style</a:t>
            </a:r>
            <a:endParaRPr lang="en-US" dirty="0"/>
          </a:p>
        </p:txBody>
      </p:sp>
      <p:sp>
        <p:nvSpPr>
          <p:cNvPr id="3" name="Picture Placeholder 2"/>
          <p:cNvSpPr>
            <a:spLocks noGrp="1"/>
          </p:cNvSpPr>
          <p:nvPr>
            <p:ph type="pic" sz="quarter" idx="10"/>
          </p:nvPr>
        </p:nvSpPr>
        <p:spPr>
          <a:xfrm>
            <a:off x="0" y="8"/>
            <a:ext cx="12192000" cy="3983567"/>
          </a:xfrm>
          <a:solidFill>
            <a:schemeClr val="bg1">
              <a:lumMod val="85000"/>
              <a:alpha val="80000"/>
            </a:schemeClr>
          </a:solidFill>
        </p:spPr>
        <p:txBody>
          <a:bodyPr/>
          <a:lstStyle/>
          <a:p>
            <a:r>
              <a:rPr lang="en-US"/>
              <a:t>Click icon to add picture</a:t>
            </a:r>
          </a:p>
        </p:txBody>
      </p:sp>
      <p:sp>
        <p:nvSpPr>
          <p:cNvPr id="19" name="Rectangle 6"/>
          <p:cNvSpPr txBox="1">
            <a:spLocks noChangeArrowheads="1"/>
          </p:cNvSpPr>
          <p:nvPr/>
        </p:nvSpPr>
        <p:spPr bwMode="auto">
          <a:xfrm>
            <a:off x="471051" y="6231490"/>
            <a:ext cx="395111" cy="33302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en-US"/>
            </a:defPPr>
            <a:lvl1pPr algn="r" rtl="0" fontAlgn="base">
              <a:spcBef>
                <a:spcPct val="0"/>
              </a:spcBef>
              <a:spcAft>
                <a:spcPct val="0"/>
              </a:spcAft>
              <a:defRPr sz="800" b="0" kern="1200">
                <a:solidFill>
                  <a:srgbClr val="004C97"/>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fld id="{8162B50B-EB50-498A-B2EC-0A933EEFC76B}" type="slidenum">
              <a:rPr lang="en-US" sz="1067" smtClean="0"/>
              <a:pPr algn="l"/>
              <a:t>‹#›</a:t>
            </a:fld>
            <a:r>
              <a:rPr lang="en-US" sz="1067" dirty="0"/>
              <a:t> </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90454" y="6231490"/>
            <a:ext cx="1551418" cy="457200"/>
          </a:xfrm>
          <a:prstGeom prst="rect">
            <a:avLst/>
          </a:prstGeom>
        </p:spPr>
      </p:pic>
    </p:spTree>
    <p:extLst>
      <p:ext uri="{BB962C8B-B14F-4D97-AF65-F5344CB8AC3E}">
        <p14:creationId xmlns:p14="http://schemas.microsoft.com/office/powerpoint/2010/main" val="30390581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Subhead_w/BottomPicture">
    <p:spTree>
      <p:nvGrpSpPr>
        <p:cNvPr id="1" name=""/>
        <p:cNvGrpSpPr/>
        <p:nvPr/>
      </p:nvGrpSpPr>
      <p:grpSpPr>
        <a:xfrm>
          <a:off x="0" y="0"/>
          <a:ext cx="0" cy="0"/>
          <a:chOff x="0" y="0"/>
          <a:chExt cx="0" cy="0"/>
        </a:xfrm>
      </p:grpSpPr>
      <p:sp>
        <p:nvSpPr>
          <p:cNvPr id="14" name="Rectangle 13"/>
          <p:cNvSpPr/>
          <p:nvPr/>
        </p:nvSpPr>
        <p:spPr>
          <a:xfrm>
            <a:off x="1" y="1"/>
            <a:ext cx="12204636" cy="1666992"/>
          </a:xfrm>
          <a:prstGeom prst="rect">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l"/>
            <a:endParaRPr lang="en-US" sz="2400" dirty="0"/>
          </a:p>
        </p:txBody>
      </p:sp>
      <p:sp>
        <p:nvSpPr>
          <p:cNvPr id="12" name="Rectangle 2"/>
          <p:cNvSpPr>
            <a:spLocks noGrp="1" noChangeArrowheads="1"/>
          </p:cNvSpPr>
          <p:nvPr>
            <p:ph type="ctrTitle"/>
          </p:nvPr>
        </p:nvSpPr>
        <p:spPr>
          <a:xfrm>
            <a:off x="1049879" y="270933"/>
            <a:ext cx="10732191" cy="1396059"/>
          </a:xfrm>
          <a:prstGeom prst="rect">
            <a:avLst/>
          </a:prstGeom>
          <a:effectLst/>
        </p:spPr>
        <p:txBody>
          <a:bodyPr lIns="0" rIns="0" bIns="0" anchor="ctr"/>
          <a:lstStyle>
            <a:lvl1pPr algn="r">
              <a:lnSpc>
                <a:spcPct val="90000"/>
              </a:lnSpc>
              <a:defRPr sz="4267" b="1" i="0">
                <a:solidFill>
                  <a:srgbClr val="FFFFFF"/>
                </a:solidFill>
                <a:latin typeface="Arial"/>
                <a:cs typeface="Arial"/>
              </a:defRPr>
            </a:lvl1pPr>
          </a:lstStyle>
          <a:p>
            <a:r>
              <a:rPr lang="en-US"/>
              <a:t>Click to edit Master title style</a:t>
            </a:r>
            <a:endParaRPr lang="en-US" dirty="0"/>
          </a:p>
        </p:txBody>
      </p:sp>
      <p:sp>
        <p:nvSpPr>
          <p:cNvPr id="3" name="Picture Placeholder 2"/>
          <p:cNvSpPr>
            <a:spLocks noGrp="1"/>
          </p:cNvSpPr>
          <p:nvPr>
            <p:ph type="pic" sz="quarter" idx="10"/>
          </p:nvPr>
        </p:nvSpPr>
        <p:spPr>
          <a:xfrm>
            <a:off x="0" y="1666998"/>
            <a:ext cx="12192000" cy="3983567"/>
          </a:xfrm>
          <a:solidFill>
            <a:schemeClr val="bg1">
              <a:lumMod val="85000"/>
              <a:alpha val="80000"/>
            </a:schemeClr>
          </a:solidFill>
        </p:spPr>
        <p:txBody>
          <a:bodyPr/>
          <a:lstStyle/>
          <a:p>
            <a:r>
              <a:rPr lang="en-US"/>
              <a:t>Click icon to add picture</a:t>
            </a:r>
          </a:p>
        </p:txBody>
      </p:sp>
      <p:sp>
        <p:nvSpPr>
          <p:cNvPr id="10" name="Rectangle 6"/>
          <p:cNvSpPr txBox="1">
            <a:spLocks noChangeArrowheads="1"/>
          </p:cNvSpPr>
          <p:nvPr/>
        </p:nvSpPr>
        <p:spPr bwMode="auto">
          <a:xfrm>
            <a:off x="471051" y="6231490"/>
            <a:ext cx="395111" cy="33302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en-US"/>
            </a:defPPr>
            <a:lvl1pPr algn="r" rtl="0" fontAlgn="base">
              <a:spcBef>
                <a:spcPct val="0"/>
              </a:spcBef>
              <a:spcAft>
                <a:spcPct val="0"/>
              </a:spcAft>
              <a:defRPr sz="800" b="0" kern="1200">
                <a:solidFill>
                  <a:srgbClr val="004C97"/>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fld id="{8162B50B-EB50-498A-B2EC-0A933EEFC76B}" type="slidenum">
              <a:rPr lang="en-US" sz="1067" smtClean="0"/>
              <a:pPr algn="l"/>
              <a:t>‹#›</a:t>
            </a:fld>
            <a:r>
              <a:rPr lang="en-US" sz="1067" dirty="0"/>
              <a:t> </a:t>
            </a:r>
          </a:p>
        </p:txBody>
      </p:sp>
      <p:sp>
        <p:nvSpPr>
          <p:cNvPr id="19" name="Right Triangle 18"/>
          <p:cNvSpPr/>
          <p:nvPr/>
        </p:nvSpPr>
        <p:spPr>
          <a:xfrm rot="13500000">
            <a:off x="-589365" y="244143"/>
            <a:ext cx="1178740" cy="1178740"/>
          </a:xfrm>
          <a:prstGeom prst="rtTriangle">
            <a:avLst/>
          </a:prstGeom>
          <a:solidFill>
            <a:schemeClr val="tx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     </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90454" y="6231490"/>
            <a:ext cx="1551418" cy="457200"/>
          </a:xfrm>
          <a:prstGeom prst="rect">
            <a:avLst/>
          </a:prstGeom>
        </p:spPr>
      </p:pic>
    </p:spTree>
    <p:extLst>
      <p:ext uri="{BB962C8B-B14F-4D97-AF65-F5344CB8AC3E}">
        <p14:creationId xmlns:p14="http://schemas.microsoft.com/office/powerpoint/2010/main" val="4676245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Callout_quotes">
    <p:spTree>
      <p:nvGrpSpPr>
        <p:cNvPr id="1" name=""/>
        <p:cNvGrpSpPr/>
        <p:nvPr/>
      </p:nvGrpSpPr>
      <p:grpSpPr>
        <a:xfrm>
          <a:off x="0" y="0"/>
          <a:ext cx="0" cy="0"/>
          <a:chOff x="0" y="0"/>
          <a:chExt cx="0" cy="0"/>
        </a:xfrm>
      </p:grpSpPr>
      <p:sp>
        <p:nvSpPr>
          <p:cNvPr id="15" name="Rectangle 14"/>
          <p:cNvSpPr/>
          <p:nvPr/>
        </p:nvSpPr>
        <p:spPr>
          <a:xfrm>
            <a:off x="0" y="-18105"/>
            <a:ext cx="12192000" cy="5669280"/>
          </a:xfrm>
          <a:prstGeom prst="rect">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2400"/>
          </a:p>
        </p:txBody>
      </p:sp>
      <p:sp>
        <p:nvSpPr>
          <p:cNvPr id="17" name="Rectangle 2"/>
          <p:cNvSpPr>
            <a:spLocks noGrp="1" noChangeArrowheads="1"/>
          </p:cNvSpPr>
          <p:nvPr>
            <p:ph type="ctrTitle" hasCustomPrompt="1"/>
          </p:nvPr>
        </p:nvSpPr>
        <p:spPr>
          <a:xfrm>
            <a:off x="3623733" y="1303867"/>
            <a:ext cx="7823200" cy="2878667"/>
          </a:xfrm>
          <a:prstGeom prst="rect">
            <a:avLst/>
          </a:prstGeom>
          <a:effectLst/>
        </p:spPr>
        <p:txBody>
          <a:bodyPr wrap="square" lIns="0" rIns="0" bIns="0" anchor="ctr">
            <a:noAutofit/>
          </a:bodyPr>
          <a:lstStyle>
            <a:lvl1pPr algn="l">
              <a:lnSpc>
                <a:spcPct val="100000"/>
              </a:lnSpc>
              <a:defRPr sz="4267" b="1" i="1">
                <a:solidFill>
                  <a:schemeClr val="bg1"/>
                </a:solidFill>
                <a:latin typeface="Arial"/>
                <a:cs typeface="Arial"/>
              </a:defRPr>
            </a:lvl1pPr>
          </a:lstStyle>
          <a:p>
            <a:r>
              <a:rPr lang="en-US" dirty="0"/>
              <a:t>Click to edit Master title style </a:t>
            </a:r>
          </a:p>
        </p:txBody>
      </p:sp>
      <p:sp>
        <p:nvSpPr>
          <p:cNvPr id="20" name="Right Triangle 19"/>
          <p:cNvSpPr/>
          <p:nvPr/>
        </p:nvSpPr>
        <p:spPr>
          <a:xfrm rot="13500000">
            <a:off x="-2007292" y="813353"/>
            <a:ext cx="4014587" cy="4014587"/>
          </a:xfrm>
          <a:prstGeom prst="rtTriangle">
            <a:avLst/>
          </a:prstGeom>
          <a:solidFill>
            <a:schemeClr val="tx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400" dirty="0"/>
              <a:t>        </a:t>
            </a:r>
          </a:p>
        </p:txBody>
      </p:sp>
      <p:sp>
        <p:nvSpPr>
          <p:cNvPr id="22" name="Rectangle 6"/>
          <p:cNvSpPr txBox="1">
            <a:spLocks noChangeArrowheads="1"/>
          </p:cNvSpPr>
          <p:nvPr/>
        </p:nvSpPr>
        <p:spPr bwMode="auto">
          <a:xfrm>
            <a:off x="471051" y="6231490"/>
            <a:ext cx="395111" cy="33302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en-US"/>
            </a:defPPr>
            <a:lvl1pPr algn="r" rtl="0" fontAlgn="base">
              <a:spcBef>
                <a:spcPct val="0"/>
              </a:spcBef>
              <a:spcAft>
                <a:spcPct val="0"/>
              </a:spcAft>
              <a:defRPr sz="800" b="0" kern="1200">
                <a:solidFill>
                  <a:srgbClr val="004C97"/>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fld id="{8162B50B-EB50-498A-B2EC-0A933EEFC76B}" type="slidenum">
              <a:rPr lang="en-US" sz="1067" smtClean="0"/>
              <a:pPr algn="l"/>
              <a:t>‹#›</a:t>
            </a:fld>
            <a:r>
              <a:rPr lang="en-US" sz="1067" dirty="0"/>
              <a:t> </a:t>
            </a:r>
          </a:p>
        </p:txBody>
      </p:sp>
      <p:sp>
        <p:nvSpPr>
          <p:cNvPr id="5" name="Text Placeholder 4"/>
          <p:cNvSpPr>
            <a:spLocks noGrp="1"/>
          </p:cNvSpPr>
          <p:nvPr>
            <p:ph type="body" sz="quarter" idx="10" hasCustomPrompt="1"/>
          </p:nvPr>
        </p:nvSpPr>
        <p:spPr>
          <a:xfrm>
            <a:off x="5232404" y="4690533"/>
            <a:ext cx="6214533" cy="440267"/>
          </a:xfrm>
        </p:spPr>
        <p:txBody>
          <a:bodyPr/>
          <a:lstStyle>
            <a:lvl1pPr algn="r">
              <a:defRPr b="1" i="1" baseline="0">
                <a:solidFill>
                  <a:srgbClr val="004C97"/>
                </a:solidFill>
              </a:defRPr>
            </a:lvl1pPr>
          </a:lstStyle>
          <a:p>
            <a:pPr lvl="0"/>
            <a:r>
              <a:rPr lang="en-US" dirty="0"/>
              <a:t>Click to edit name or source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90454" y="6231490"/>
            <a:ext cx="1551418" cy="457200"/>
          </a:xfrm>
          <a:prstGeom prst="rect">
            <a:avLst/>
          </a:prstGeom>
        </p:spPr>
      </p:pic>
    </p:spTree>
    <p:extLst>
      <p:ext uri="{BB962C8B-B14F-4D97-AF65-F5344CB8AC3E}">
        <p14:creationId xmlns:p14="http://schemas.microsoft.com/office/powerpoint/2010/main" val="27844571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Callout_values">
    <p:spTree>
      <p:nvGrpSpPr>
        <p:cNvPr id="1" name=""/>
        <p:cNvGrpSpPr/>
        <p:nvPr/>
      </p:nvGrpSpPr>
      <p:grpSpPr>
        <a:xfrm>
          <a:off x="0" y="0"/>
          <a:ext cx="0" cy="0"/>
          <a:chOff x="0" y="0"/>
          <a:chExt cx="0" cy="0"/>
        </a:xfrm>
      </p:grpSpPr>
      <p:sp>
        <p:nvSpPr>
          <p:cNvPr id="15" name="Rectangle 14"/>
          <p:cNvSpPr/>
          <p:nvPr/>
        </p:nvSpPr>
        <p:spPr>
          <a:xfrm>
            <a:off x="0" y="-18105"/>
            <a:ext cx="12192000" cy="5669280"/>
          </a:xfrm>
          <a:prstGeom prst="rect">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2400"/>
          </a:p>
        </p:txBody>
      </p:sp>
      <p:sp>
        <p:nvSpPr>
          <p:cNvPr id="17" name="Rectangle 2"/>
          <p:cNvSpPr>
            <a:spLocks noGrp="1" noChangeArrowheads="1"/>
          </p:cNvSpPr>
          <p:nvPr>
            <p:ph type="ctrTitle" hasCustomPrompt="1"/>
          </p:nvPr>
        </p:nvSpPr>
        <p:spPr>
          <a:xfrm>
            <a:off x="3420533" y="3979333"/>
            <a:ext cx="6434667" cy="1100667"/>
          </a:xfrm>
          <a:prstGeom prst="rect">
            <a:avLst/>
          </a:prstGeom>
          <a:effectLst/>
        </p:spPr>
        <p:txBody>
          <a:bodyPr wrap="square" lIns="0" rIns="0" bIns="0" anchor="t">
            <a:noAutofit/>
          </a:bodyPr>
          <a:lstStyle>
            <a:lvl1pPr algn="r">
              <a:lnSpc>
                <a:spcPct val="100000"/>
              </a:lnSpc>
              <a:defRPr sz="2133" b="1" i="0">
                <a:solidFill>
                  <a:schemeClr val="bg1"/>
                </a:solidFill>
                <a:latin typeface="Arial"/>
                <a:cs typeface="Arial"/>
              </a:defRPr>
            </a:lvl1pPr>
          </a:lstStyle>
          <a:p>
            <a:r>
              <a:rPr lang="en-US" dirty="0"/>
              <a:t>Click to edit Master title style </a:t>
            </a:r>
          </a:p>
        </p:txBody>
      </p:sp>
      <p:sp>
        <p:nvSpPr>
          <p:cNvPr id="20" name="Right Triangle 19"/>
          <p:cNvSpPr/>
          <p:nvPr/>
        </p:nvSpPr>
        <p:spPr>
          <a:xfrm rot="13500000">
            <a:off x="-2007292" y="813353"/>
            <a:ext cx="4014587" cy="4014587"/>
          </a:xfrm>
          <a:prstGeom prst="rtTriangle">
            <a:avLst/>
          </a:prstGeom>
          <a:solidFill>
            <a:schemeClr val="tx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400" dirty="0"/>
              <a:t>        </a:t>
            </a:r>
          </a:p>
        </p:txBody>
      </p:sp>
      <p:sp>
        <p:nvSpPr>
          <p:cNvPr id="22" name="Rectangle 6"/>
          <p:cNvSpPr txBox="1">
            <a:spLocks noChangeArrowheads="1"/>
          </p:cNvSpPr>
          <p:nvPr/>
        </p:nvSpPr>
        <p:spPr bwMode="auto">
          <a:xfrm>
            <a:off x="471051" y="6231490"/>
            <a:ext cx="395111" cy="33302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en-US"/>
            </a:defPPr>
            <a:lvl1pPr algn="r" rtl="0" fontAlgn="base">
              <a:spcBef>
                <a:spcPct val="0"/>
              </a:spcBef>
              <a:spcAft>
                <a:spcPct val="0"/>
              </a:spcAft>
              <a:defRPr sz="800" b="0" kern="1200">
                <a:solidFill>
                  <a:srgbClr val="004C97"/>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fld id="{8162B50B-EB50-498A-B2EC-0A933EEFC76B}" type="slidenum">
              <a:rPr lang="en-US" sz="1067" smtClean="0"/>
              <a:pPr algn="l"/>
              <a:t>‹#›</a:t>
            </a:fld>
            <a:r>
              <a:rPr lang="en-US" sz="1067" dirty="0"/>
              <a:t> </a:t>
            </a:r>
          </a:p>
        </p:txBody>
      </p:sp>
      <p:sp>
        <p:nvSpPr>
          <p:cNvPr id="3" name="Text Placeholder 2"/>
          <p:cNvSpPr>
            <a:spLocks noGrp="1"/>
          </p:cNvSpPr>
          <p:nvPr>
            <p:ph type="body" sz="quarter" idx="10" hasCustomPrompt="1"/>
          </p:nvPr>
        </p:nvSpPr>
        <p:spPr>
          <a:xfrm>
            <a:off x="3420537" y="1320800"/>
            <a:ext cx="6553200" cy="2455333"/>
          </a:xfrm>
        </p:spPr>
        <p:txBody>
          <a:bodyPr/>
          <a:lstStyle>
            <a:lvl1pPr>
              <a:lnSpc>
                <a:spcPct val="100000"/>
              </a:lnSpc>
              <a:defRPr sz="16666" b="1" i="1">
                <a:solidFill>
                  <a:schemeClr val="bg1"/>
                </a:solidFill>
              </a:defRPr>
            </a:lvl1pPr>
          </a:lstStyle>
          <a:p>
            <a:pPr lvl="0"/>
            <a:r>
              <a:rPr lang="en-US" dirty="0"/>
              <a:t>XX%</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90454" y="6231490"/>
            <a:ext cx="1551418" cy="457200"/>
          </a:xfrm>
          <a:prstGeom prst="rect">
            <a:avLst/>
          </a:prstGeom>
        </p:spPr>
      </p:pic>
    </p:spTree>
    <p:extLst>
      <p:ext uri="{BB962C8B-B14F-4D97-AF65-F5344CB8AC3E}">
        <p14:creationId xmlns:p14="http://schemas.microsoft.com/office/powerpoint/2010/main" val="873847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keyword top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546980"/>
            <a:ext cx="10972800" cy="1525588"/>
          </a:xfrm>
        </p:spPr>
        <p:txBody>
          <a:bodyPr>
            <a:noAutofit/>
          </a:bodyPr>
          <a:lstStyle>
            <a:lvl1pPr algn="l">
              <a:defRPr sz="12000">
                <a:solidFill>
                  <a:schemeClr val="bg1">
                    <a:lumMod val="75000"/>
                  </a:schemeClr>
                </a:solidFill>
                <a:effectLst/>
              </a:defRPr>
            </a:lvl1pPr>
          </a:lstStyle>
          <a:p>
            <a:r>
              <a:rPr lang="en-US" dirty="0"/>
              <a:t>keyword</a:t>
            </a:r>
          </a:p>
        </p:txBody>
      </p:sp>
      <p:sp>
        <p:nvSpPr>
          <p:cNvPr id="4" name="Content Placeholder 3"/>
          <p:cNvSpPr>
            <a:spLocks noGrp="1"/>
          </p:cNvSpPr>
          <p:nvPr>
            <p:ph sz="quarter" idx="10"/>
          </p:nvPr>
        </p:nvSpPr>
        <p:spPr>
          <a:xfrm>
            <a:off x="6092982" y="2516861"/>
            <a:ext cx="5489417" cy="3657601"/>
          </a:xfrm>
        </p:spPr>
        <p:txBody>
          <a:bodyPr>
            <a:normAutofit/>
          </a:bodyPr>
          <a:lstStyle>
            <a:lvl1pPr>
              <a:defRPr sz="3200">
                <a:solidFill>
                  <a:schemeClr val="accent1"/>
                </a:solidFill>
              </a:defRPr>
            </a:lvl1pPr>
            <a:lvl2pPr>
              <a:defRPr sz="2800">
                <a:solidFill>
                  <a:schemeClr val="accent1"/>
                </a:solidFill>
              </a:defRPr>
            </a:lvl2pPr>
            <a:lvl3pPr>
              <a:defRPr sz="2400">
                <a:solidFill>
                  <a:schemeClr val="accent1"/>
                </a:solidFill>
              </a:defRPr>
            </a:lvl3pPr>
            <a:lvl4pPr>
              <a:defRPr sz="2000">
                <a:solidFill>
                  <a:schemeClr val="accent1"/>
                </a:solidFill>
              </a:defRPr>
            </a:lvl4pPr>
            <a:lvl5pPr>
              <a:defRPr sz="20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p:cNvSpPr>
          <p:nvPr>
            <p:ph type="pic" sz="quarter" idx="11"/>
          </p:nvPr>
        </p:nvSpPr>
        <p:spPr>
          <a:xfrm>
            <a:off x="609601" y="2516862"/>
            <a:ext cx="5039762" cy="3656925"/>
          </a:xfrm>
        </p:spPr>
        <p:txBody>
          <a:bodyPr/>
          <a:lstStyle/>
          <a:p>
            <a:r>
              <a:rPr lang="en-US"/>
              <a:t>Click icon to add picture</a:t>
            </a:r>
          </a:p>
        </p:txBody>
      </p:sp>
      <p:sp>
        <p:nvSpPr>
          <p:cNvPr id="6" name="Subtitle 2"/>
          <p:cNvSpPr txBox="1">
            <a:spLocks/>
          </p:cNvSpPr>
          <p:nvPr/>
        </p:nvSpPr>
        <p:spPr>
          <a:xfrm>
            <a:off x="3907675" y="6632654"/>
            <a:ext cx="5265718" cy="228600"/>
          </a:xfrm>
          <a:prstGeom prst="rect">
            <a:avLst/>
          </a:prstGeom>
        </p:spPr>
        <p:txBody>
          <a:bodyPr lIns="0" tIns="0" rIns="0" bIns="0" anchor="ctr" anchorCtr="1"/>
          <a:lstStyle>
            <a:lvl1pPr marL="0" marR="0" indent="0" algn="ctr" defTabSz="914400" rtl="0" eaLnBrk="0" fontAlgn="base" latinLnBrk="0" hangingPunct="0">
              <a:lnSpc>
                <a:spcPct val="100000"/>
              </a:lnSpc>
              <a:spcBef>
                <a:spcPts val="0"/>
              </a:spcBef>
              <a:spcAft>
                <a:spcPct val="0"/>
              </a:spcAft>
              <a:buClrTx/>
              <a:buSzTx/>
              <a:buFontTx/>
              <a:buNone/>
              <a:tabLst/>
              <a:defRPr sz="800" baseline="0">
                <a:solidFill>
                  <a:schemeClr val="bg1"/>
                </a:solidFill>
                <a:latin typeface="Arial Narrow"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en-US" dirty="0">
                <a:solidFill>
                  <a:prstClr val="black"/>
                </a:solidFill>
                <a:latin typeface="Arial" pitchFamily="34" charset="0"/>
                <a:cs typeface="Arial" pitchFamily="34" charset="0"/>
              </a:rPr>
              <a:t>Copyright © — LL Global Services, Inc., and Hoopis Performance Network, LLC. All rights reserved.</a:t>
            </a:r>
            <a:endParaRPr lang="en-US" kern="0" dirty="0">
              <a:solidFill>
                <a:srgbClr val="FFFFFF"/>
              </a:solidFill>
              <a:ea typeface="Arial" charset="0"/>
              <a:cs typeface="Arial" pitchFamily="34" charset="0"/>
            </a:endParaRPr>
          </a:p>
        </p:txBody>
      </p:sp>
    </p:spTree>
    <p:extLst>
      <p:ext uri="{BB962C8B-B14F-4D97-AF65-F5344CB8AC3E}">
        <p14:creationId xmlns:p14="http://schemas.microsoft.com/office/powerpoint/2010/main" val="7097032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_1ColumnCopy">
    <p:spTree>
      <p:nvGrpSpPr>
        <p:cNvPr id="1" name=""/>
        <p:cNvGrpSpPr/>
        <p:nvPr/>
      </p:nvGrpSpPr>
      <p:grpSpPr>
        <a:xfrm>
          <a:off x="0" y="0"/>
          <a:ext cx="0" cy="0"/>
          <a:chOff x="0" y="0"/>
          <a:chExt cx="0" cy="0"/>
        </a:xfrm>
      </p:grpSpPr>
      <p:sp>
        <p:nvSpPr>
          <p:cNvPr id="3" name="Content Placeholder 2"/>
          <p:cNvSpPr>
            <a:spLocks noGrp="1"/>
          </p:cNvSpPr>
          <p:nvPr>
            <p:ph idx="1"/>
          </p:nvPr>
        </p:nvSpPr>
        <p:spPr>
          <a:xfrm>
            <a:off x="768096" y="1377696"/>
            <a:ext cx="10668000" cy="4425696"/>
          </a:xfrm>
        </p:spPr>
        <p:txBody>
          <a:bodyPr lIns="0" tIns="0" rIns="0" numCol="1" anchor="ctr"/>
          <a:lstStyle>
            <a:lvl1pPr marL="0" indent="0">
              <a:lnSpc>
                <a:spcPct val="110000"/>
              </a:lnSpc>
              <a:spcBef>
                <a:spcPts val="0"/>
              </a:spcBef>
              <a:spcAft>
                <a:spcPts val="2400"/>
              </a:spcAft>
              <a:buClr>
                <a:schemeClr val="accent1"/>
              </a:buClr>
              <a:buSzPct val="90000"/>
              <a:buFont typeface="Arial"/>
              <a:buNone/>
              <a:defRPr sz="1867"/>
            </a:lvl1pPr>
            <a:lvl2pPr marL="300552" indent="0">
              <a:lnSpc>
                <a:spcPct val="120000"/>
              </a:lnSpc>
              <a:spcBef>
                <a:spcPts val="0"/>
              </a:spcBef>
              <a:spcAft>
                <a:spcPts val="1600"/>
              </a:spcAft>
              <a:buClr>
                <a:schemeClr val="accent1"/>
              </a:buClr>
              <a:buSzPct val="90000"/>
              <a:buFont typeface="Arial"/>
              <a:buNone/>
              <a:defRPr sz="2133"/>
            </a:lvl2pPr>
            <a:lvl3pPr marL="611685" indent="0">
              <a:lnSpc>
                <a:spcPct val="120000"/>
              </a:lnSpc>
              <a:spcBef>
                <a:spcPts val="0"/>
              </a:spcBef>
              <a:spcAft>
                <a:spcPts val="1600"/>
              </a:spcAft>
              <a:buClr>
                <a:schemeClr val="accent1"/>
              </a:buClr>
              <a:buSzPct val="90000"/>
              <a:buFont typeface="Arial"/>
              <a:buNone/>
              <a:defRPr sz="1867"/>
            </a:lvl3pPr>
            <a:lvl4pPr marL="914354" indent="0">
              <a:lnSpc>
                <a:spcPct val="120000"/>
              </a:lnSpc>
              <a:spcBef>
                <a:spcPts val="0"/>
              </a:spcBef>
              <a:spcAft>
                <a:spcPts val="1600"/>
              </a:spcAft>
              <a:buClr>
                <a:schemeClr val="accent1"/>
              </a:buClr>
              <a:buSzPct val="90000"/>
              <a:buFont typeface="Arial"/>
              <a:buNone/>
              <a:defRPr sz="1867"/>
            </a:lvl4pPr>
            <a:lvl5pPr marL="1214907" indent="0">
              <a:lnSpc>
                <a:spcPct val="120000"/>
              </a:lnSpc>
              <a:spcBef>
                <a:spcPts val="0"/>
              </a:spcBef>
              <a:spcAft>
                <a:spcPts val="1600"/>
              </a:spcAft>
              <a:buClr>
                <a:schemeClr val="accent1"/>
              </a:buClr>
              <a:buSzPct val="90000"/>
              <a:buFont typeface="Arial"/>
              <a:buNone/>
              <a:defRPr sz="1600"/>
            </a:lvl5pPr>
          </a:lstStyle>
          <a:p>
            <a:pPr lvl="0"/>
            <a:r>
              <a:rPr lang="en-US"/>
              <a:t>Edit Master text styles</a:t>
            </a:r>
          </a:p>
        </p:txBody>
      </p:sp>
      <p:sp>
        <p:nvSpPr>
          <p:cNvPr id="2" name="TextBox 1"/>
          <p:cNvSpPr txBox="1"/>
          <p:nvPr/>
        </p:nvSpPr>
        <p:spPr>
          <a:xfrm>
            <a:off x="11247350" y="-1111937"/>
            <a:ext cx="269626" cy="461665"/>
          </a:xfrm>
          <a:prstGeom prst="rect">
            <a:avLst/>
          </a:prstGeom>
          <a:noFill/>
        </p:spPr>
        <p:txBody>
          <a:bodyPr wrap="none" rtlCol="0">
            <a:spAutoFit/>
          </a:bodyPr>
          <a:lstStyle/>
          <a:p>
            <a:r>
              <a:rPr lang="en-US" sz="2400" dirty="0"/>
              <a:t> </a:t>
            </a:r>
          </a:p>
        </p:txBody>
      </p:sp>
      <p:sp>
        <p:nvSpPr>
          <p:cNvPr id="22" name="Title Placeholder 37"/>
          <p:cNvSpPr>
            <a:spLocks noGrp="1"/>
          </p:cNvSpPr>
          <p:nvPr>
            <p:ph type="title"/>
          </p:nvPr>
        </p:nvSpPr>
        <p:spPr>
          <a:xfrm>
            <a:off x="471063" y="355619"/>
            <a:ext cx="11311007" cy="430108"/>
          </a:xfrm>
          <a:prstGeom prst="rect">
            <a:avLst/>
          </a:prstGeom>
        </p:spPr>
        <p:txBody>
          <a:bodyPr vert="horz" wrap="none" lIns="0" tIns="0" rIns="0" bIns="0" rtlCol="0" anchor="b">
            <a:normAutofit/>
          </a:bodyPr>
          <a:lstStyle/>
          <a:p>
            <a:r>
              <a:rPr lang="en-US"/>
              <a:t>Click to edit Master title style</a:t>
            </a:r>
            <a:endParaRPr lang="en-US" dirty="0"/>
          </a:p>
        </p:txBody>
      </p:sp>
      <p:sp>
        <p:nvSpPr>
          <p:cNvPr id="23" name="Text Placeholder 22"/>
          <p:cNvSpPr>
            <a:spLocks noGrp="1"/>
          </p:cNvSpPr>
          <p:nvPr>
            <p:ph type="body" sz="quarter" idx="10"/>
          </p:nvPr>
        </p:nvSpPr>
        <p:spPr>
          <a:xfrm>
            <a:off x="768353" y="6062133"/>
            <a:ext cx="8900583" cy="508000"/>
          </a:xfrm>
        </p:spPr>
        <p:txBody>
          <a:bodyPr anchor="b"/>
          <a:lstStyle>
            <a:lvl1pPr>
              <a:defRPr sz="1067"/>
            </a:lvl1pPr>
          </a:lstStyle>
          <a:p>
            <a:pPr lvl="0"/>
            <a:r>
              <a:rPr lang="en-US"/>
              <a:t>Edit Master text styles</a:t>
            </a:r>
          </a:p>
        </p:txBody>
      </p:sp>
    </p:spTree>
    <p:extLst>
      <p:ext uri="{BB962C8B-B14F-4D97-AF65-F5344CB8AC3E}">
        <p14:creationId xmlns:p14="http://schemas.microsoft.com/office/powerpoint/2010/main" val="9479103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_2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768096" y="1377696"/>
            <a:ext cx="5035296" cy="4521200"/>
          </a:xfrm>
        </p:spPr>
        <p:txBody>
          <a:bodyPr lIns="0" tIns="0" rIns="0" numCol="1" spcCol="457200"/>
          <a:lstStyle>
            <a:lvl1pPr marL="0" indent="0">
              <a:lnSpc>
                <a:spcPct val="110000"/>
              </a:lnSpc>
              <a:spcBef>
                <a:spcPts val="0"/>
              </a:spcBef>
              <a:spcAft>
                <a:spcPts val="2400"/>
              </a:spcAft>
              <a:buClr>
                <a:schemeClr val="accent1"/>
              </a:buClr>
              <a:buSzPct val="90000"/>
              <a:buFont typeface="Arial"/>
              <a:buNone/>
              <a:defRPr sz="1867"/>
            </a:lvl1pPr>
            <a:lvl2pPr marL="300552" indent="0">
              <a:lnSpc>
                <a:spcPct val="120000"/>
              </a:lnSpc>
              <a:spcBef>
                <a:spcPts val="0"/>
              </a:spcBef>
              <a:spcAft>
                <a:spcPts val="1600"/>
              </a:spcAft>
              <a:buClr>
                <a:schemeClr val="accent1"/>
              </a:buClr>
              <a:buSzPct val="90000"/>
              <a:buFont typeface="Arial"/>
              <a:buNone/>
              <a:defRPr sz="2133"/>
            </a:lvl2pPr>
            <a:lvl3pPr marL="611685" indent="0">
              <a:lnSpc>
                <a:spcPct val="120000"/>
              </a:lnSpc>
              <a:spcBef>
                <a:spcPts val="0"/>
              </a:spcBef>
              <a:spcAft>
                <a:spcPts val="1600"/>
              </a:spcAft>
              <a:buClr>
                <a:schemeClr val="accent1"/>
              </a:buClr>
              <a:buSzPct val="90000"/>
              <a:buFont typeface="Arial"/>
              <a:buNone/>
              <a:defRPr sz="1867"/>
            </a:lvl3pPr>
            <a:lvl4pPr marL="914354" indent="0">
              <a:lnSpc>
                <a:spcPct val="120000"/>
              </a:lnSpc>
              <a:spcBef>
                <a:spcPts val="0"/>
              </a:spcBef>
              <a:spcAft>
                <a:spcPts val="1600"/>
              </a:spcAft>
              <a:buClr>
                <a:schemeClr val="accent1"/>
              </a:buClr>
              <a:buSzPct val="90000"/>
              <a:buFont typeface="Arial"/>
              <a:buNone/>
              <a:defRPr sz="1867"/>
            </a:lvl4pPr>
            <a:lvl5pPr marL="1214907" indent="0">
              <a:lnSpc>
                <a:spcPct val="120000"/>
              </a:lnSpc>
              <a:spcBef>
                <a:spcPts val="0"/>
              </a:spcBef>
              <a:spcAft>
                <a:spcPts val="1600"/>
              </a:spcAft>
              <a:buClr>
                <a:schemeClr val="accent1"/>
              </a:buClr>
              <a:buSzPct val="90000"/>
              <a:buFont typeface="Arial"/>
              <a:buNone/>
              <a:defRPr sz="1600"/>
            </a:lvl5pPr>
          </a:lstStyle>
          <a:p>
            <a:pPr lvl="0"/>
            <a:r>
              <a:rPr lang="en-US"/>
              <a:t>Edit Master text styles</a:t>
            </a:r>
          </a:p>
        </p:txBody>
      </p:sp>
      <p:sp>
        <p:nvSpPr>
          <p:cNvPr id="2" name="TextBox 1"/>
          <p:cNvSpPr txBox="1"/>
          <p:nvPr/>
        </p:nvSpPr>
        <p:spPr>
          <a:xfrm>
            <a:off x="11247350" y="-1111937"/>
            <a:ext cx="269626" cy="461665"/>
          </a:xfrm>
          <a:prstGeom prst="rect">
            <a:avLst/>
          </a:prstGeom>
          <a:noFill/>
        </p:spPr>
        <p:txBody>
          <a:bodyPr wrap="none" rtlCol="0">
            <a:spAutoFit/>
          </a:bodyPr>
          <a:lstStyle/>
          <a:p>
            <a:r>
              <a:rPr lang="en-US" sz="2400" dirty="0"/>
              <a:t> </a:t>
            </a:r>
          </a:p>
        </p:txBody>
      </p:sp>
      <p:sp>
        <p:nvSpPr>
          <p:cNvPr id="9" name="Content Placeholder 2"/>
          <p:cNvSpPr>
            <a:spLocks noGrp="1"/>
          </p:cNvSpPr>
          <p:nvPr>
            <p:ph idx="16"/>
          </p:nvPr>
        </p:nvSpPr>
        <p:spPr>
          <a:xfrm>
            <a:off x="6400800" y="1377696"/>
            <a:ext cx="5035296" cy="4521200"/>
          </a:xfrm>
        </p:spPr>
        <p:txBody>
          <a:bodyPr lIns="0" tIns="0" rIns="0" numCol="1" spcCol="457200"/>
          <a:lstStyle>
            <a:lvl1pPr marL="0" indent="0">
              <a:lnSpc>
                <a:spcPct val="110000"/>
              </a:lnSpc>
              <a:spcBef>
                <a:spcPts val="0"/>
              </a:spcBef>
              <a:spcAft>
                <a:spcPts val="2400"/>
              </a:spcAft>
              <a:buClr>
                <a:schemeClr val="accent1"/>
              </a:buClr>
              <a:buSzPct val="90000"/>
              <a:buFont typeface="Arial"/>
              <a:buNone/>
              <a:defRPr sz="1867"/>
            </a:lvl1pPr>
            <a:lvl2pPr marL="300552" indent="0">
              <a:lnSpc>
                <a:spcPct val="120000"/>
              </a:lnSpc>
              <a:spcBef>
                <a:spcPts val="0"/>
              </a:spcBef>
              <a:spcAft>
                <a:spcPts val="1600"/>
              </a:spcAft>
              <a:buClr>
                <a:schemeClr val="accent1"/>
              </a:buClr>
              <a:buSzPct val="90000"/>
              <a:buFont typeface="Arial"/>
              <a:buNone/>
              <a:defRPr sz="2133"/>
            </a:lvl2pPr>
            <a:lvl3pPr marL="611685" indent="0">
              <a:lnSpc>
                <a:spcPct val="120000"/>
              </a:lnSpc>
              <a:spcBef>
                <a:spcPts val="0"/>
              </a:spcBef>
              <a:spcAft>
                <a:spcPts val="1600"/>
              </a:spcAft>
              <a:buClr>
                <a:schemeClr val="accent1"/>
              </a:buClr>
              <a:buSzPct val="90000"/>
              <a:buFont typeface="Arial"/>
              <a:buNone/>
              <a:defRPr sz="1867"/>
            </a:lvl3pPr>
            <a:lvl4pPr marL="914354" indent="0">
              <a:lnSpc>
                <a:spcPct val="120000"/>
              </a:lnSpc>
              <a:spcBef>
                <a:spcPts val="0"/>
              </a:spcBef>
              <a:spcAft>
                <a:spcPts val="1600"/>
              </a:spcAft>
              <a:buClr>
                <a:schemeClr val="accent1"/>
              </a:buClr>
              <a:buSzPct val="90000"/>
              <a:buFont typeface="Arial"/>
              <a:buNone/>
              <a:defRPr sz="1867"/>
            </a:lvl4pPr>
            <a:lvl5pPr marL="1214907" indent="0">
              <a:lnSpc>
                <a:spcPct val="120000"/>
              </a:lnSpc>
              <a:spcBef>
                <a:spcPts val="0"/>
              </a:spcBef>
              <a:spcAft>
                <a:spcPts val="1600"/>
              </a:spcAft>
              <a:buClr>
                <a:schemeClr val="accent1"/>
              </a:buClr>
              <a:buSzPct val="90000"/>
              <a:buFont typeface="Arial"/>
              <a:buNone/>
              <a:defRPr sz="1600"/>
            </a:lvl5pPr>
          </a:lstStyle>
          <a:p>
            <a:pPr lvl="0"/>
            <a:r>
              <a:rPr lang="en-US"/>
              <a:t>Edit Master text styles</a:t>
            </a:r>
          </a:p>
        </p:txBody>
      </p:sp>
      <p:sp>
        <p:nvSpPr>
          <p:cNvPr id="11" name="Title Placeholder 37"/>
          <p:cNvSpPr>
            <a:spLocks noGrp="1"/>
          </p:cNvSpPr>
          <p:nvPr>
            <p:ph type="title"/>
          </p:nvPr>
        </p:nvSpPr>
        <p:spPr>
          <a:xfrm>
            <a:off x="471063" y="355619"/>
            <a:ext cx="11311007" cy="430108"/>
          </a:xfrm>
          <a:prstGeom prst="rect">
            <a:avLst/>
          </a:prstGeom>
        </p:spPr>
        <p:txBody>
          <a:bodyPr vert="horz" wrap="none" lIns="0" tIns="0" rIns="0" bIns="0" rtlCol="0" anchor="b">
            <a:normAutofit/>
          </a:bodyPr>
          <a:lstStyle>
            <a:lvl1pPr algn="l">
              <a:defRPr/>
            </a:lvl1pPr>
          </a:lstStyle>
          <a:p>
            <a:r>
              <a:rPr lang="en-US"/>
              <a:t>Click to edit Master title style</a:t>
            </a:r>
            <a:endParaRPr lang="en-US" dirty="0"/>
          </a:p>
        </p:txBody>
      </p:sp>
      <p:sp>
        <p:nvSpPr>
          <p:cNvPr id="13" name="Text Placeholder 22"/>
          <p:cNvSpPr>
            <a:spLocks noGrp="1"/>
          </p:cNvSpPr>
          <p:nvPr>
            <p:ph type="body" sz="quarter" idx="10"/>
          </p:nvPr>
        </p:nvSpPr>
        <p:spPr>
          <a:xfrm>
            <a:off x="768353" y="6062133"/>
            <a:ext cx="8900583" cy="508000"/>
          </a:xfrm>
        </p:spPr>
        <p:txBody>
          <a:bodyPr anchor="b"/>
          <a:lstStyle>
            <a:lvl1pPr>
              <a:defRPr sz="1067"/>
            </a:lvl1pPr>
          </a:lstStyle>
          <a:p>
            <a:pPr lvl="0"/>
            <a:r>
              <a:rPr lang="en-US"/>
              <a:t>Edit Master text styles</a:t>
            </a:r>
          </a:p>
        </p:txBody>
      </p:sp>
    </p:spTree>
    <p:extLst>
      <p:ext uri="{BB962C8B-B14F-4D97-AF65-F5344CB8AC3E}">
        <p14:creationId xmlns:p14="http://schemas.microsoft.com/office/powerpoint/2010/main" val="16434100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_2Column_char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68100" y="1377696"/>
            <a:ext cx="6801104" cy="4521200"/>
          </a:xfrm>
        </p:spPr>
        <p:txBody>
          <a:bodyPr lIns="0" tIns="0" rIns="0" numCol="1" spcCol="457200" anchor="ctr"/>
          <a:lstStyle>
            <a:lvl1pPr marL="0" indent="0" algn="ctr">
              <a:lnSpc>
                <a:spcPct val="110000"/>
              </a:lnSpc>
              <a:spcBef>
                <a:spcPts val="0"/>
              </a:spcBef>
              <a:spcAft>
                <a:spcPts val="2400"/>
              </a:spcAft>
              <a:buClr>
                <a:schemeClr val="accent1"/>
              </a:buClr>
              <a:buSzPct val="90000"/>
              <a:buFont typeface="Arial"/>
              <a:buNone/>
              <a:defRPr sz="1867" baseline="0"/>
            </a:lvl1pPr>
            <a:lvl2pPr marL="300552" indent="0">
              <a:lnSpc>
                <a:spcPct val="120000"/>
              </a:lnSpc>
              <a:spcBef>
                <a:spcPts val="0"/>
              </a:spcBef>
              <a:spcAft>
                <a:spcPts val="1600"/>
              </a:spcAft>
              <a:buClr>
                <a:schemeClr val="accent1"/>
              </a:buClr>
              <a:buSzPct val="90000"/>
              <a:buFont typeface="Arial"/>
              <a:buNone/>
              <a:defRPr sz="2133"/>
            </a:lvl2pPr>
            <a:lvl3pPr marL="611685" indent="0">
              <a:lnSpc>
                <a:spcPct val="120000"/>
              </a:lnSpc>
              <a:spcBef>
                <a:spcPts val="0"/>
              </a:spcBef>
              <a:spcAft>
                <a:spcPts val="1600"/>
              </a:spcAft>
              <a:buClr>
                <a:schemeClr val="accent1"/>
              </a:buClr>
              <a:buSzPct val="90000"/>
              <a:buFont typeface="Arial"/>
              <a:buNone/>
              <a:defRPr sz="1867"/>
            </a:lvl3pPr>
            <a:lvl4pPr marL="914354" indent="0">
              <a:lnSpc>
                <a:spcPct val="120000"/>
              </a:lnSpc>
              <a:spcBef>
                <a:spcPts val="0"/>
              </a:spcBef>
              <a:spcAft>
                <a:spcPts val="1600"/>
              </a:spcAft>
              <a:buClr>
                <a:schemeClr val="accent1"/>
              </a:buClr>
              <a:buSzPct val="90000"/>
              <a:buFont typeface="Arial"/>
              <a:buNone/>
              <a:defRPr sz="1867"/>
            </a:lvl4pPr>
            <a:lvl5pPr marL="1214907" indent="0">
              <a:lnSpc>
                <a:spcPct val="120000"/>
              </a:lnSpc>
              <a:spcBef>
                <a:spcPts val="0"/>
              </a:spcBef>
              <a:spcAft>
                <a:spcPts val="1600"/>
              </a:spcAft>
              <a:buClr>
                <a:schemeClr val="accent1"/>
              </a:buClr>
              <a:buSzPct val="90000"/>
              <a:buFont typeface="Arial"/>
              <a:buNone/>
              <a:defRPr sz="1600"/>
            </a:lvl5pPr>
          </a:lstStyle>
          <a:p>
            <a:pPr lvl="0"/>
            <a:r>
              <a:rPr lang="en-US" dirty="0"/>
              <a:t>Chart goes on this side</a:t>
            </a:r>
          </a:p>
        </p:txBody>
      </p:sp>
      <p:sp>
        <p:nvSpPr>
          <p:cNvPr id="2" name="TextBox 1"/>
          <p:cNvSpPr txBox="1"/>
          <p:nvPr/>
        </p:nvSpPr>
        <p:spPr>
          <a:xfrm>
            <a:off x="11247350" y="-1111937"/>
            <a:ext cx="269626" cy="461665"/>
          </a:xfrm>
          <a:prstGeom prst="rect">
            <a:avLst/>
          </a:prstGeom>
          <a:noFill/>
        </p:spPr>
        <p:txBody>
          <a:bodyPr wrap="none" rtlCol="0">
            <a:spAutoFit/>
          </a:bodyPr>
          <a:lstStyle/>
          <a:p>
            <a:r>
              <a:rPr lang="en-US" sz="2400" dirty="0"/>
              <a:t> </a:t>
            </a:r>
          </a:p>
        </p:txBody>
      </p:sp>
      <p:sp>
        <p:nvSpPr>
          <p:cNvPr id="9" name="Content Placeholder 2"/>
          <p:cNvSpPr>
            <a:spLocks noGrp="1"/>
          </p:cNvSpPr>
          <p:nvPr>
            <p:ph idx="16"/>
          </p:nvPr>
        </p:nvSpPr>
        <p:spPr>
          <a:xfrm>
            <a:off x="8314944" y="1377696"/>
            <a:ext cx="3121152" cy="4521200"/>
          </a:xfrm>
        </p:spPr>
        <p:txBody>
          <a:bodyPr lIns="0" tIns="0" rIns="0" numCol="1" spcCol="457200" anchor="ctr"/>
          <a:lstStyle>
            <a:lvl1pPr marL="0" indent="0">
              <a:lnSpc>
                <a:spcPct val="120000"/>
              </a:lnSpc>
              <a:spcBef>
                <a:spcPts val="0"/>
              </a:spcBef>
              <a:spcAft>
                <a:spcPts val="2400"/>
              </a:spcAft>
              <a:buClr>
                <a:schemeClr val="accent1"/>
              </a:buClr>
              <a:buSzPct val="90000"/>
              <a:buFont typeface="Arial"/>
              <a:buNone/>
              <a:defRPr sz="2133" b="1" i="1"/>
            </a:lvl1pPr>
            <a:lvl2pPr marL="300552" indent="0">
              <a:lnSpc>
                <a:spcPct val="120000"/>
              </a:lnSpc>
              <a:spcBef>
                <a:spcPts val="0"/>
              </a:spcBef>
              <a:spcAft>
                <a:spcPts val="1600"/>
              </a:spcAft>
              <a:buClr>
                <a:schemeClr val="accent1"/>
              </a:buClr>
              <a:buSzPct val="90000"/>
              <a:buFont typeface="Arial"/>
              <a:buNone/>
              <a:defRPr sz="2133"/>
            </a:lvl2pPr>
            <a:lvl3pPr marL="611685" indent="0">
              <a:lnSpc>
                <a:spcPct val="120000"/>
              </a:lnSpc>
              <a:spcBef>
                <a:spcPts val="0"/>
              </a:spcBef>
              <a:spcAft>
                <a:spcPts val="1600"/>
              </a:spcAft>
              <a:buClr>
                <a:schemeClr val="accent1"/>
              </a:buClr>
              <a:buSzPct val="90000"/>
              <a:buFont typeface="Arial"/>
              <a:buNone/>
              <a:defRPr sz="1867"/>
            </a:lvl3pPr>
            <a:lvl4pPr marL="914354" indent="0">
              <a:lnSpc>
                <a:spcPct val="120000"/>
              </a:lnSpc>
              <a:spcBef>
                <a:spcPts val="0"/>
              </a:spcBef>
              <a:spcAft>
                <a:spcPts val="1600"/>
              </a:spcAft>
              <a:buClr>
                <a:schemeClr val="accent1"/>
              </a:buClr>
              <a:buSzPct val="90000"/>
              <a:buFont typeface="Arial"/>
              <a:buNone/>
              <a:defRPr sz="1867"/>
            </a:lvl4pPr>
            <a:lvl5pPr marL="1214907" indent="0">
              <a:lnSpc>
                <a:spcPct val="120000"/>
              </a:lnSpc>
              <a:spcBef>
                <a:spcPts val="0"/>
              </a:spcBef>
              <a:spcAft>
                <a:spcPts val="1600"/>
              </a:spcAft>
              <a:buClr>
                <a:schemeClr val="accent1"/>
              </a:buClr>
              <a:buSzPct val="90000"/>
              <a:buFont typeface="Arial"/>
              <a:buNone/>
              <a:defRPr sz="1600"/>
            </a:lvl5pPr>
          </a:lstStyle>
          <a:p>
            <a:pPr lvl="0"/>
            <a:r>
              <a:rPr lang="en-US"/>
              <a:t>Edit Master text styles</a:t>
            </a:r>
          </a:p>
        </p:txBody>
      </p:sp>
      <p:sp>
        <p:nvSpPr>
          <p:cNvPr id="11" name="Title Placeholder 37"/>
          <p:cNvSpPr>
            <a:spLocks noGrp="1"/>
          </p:cNvSpPr>
          <p:nvPr>
            <p:ph type="title"/>
          </p:nvPr>
        </p:nvSpPr>
        <p:spPr>
          <a:xfrm>
            <a:off x="471063" y="355619"/>
            <a:ext cx="11311007" cy="430108"/>
          </a:xfrm>
          <a:prstGeom prst="rect">
            <a:avLst/>
          </a:prstGeom>
        </p:spPr>
        <p:txBody>
          <a:bodyPr vert="horz" wrap="none" lIns="0" tIns="0" rIns="0" bIns="0" rtlCol="0" anchor="b">
            <a:normAutofit/>
          </a:bodyPr>
          <a:lstStyle>
            <a:lvl1pPr algn="l">
              <a:defRPr/>
            </a:lvl1pPr>
          </a:lstStyle>
          <a:p>
            <a:r>
              <a:rPr lang="en-US"/>
              <a:t>Click to edit Master title style</a:t>
            </a:r>
            <a:endParaRPr lang="en-US" dirty="0"/>
          </a:p>
        </p:txBody>
      </p:sp>
      <p:sp>
        <p:nvSpPr>
          <p:cNvPr id="13" name="Text Placeholder 22"/>
          <p:cNvSpPr>
            <a:spLocks noGrp="1"/>
          </p:cNvSpPr>
          <p:nvPr>
            <p:ph type="body" sz="quarter" idx="10"/>
          </p:nvPr>
        </p:nvSpPr>
        <p:spPr>
          <a:xfrm>
            <a:off x="768353" y="6062133"/>
            <a:ext cx="8900583" cy="508000"/>
          </a:xfrm>
        </p:spPr>
        <p:txBody>
          <a:bodyPr anchor="b"/>
          <a:lstStyle>
            <a:lvl1pPr>
              <a:defRPr sz="1067"/>
            </a:lvl1pPr>
          </a:lstStyle>
          <a:p>
            <a:pPr lvl="0"/>
            <a:r>
              <a:rPr lang="en-US"/>
              <a:t>Edit Master text styles</a:t>
            </a:r>
          </a:p>
        </p:txBody>
      </p:sp>
    </p:spTree>
    <p:extLst>
      <p:ext uri="{BB962C8B-B14F-4D97-AF65-F5344CB8AC3E}">
        <p14:creationId xmlns:p14="http://schemas.microsoft.com/office/powerpoint/2010/main" val="2948115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_2Column_chart_B">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34996" y="1377696"/>
            <a:ext cx="6801104" cy="4521200"/>
          </a:xfrm>
        </p:spPr>
        <p:txBody>
          <a:bodyPr lIns="0" tIns="0" rIns="0" numCol="1" spcCol="457200" anchor="ctr"/>
          <a:lstStyle>
            <a:lvl1pPr marL="0" indent="0" algn="ctr">
              <a:lnSpc>
                <a:spcPct val="110000"/>
              </a:lnSpc>
              <a:spcBef>
                <a:spcPts val="0"/>
              </a:spcBef>
              <a:spcAft>
                <a:spcPts val="2400"/>
              </a:spcAft>
              <a:buClr>
                <a:schemeClr val="accent1"/>
              </a:buClr>
              <a:buSzPct val="90000"/>
              <a:buFont typeface="Arial"/>
              <a:buNone/>
              <a:defRPr sz="1867" baseline="0"/>
            </a:lvl1pPr>
            <a:lvl2pPr marL="300552" indent="0">
              <a:lnSpc>
                <a:spcPct val="120000"/>
              </a:lnSpc>
              <a:spcBef>
                <a:spcPts val="0"/>
              </a:spcBef>
              <a:spcAft>
                <a:spcPts val="1600"/>
              </a:spcAft>
              <a:buClr>
                <a:schemeClr val="accent1"/>
              </a:buClr>
              <a:buSzPct val="90000"/>
              <a:buFont typeface="Arial"/>
              <a:buNone/>
              <a:defRPr sz="2133"/>
            </a:lvl2pPr>
            <a:lvl3pPr marL="611685" indent="0">
              <a:lnSpc>
                <a:spcPct val="120000"/>
              </a:lnSpc>
              <a:spcBef>
                <a:spcPts val="0"/>
              </a:spcBef>
              <a:spcAft>
                <a:spcPts val="1600"/>
              </a:spcAft>
              <a:buClr>
                <a:schemeClr val="accent1"/>
              </a:buClr>
              <a:buSzPct val="90000"/>
              <a:buFont typeface="Arial"/>
              <a:buNone/>
              <a:defRPr sz="1867"/>
            </a:lvl3pPr>
            <a:lvl4pPr marL="914354" indent="0">
              <a:lnSpc>
                <a:spcPct val="120000"/>
              </a:lnSpc>
              <a:spcBef>
                <a:spcPts val="0"/>
              </a:spcBef>
              <a:spcAft>
                <a:spcPts val="1600"/>
              </a:spcAft>
              <a:buClr>
                <a:schemeClr val="accent1"/>
              </a:buClr>
              <a:buSzPct val="90000"/>
              <a:buFont typeface="Arial"/>
              <a:buNone/>
              <a:defRPr sz="1867"/>
            </a:lvl4pPr>
            <a:lvl5pPr marL="1214907" indent="0">
              <a:lnSpc>
                <a:spcPct val="120000"/>
              </a:lnSpc>
              <a:spcBef>
                <a:spcPts val="0"/>
              </a:spcBef>
              <a:spcAft>
                <a:spcPts val="1600"/>
              </a:spcAft>
              <a:buClr>
                <a:schemeClr val="accent1"/>
              </a:buClr>
              <a:buSzPct val="90000"/>
              <a:buFont typeface="Arial"/>
              <a:buNone/>
              <a:defRPr sz="1600"/>
            </a:lvl5pPr>
          </a:lstStyle>
          <a:p>
            <a:pPr lvl="0"/>
            <a:r>
              <a:rPr lang="en-US" dirty="0"/>
              <a:t>Chart goes on this side</a:t>
            </a:r>
          </a:p>
        </p:txBody>
      </p:sp>
      <p:sp>
        <p:nvSpPr>
          <p:cNvPr id="2" name="TextBox 1"/>
          <p:cNvSpPr txBox="1"/>
          <p:nvPr/>
        </p:nvSpPr>
        <p:spPr>
          <a:xfrm>
            <a:off x="11247350" y="-1111937"/>
            <a:ext cx="269626" cy="461665"/>
          </a:xfrm>
          <a:prstGeom prst="rect">
            <a:avLst/>
          </a:prstGeom>
          <a:noFill/>
        </p:spPr>
        <p:txBody>
          <a:bodyPr wrap="none" rtlCol="0">
            <a:spAutoFit/>
          </a:bodyPr>
          <a:lstStyle/>
          <a:p>
            <a:r>
              <a:rPr lang="en-US" sz="2400" dirty="0"/>
              <a:t> </a:t>
            </a:r>
          </a:p>
        </p:txBody>
      </p:sp>
      <p:sp>
        <p:nvSpPr>
          <p:cNvPr id="9" name="Content Placeholder 2"/>
          <p:cNvSpPr>
            <a:spLocks noGrp="1"/>
          </p:cNvSpPr>
          <p:nvPr>
            <p:ph idx="16"/>
          </p:nvPr>
        </p:nvSpPr>
        <p:spPr>
          <a:xfrm>
            <a:off x="769028" y="1377696"/>
            <a:ext cx="3121152" cy="4521200"/>
          </a:xfrm>
        </p:spPr>
        <p:txBody>
          <a:bodyPr lIns="0" tIns="0" rIns="0" numCol="1" spcCol="457200" anchor="ctr"/>
          <a:lstStyle>
            <a:lvl1pPr marL="0" indent="0">
              <a:lnSpc>
                <a:spcPct val="120000"/>
              </a:lnSpc>
              <a:spcBef>
                <a:spcPts val="0"/>
              </a:spcBef>
              <a:spcAft>
                <a:spcPts val="2400"/>
              </a:spcAft>
              <a:buClr>
                <a:schemeClr val="accent1"/>
              </a:buClr>
              <a:buSzPct val="90000"/>
              <a:buFont typeface="Arial"/>
              <a:buNone/>
              <a:defRPr sz="2133" b="1" i="1"/>
            </a:lvl1pPr>
            <a:lvl2pPr marL="300552" indent="0">
              <a:lnSpc>
                <a:spcPct val="120000"/>
              </a:lnSpc>
              <a:spcBef>
                <a:spcPts val="0"/>
              </a:spcBef>
              <a:spcAft>
                <a:spcPts val="1600"/>
              </a:spcAft>
              <a:buClr>
                <a:schemeClr val="accent1"/>
              </a:buClr>
              <a:buSzPct val="90000"/>
              <a:buFont typeface="Arial"/>
              <a:buNone/>
              <a:defRPr sz="2133"/>
            </a:lvl2pPr>
            <a:lvl3pPr marL="611685" indent="0">
              <a:lnSpc>
                <a:spcPct val="120000"/>
              </a:lnSpc>
              <a:spcBef>
                <a:spcPts val="0"/>
              </a:spcBef>
              <a:spcAft>
                <a:spcPts val="1600"/>
              </a:spcAft>
              <a:buClr>
                <a:schemeClr val="accent1"/>
              </a:buClr>
              <a:buSzPct val="90000"/>
              <a:buFont typeface="Arial"/>
              <a:buNone/>
              <a:defRPr sz="1867"/>
            </a:lvl3pPr>
            <a:lvl4pPr marL="914354" indent="0">
              <a:lnSpc>
                <a:spcPct val="120000"/>
              </a:lnSpc>
              <a:spcBef>
                <a:spcPts val="0"/>
              </a:spcBef>
              <a:spcAft>
                <a:spcPts val="1600"/>
              </a:spcAft>
              <a:buClr>
                <a:schemeClr val="accent1"/>
              </a:buClr>
              <a:buSzPct val="90000"/>
              <a:buFont typeface="Arial"/>
              <a:buNone/>
              <a:defRPr sz="1867"/>
            </a:lvl4pPr>
            <a:lvl5pPr marL="1214907" indent="0">
              <a:lnSpc>
                <a:spcPct val="120000"/>
              </a:lnSpc>
              <a:spcBef>
                <a:spcPts val="0"/>
              </a:spcBef>
              <a:spcAft>
                <a:spcPts val="1600"/>
              </a:spcAft>
              <a:buClr>
                <a:schemeClr val="accent1"/>
              </a:buClr>
              <a:buSzPct val="90000"/>
              <a:buFont typeface="Arial"/>
              <a:buNone/>
              <a:defRPr sz="1600"/>
            </a:lvl5pPr>
          </a:lstStyle>
          <a:p>
            <a:pPr lvl="0"/>
            <a:r>
              <a:rPr lang="en-US"/>
              <a:t>Edit Master text styles</a:t>
            </a:r>
          </a:p>
        </p:txBody>
      </p:sp>
      <p:sp>
        <p:nvSpPr>
          <p:cNvPr id="11" name="Title Placeholder 37"/>
          <p:cNvSpPr>
            <a:spLocks noGrp="1"/>
          </p:cNvSpPr>
          <p:nvPr>
            <p:ph type="title"/>
          </p:nvPr>
        </p:nvSpPr>
        <p:spPr>
          <a:xfrm>
            <a:off x="471063" y="355619"/>
            <a:ext cx="11311007" cy="430108"/>
          </a:xfrm>
          <a:prstGeom prst="rect">
            <a:avLst/>
          </a:prstGeom>
        </p:spPr>
        <p:txBody>
          <a:bodyPr vert="horz" wrap="none" lIns="0" tIns="0" rIns="0" bIns="0" rtlCol="0" anchor="b">
            <a:normAutofit/>
          </a:bodyPr>
          <a:lstStyle/>
          <a:p>
            <a:r>
              <a:rPr lang="en-US"/>
              <a:t>Click to edit Master title style</a:t>
            </a:r>
            <a:endParaRPr lang="en-US" dirty="0"/>
          </a:p>
        </p:txBody>
      </p:sp>
      <p:sp>
        <p:nvSpPr>
          <p:cNvPr id="13" name="Text Placeholder 22"/>
          <p:cNvSpPr>
            <a:spLocks noGrp="1"/>
          </p:cNvSpPr>
          <p:nvPr>
            <p:ph type="body" sz="quarter" idx="10"/>
          </p:nvPr>
        </p:nvSpPr>
        <p:spPr>
          <a:xfrm>
            <a:off x="768353" y="6062133"/>
            <a:ext cx="8900583" cy="508000"/>
          </a:xfrm>
        </p:spPr>
        <p:txBody>
          <a:bodyPr anchor="b"/>
          <a:lstStyle>
            <a:lvl1pPr>
              <a:defRPr sz="1067"/>
            </a:lvl1pPr>
          </a:lstStyle>
          <a:p>
            <a:pPr lvl="0"/>
            <a:r>
              <a:rPr lang="en-US"/>
              <a:t>Edit Master text styles</a:t>
            </a:r>
          </a:p>
        </p:txBody>
      </p:sp>
    </p:spTree>
    <p:extLst>
      <p:ext uri="{BB962C8B-B14F-4D97-AF65-F5344CB8AC3E}">
        <p14:creationId xmlns:p14="http://schemas.microsoft.com/office/powerpoint/2010/main" val="11792325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_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768096" y="1377696"/>
            <a:ext cx="3121152" cy="4521200"/>
          </a:xfrm>
        </p:spPr>
        <p:txBody>
          <a:bodyPr lIns="0" tIns="0" rIns="0" numCol="1" spcCol="457200"/>
          <a:lstStyle>
            <a:lvl1pPr marL="0" indent="0">
              <a:lnSpc>
                <a:spcPct val="110000"/>
              </a:lnSpc>
              <a:spcBef>
                <a:spcPts val="0"/>
              </a:spcBef>
              <a:spcAft>
                <a:spcPts val="2400"/>
              </a:spcAft>
              <a:buClr>
                <a:schemeClr val="accent1"/>
              </a:buClr>
              <a:buSzPct val="90000"/>
              <a:buFont typeface="Arial"/>
              <a:buNone/>
              <a:defRPr sz="1867"/>
            </a:lvl1pPr>
            <a:lvl2pPr marL="300552" indent="0">
              <a:lnSpc>
                <a:spcPct val="120000"/>
              </a:lnSpc>
              <a:spcBef>
                <a:spcPts val="0"/>
              </a:spcBef>
              <a:spcAft>
                <a:spcPts val="1600"/>
              </a:spcAft>
              <a:buClr>
                <a:schemeClr val="accent1"/>
              </a:buClr>
              <a:buSzPct val="90000"/>
              <a:buFont typeface="Arial"/>
              <a:buNone/>
              <a:defRPr sz="2133"/>
            </a:lvl2pPr>
            <a:lvl3pPr marL="611685" indent="0">
              <a:lnSpc>
                <a:spcPct val="120000"/>
              </a:lnSpc>
              <a:spcBef>
                <a:spcPts val="0"/>
              </a:spcBef>
              <a:spcAft>
                <a:spcPts val="1600"/>
              </a:spcAft>
              <a:buClr>
                <a:schemeClr val="accent1"/>
              </a:buClr>
              <a:buSzPct val="90000"/>
              <a:buFont typeface="Arial"/>
              <a:buNone/>
              <a:defRPr sz="1867"/>
            </a:lvl3pPr>
            <a:lvl4pPr marL="914354" indent="0">
              <a:lnSpc>
                <a:spcPct val="120000"/>
              </a:lnSpc>
              <a:spcBef>
                <a:spcPts val="0"/>
              </a:spcBef>
              <a:spcAft>
                <a:spcPts val="1600"/>
              </a:spcAft>
              <a:buClr>
                <a:schemeClr val="accent1"/>
              </a:buClr>
              <a:buSzPct val="90000"/>
              <a:buFont typeface="Arial"/>
              <a:buNone/>
              <a:defRPr sz="1867"/>
            </a:lvl4pPr>
            <a:lvl5pPr marL="1214907" indent="0">
              <a:lnSpc>
                <a:spcPct val="120000"/>
              </a:lnSpc>
              <a:spcBef>
                <a:spcPts val="0"/>
              </a:spcBef>
              <a:spcAft>
                <a:spcPts val="1600"/>
              </a:spcAft>
              <a:buClr>
                <a:schemeClr val="accent1"/>
              </a:buClr>
              <a:buSzPct val="90000"/>
              <a:buFont typeface="Arial"/>
              <a:buNone/>
              <a:defRPr sz="1600"/>
            </a:lvl5pPr>
          </a:lstStyle>
          <a:p>
            <a:pPr lvl="0"/>
            <a:r>
              <a:rPr lang="en-US"/>
              <a:t>Edit Master text styles</a:t>
            </a:r>
          </a:p>
        </p:txBody>
      </p:sp>
      <p:sp>
        <p:nvSpPr>
          <p:cNvPr id="2" name="TextBox 1"/>
          <p:cNvSpPr txBox="1"/>
          <p:nvPr/>
        </p:nvSpPr>
        <p:spPr>
          <a:xfrm>
            <a:off x="11247350" y="-1111937"/>
            <a:ext cx="269626" cy="461665"/>
          </a:xfrm>
          <a:prstGeom prst="rect">
            <a:avLst/>
          </a:prstGeom>
          <a:noFill/>
        </p:spPr>
        <p:txBody>
          <a:bodyPr wrap="none" rtlCol="0">
            <a:spAutoFit/>
          </a:bodyPr>
          <a:lstStyle/>
          <a:p>
            <a:r>
              <a:rPr lang="en-US" sz="2400" dirty="0"/>
              <a:t> </a:t>
            </a:r>
          </a:p>
        </p:txBody>
      </p:sp>
      <p:sp>
        <p:nvSpPr>
          <p:cNvPr id="10" name="Content Placeholder 2"/>
          <p:cNvSpPr>
            <a:spLocks noGrp="1"/>
          </p:cNvSpPr>
          <p:nvPr>
            <p:ph idx="16"/>
          </p:nvPr>
        </p:nvSpPr>
        <p:spPr>
          <a:xfrm>
            <a:off x="4543932" y="1377696"/>
            <a:ext cx="3121152" cy="4521200"/>
          </a:xfrm>
        </p:spPr>
        <p:txBody>
          <a:bodyPr lIns="0" tIns="0" rIns="0" numCol="1" spcCol="457200"/>
          <a:lstStyle>
            <a:lvl1pPr marL="0" indent="0">
              <a:lnSpc>
                <a:spcPct val="110000"/>
              </a:lnSpc>
              <a:spcBef>
                <a:spcPts val="0"/>
              </a:spcBef>
              <a:spcAft>
                <a:spcPts val="2400"/>
              </a:spcAft>
              <a:buClr>
                <a:schemeClr val="accent1"/>
              </a:buClr>
              <a:buSzPct val="90000"/>
              <a:buFont typeface="Arial"/>
              <a:buNone/>
              <a:defRPr sz="1867"/>
            </a:lvl1pPr>
            <a:lvl2pPr marL="300552" indent="0">
              <a:lnSpc>
                <a:spcPct val="120000"/>
              </a:lnSpc>
              <a:spcBef>
                <a:spcPts val="0"/>
              </a:spcBef>
              <a:spcAft>
                <a:spcPts val="1600"/>
              </a:spcAft>
              <a:buClr>
                <a:schemeClr val="accent1"/>
              </a:buClr>
              <a:buSzPct val="90000"/>
              <a:buFont typeface="Arial"/>
              <a:buNone/>
              <a:defRPr sz="2133"/>
            </a:lvl2pPr>
            <a:lvl3pPr marL="611685" indent="0">
              <a:lnSpc>
                <a:spcPct val="120000"/>
              </a:lnSpc>
              <a:spcBef>
                <a:spcPts val="0"/>
              </a:spcBef>
              <a:spcAft>
                <a:spcPts val="1600"/>
              </a:spcAft>
              <a:buClr>
                <a:schemeClr val="accent1"/>
              </a:buClr>
              <a:buSzPct val="90000"/>
              <a:buFont typeface="Arial"/>
              <a:buNone/>
              <a:defRPr sz="1867"/>
            </a:lvl3pPr>
            <a:lvl4pPr marL="914354" indent="0">
              <a:lnSpc>
                <a:spcPct val="120000"/>
              </a:lnSpc>
              <a:spcBef>
                <a:spcPts val="0"/>
              </a:spcBef>
              <a:spcAft>
                <a:spcPts val="1600"/>
              </a:spcAft>
              <a:buClr>
                <a:schemeClr val="accent1"/>
              </a:buClr>
              <a:buSzPct val="90000"/>
              <a:buFont typeface="Arial"/>
              <a:buNone/>
              <a:defRPr sz="1867"/>
            </a:lvl4pPr>
            <a:lvl5pPr marL="1214907" indent="0">
              <a:lnSpc>
                <a:spcPct val="120000"/>
              </a:lnSpc>
              <a:spcBef>
                <a:spcPts val="0"/>
              </a:spcBef>
              <a:spcAft>
                <a:spcPts val="1600"/>
              </a:spcAft>
              <a:buClr>
                <a:schemeClr val="accent1"/>
              </a:buClr>
              <a:buSzPct val="90000"/>
              <a:buFont typeface="Arial"/>
              <a:buNone/>
              <a:defRPr sz="1600"/>
            </a:lvl5pPr>
          </a:lstStyle>
          <a:p>
            <a:pPr lvl="0"/>
            <a:r>
              <a:rPr lang="en-US"/>
              <a:t>Edit Master text styles</a:t>
            </a:r>
          </a:p>
        </p:txBody>
      </p:sp>
      <p:sp>
        <p:nvSpPr>
          <p:cNvPr id="11" name="Content Placeholder 2"/>
          <p:cNvSpPr>
            <a:spLocks noGrp="1"/>
          </p:cNvSpPr>
          <p:nvPr>
            <p:ph idx="17"/>
          </p:nvPr>
        </p:nvSpPr>
        <p:spPr>
          <a:xfrm>
            <a:off x="8319769" y="1377696"/>
            <a:ext cx="3121152" cy="4521200"/>
          </a:xfrm>
        </p:spPr>
        <p:txBody>
          <a:bodyPr lIns="0" tIns="0" rIns="0" numCol="1" spcCol="457200"/>
          <a:lstStyle>
            <a:lvl1pPr marL="0" indent="0">
              <a:lnSpc>
                <a:spcPct val="110000"/>
              </a:lnSpc>
              <a:spcBef>
                <a:spcPts val="0"/>
              </a:spcBef>
              <a:spcAft>
                <a:spcPts val="2400"/>
              </a:spcAft>
              <a:buClr>
                <a:schemeClr val="accent1"/>
              </a:buClr>
              <a:buSzPct val="90000"/>
              <a:buFont typeface="Arial"/>
              <a:buNone/>
              <a:defRPr sz="1867"/>
            </a:lvl1pPr>
            <a:lvl2pPr marL="300552" indent="0">
              <a:lnSpc>
                <a:spcPct val="120000"/>
              </a:lnSpc>
              <a:spcBef>
                <a:spcPts val="0"/>
              </a:spcBef>
              <a:spcAft>
                <a:spcPts val="1600"/>
              </a:spcAft>
              <a:buClr>
                <a:schemeClr val="accent1"/>
              </a:buClr>
              <a:buSzPct val="90000"/>
              <a:buFont typeface="Arial"/>
              <a:buNone/>
              <a:defRPr sz="2133"/>
            </a:lvl2pPr>
            <a:lvl3pPr marL="611685" indent="0">
              <a:lnSpc>
                <a:spcPct val="120000"/>
              </a:lnSpc>
              <a:spcBef>
                <a:spcPts val="0"/>
              </a:spcBef>
              <a:spcAft>
                <a:spcPts val="1600"/>
              </a:spcAft>
              <a:buClr>
                <a:schemeClr val="accent1"/>
              </a:buClr>
              <a:buSzPct val="90000"/>
              <a:buFont typeface="Arial"/>
              <a:buNone/>
              <a:defRPr sz="1867"/>
            </a:lvl3pPr>
            <a:lvl4pPr marL="914354" indent="0">
              <a:lnSpc>
                <a:spcPct val="120000"/>
              </a:lnSpc>
              <a:spcBef>
                <a:spcPts val="0"/>
              </a:spcBef>
              <a:spcAft>
                <a:spcPts val="1600"/>
              </a:spcAft>
              <a:buClr>
                <a:schemeClr val="accent1"/>
              </a:buClr>
              <a:buSzPct val="90000"/>
              <a:buFont typeface="Arial"/>
              <a:buNone/>
              <a:defRPr sz="1867"/>
            </a:lvl4pPr>
            <a:lvl5pPr marL="1214907" indent="0">
              <a:lnSpc>
                <a:spcPct val="120000"/>
              </a:lnSpc>
              <a:spcBef>
                <a:spcPts val="0"/>
              </a:spcBef>
              <a:spcAft>
                <a:spcPts val="1600"/>
              </a:spcAft>
              <a:buClr>
                <a:schemeClr val="accent1"/>
              </a:buClr>
              <a:buSzPct val="90000"/>
              <a:buFont typeface="Arial"/>
              <a:buNone/>
              <a:defRPr sz="1600"/>
            </a:lvl5pPr>
          </a:lstStyle>
          <a:p>
            <a:pPr lvl="0"/>
            <a:r>
              <a:rPr lang="en-US"/>
              <a:t>Edit Master text styles</a:t>
            </a:r>
          </a:p>
        </p:txBody>
      </p:sp>
      <p:sp>
        <p:nvSpPr>
          <p:cNvPr id="13" name="Title Placeholder 37"/>
          <p:cNvSpPr>
            <a:spLocks noGrp="1"/>
          </p:cNvSpPr>
          <p:nvPr>
            <p:ph type="title"/>
          </p:nvPr>
        </p:nvSpPr>
        <p:spPr>
          <a:xfrm>
            <a:off x="471063" y="355619"/>
            <a:ext cx="11311007" cy="430108"/>
          </a:xfrm>
          <a:prstGeom prst="rect">
            <a:avLst/>
          </a:prstGeom>
        </p:spPr>
        <p:txBody>
          <a:bodyPr vert="horz" wrap="none" lIns="0" tIns="0" rIns="0" bIns="0" rtlCol="0" anchor="b">
            <a:normAutofit/>
          </a:bodyPr>
          <a:lstStyle/>
          <a:p>
            <a:r>
              <a:rPr lang="en-US"/>
              <a:t>Click to edit Master title style</a:t>
            </a:r>
            <a:endParaRPr lang="en-US" dirty="0"/>
          </a:p>
        </p:txBody>
      </p:sp>
      <p:sp>
        <p:nvSpPr>
          <p:cNvPr id="15" name="Text Placeholder 22"/>
          <p:cNvSpPr>
            <a:spLocks noGrp="1"/>
          </p:cNvSpPr>
          <p:nvPr>
            <p:ph type="body" sz="quarter" idx="10"/>
          </p:nvPr>
        </p:nvSpPr>
        <p:spPr>
          <a:xfrm>
            <a:off x="768353" y="6062133"/>
            <a:ext cx="8900583" cy="508000"/>
          </a:xfrm>
        </p:spPr>
        <p:txBody>
          <a:bodyPr anchor="b"/>
          <a:lstStyle>
            <a:lvl1pPr>
              <a:defRPr sz="1067"/>
            </a:lvl1pPr>
          </a:lstStyle>
          <a:p>
            <a:pPr lvl="0"/>
            <a:r>
              <a:rPr lang="en-US"/>
              <a:t>Edit Master text styles</a:t>
            </a:r>
          </a:p>
        </p:txBody>
      </p:sp>
    </p:spTree>
    <p:extLst>
      <p:ext uri="{BB962C8B-B14F-4D97-AF65-F5344CB8AC3E}">
        <p14:creationId xmlns:p14="http://schemas.microsoft.com/office/powerpoint/2010/main" val="7842275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_3Column_graph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68096" y="3718984"/>
            <a:ext cx="3121152" cy="455083"/>
          </a:xfrm>
        </p:spPr>
        <p:txBody>
          <a:bodyPr lIns="0" tIns="0" rIns="0" numCol="1" spcCol="457200" anchor="b"/>
          <a:lstStyle>
            <a:lvl1pPr marL="0" indent="0" algn="ctr">
              <a:lnSpc>
                <a:spcPct val="110000"/>
              </a:lnSpc>
              <a:spcBef>
                <a:spcPts val="0"/>
              </a:spcBef>
              <a:spcAft>
                <a:spcPts val="3200"/>
              </a:spcAft>
              <a:buClr>
                <a:schemeClr val="accent1"/>
              </a:buClr>
              <a:buSzPct val="90000"/>
              <a:buFont typeface="Arial"/>
              <a:buNone/>
              <a:defRPr sz="2133" b="1" baseline="0"/>
            </a:lvl1pPr>
            <a:lvl2pPr marL="300552" indent="0">
              <a:lnSpc>
                <a:spcPct val="120000"/>
              </a:lnSpc>
              <a:spcBef>
                <a:spcPts val="0"/>
              </a:spcBef>
              <a:spcAft>
                <a:spcPts val="1600"/>
              </a:spcAft>
              <a:buClr>
                <a:schemeClr val="accent1"/>
              </a:buClr>
              <a:buSzPct val="90000"/>
              <a:buFont typeface="Arial"/>
              <a:buNone/>
              <a:defRPr sz="2133"/>
            </a:lvl2pPr>
            <a:lvl3pPr marL="611685" indent="0">
              <a:lnSpc>
                <a:spcPct val="120000"/>
              </a:lnSpc>
              <a:spcBef>
                <a:spcPts val="0"/>
              </a:spcBef>
              <a:spcAft>
                <a:spcPts val="1600"/>
              </a:spcAft>
              <a:buClr>
                <a:schemeClr val="accent1"/>
              </a:buClr>
              <a:buSzPct val="90000"/>
              <a:buFont typeface="Arial"/>
              <a:buNone/>
              <a:defRPr sz="1867"/>
            </a:lvl3pPr>
            <a:lvl4pPr marL="914354" indent="0">
              <a:lnSpc>
                <a:spcPct val="120000"/>
              </a:lnSpc>
              <a:spcBef>
                <a:spcPts val="0"/>
              </a:spcBef>
              <a:spcAft>
                <a:spcPts val="1600"/>
              </a:spcAft>
              <a:buClr>
                <a:schemeClr val="accent1"/>
              </a:buClr>
              <a:buSzPct val="90000"/>
              <a:buFont typeface="Arial"/>
              <a:buNone/>
              <a:defRPr sz="1867"/>
            </a:lvl4pPr>
            <a:lvl5pPr marL="1214907" indent="0">
              <a:lnSpc>
                <a:spcPct val="120000"/>
              </a:lnSpc>
              <a:spcBef>
                <a:spcPts val="0"/>
              </a:spcBef>
              <a:spcAft>
                <a:spcPts val="1600"/>
              </a:spcAft>
              <a:buClr>
                <a:schemeClr val="accent1"/>
              </a:buClr>
              <a:buSzPct val="90000"/>
              <a:buFont typeface="Arial"/>
              <a:buNone/>
              <a:defRPr sz="1600"/>
            </a:lvl5pPr>
          </a:lstStyle>
          <a:p>
            <a:pPr lvl="0"/>
            <a:r>
              <a:rPr lang="en-US" dirty="0"/>
              <a:t>Enter Subhead Here</a:t>
            </a:r>
          </a:p>
        </p:txBody>
      </p:sp>
      <p:sp>
        <p:nvSpPr>
          <p:cNvPr id="2" name="TextBox 1"/>
          <p:cNvSpPr txBox="1"/>
          <p:nvPr/>
        </p:nvSpPr>
        <p:spPr>
          <a:xfrm>
            <a:off x="11247350" y="-1111937"/>
            <a:ext cx="269626" cy="461665"/>
          </a:xfrm>
          <a:prstGeom prst="rect">
            <a:avLst/>
          </a:prstGeom>
          <a:noFill/>
        </p:spPr>
        <p:txBody>
          <a:bodyPr wrap="none" rtlCol="0">
            <a:spAutoFit/>
          </a:bodyPr>
          <a:lstStyle/>
          <a:p>
            <a:r>
              <a:rPr lang="en-US" sz="2400" dirty="0"/>
              <a:t> </a:t>
            </a:r>
          </a:p>
        </p:txBody>
      </p:sp>
      <p:sp>
        <p:nvSpPr>
          <p:cNvPr id="5" name="Content Placeholder 4"/>
          <p:cNvSpPr>
            <a:spLocks noGrp="1"/>
          </p:cNvSpPr>
          <p:nvPr>
            <p:ph sz="quarter" idx="18" hasCustomPrompt="1"/>
          </p:nvPr>
        </p:nvSpPr>
        <p:spPr>
          <a:xfrm>
            <a:off x="1239661" y="1377696"/>
            <a:ext cx="2178049" cy="2178051"/>
          </a:xfrm>
          <a:noFill/>
          <a:ln>
            <a:solidFill>
              <a:schemeClr val="bg1"/>
            </a:solidFill>
          </a:ln>
        </p:spPr>
        <p:txBody>
          <a:bodyPr anchor="ctr"/>
          <a:lstStyle>
            <a:lvl1pPr marL="0" indent="0" algn="ctr">
              <a:buFont typeface="Arial"/>
              <a:buNone/>
              <a:defRPr b="1" baseline="0"/>
            </a:lvl1pPr>
            <a:lvl2pPr marL="300552" indent="0">
              <a:buFont typeface="Arial"/>
              <a:buNone/>
              <a:defRPr/>
            </a:lvl2pPr>
            <a:lvl3pPr marL="611685" indent="0">
              <a:buFont typeface="Arial"/>
              <a:buNone/>
              <a:defRPr/>
            </a:lvl3pPr>
            <a:lvl4pPr marL="914354" indent="0">
              <a:buFont typeface="Arial"/>
              <a:buNone/>
              <a:defRPr/>
            </a:lvl4pPr>
            <a:lvl5pPr marL="1214907" indent="0">
              <a:buFont typeface="Arial"/>
              <a:buNone/>
              <a:defRPr/>
            </a:lvl5pPr>
          </a:lstStyle>
          <a:p>
            <a:pPr lvl="0"/>
            <a:r>
              <a:rPr lang="en-US" dirty="0"/>
              <a:t>Insert Icon, graphic, image</a:t>
            </a:r>
          </a:p>
        </p:txBody>
      </p:sp>
      <p:sp>
        <p:nvSpPr>
          <p:cNvPr id="15" name="Content Placeholder 2"/>
          <p:cNvSpPr>
            <a:spLocks noGrp="1"/>
          </p:cNvSpPr>
          <p:nvPr>
            <p:ph idx="21"/>
          </p:nvPr>
        </p:nvSpPr>
        <p:spPr>
          <a:xfrm>
            <a:off x="768096" y="4284139"/>
            <a:ext cx="3121152" cy="1693328"/>
          </a:xfrm>
        </p:spPr>
        <p:txBody>
          <a:bodyPr lIns="0" tIns="0" rIns="0" numCol="1" spcCol="457200"/>
          <a:lstStyle>
            <a:lvl1pPr marL="0" indent="0" algn="ctr">
              <a:lnSpc>
                <a:spcPct val="110000"/>
              </a:lnSpc>
              <a:spcBef>
                <a:spcPts val="0"/>
              </a:spcBef>
              <a:spcAft>
                <a:spcPts val="1600"/>
              </a:spcAft>
              <a:buClr>
                <a:schemeClr val="accent1"/>
              </a:buClr>
              <a:buSzPct val="90000"/>
              <a:buFont typeface="Arial"/>
              <a:buNone/>
              <a:defRPr sz="1600"/>
            </a:lvl1pPr>
            <a:lvl2pPr marL="300552" indent="0">
              <a:lnSpc>
                <a:spcPct val="120000"/>
              </a:lnSpc>
              <a:spcBef>
                <a:spcPts val="0"/>
              </a:spcBef>
              <a:spcAft>
                <a:spcPts val="1600"/>
              </a:spcAft>
              <a:buClr>
                <a:schemeClr val="accent1"/>
              </a:buClr>
              <a:buSzPct val="90000"/>
              <a:buFont typeface="Arial"/>
              <a:buNone/>
              <a:defRPr sz="2133"/>
            </a:lvl2pPr>
            <a:lvl3pPr marL="611685" indent="0">
              <a:lnSpc>
                <a:spcPct val="120000"/>
              </a:lnSpc>
              <a:spcBef>
                <a:spcPts val="0"/>
              </a:spcBef>
              <a:spcAft>
                <a:spcPts val="1600"/>
              </a:spcAft>
              <a:buClr>
                <a:schemeClr val="accent1"/>
              </a:buClr>
              <a:buSzPct val="90000"/>
              <a:buFont typeface="Arial"/>
              <a:buNone/>
              <a:defRPr sz="1867"/>
            </a:lvl3pPr>
            <a:lvl4pPr marL="914354" indent="0">
              <a:lnSpc>
                <a:spcPct val="120000"/>
              </a:lnSpc>
              <a:spcBef>
                <a:spcPts val="0"/>
              </a:spcBef>
              <a:spcAft>
                <a:spcPts val="1600"/>
              </a:spcAft>
              <a:buClr>
                <a:schemeClr val="accent1"/>
              </a:buClr>
              <a:buSzPct val="90000"/>
              <a:buFont typeface="Arial"/>
              <a:buNone/>
              <a:defRPr sz="1867"/>
            </a:lvl4pPr>
            <a:lvl5pPr marL="1214907" indent="0">
              <a:lnSpc>
                <a:spcPct val="120000"/>
              </a:lnSpc>
              <a:spcBef>
                <a:spcPts val="0"/>
              </a:spcBef>
              <a:spcAft>
                <a:spcPts val="1600"/>
              </a:spcAft>
              <a:buClr>
                <a:schemeClr val="accent1"/>
              </a:buClr>
              <a:buSzPct val="90000"/>
              <a:buFont typeface="Arial"/>
              <a:buNone/>
              <a:defRPr sz="1600"/>
            </a:lvl5pPr>
          </a:lstStyle>
          <a:p>
            <a:pPr lvl="0"/>
            <a:r>
              <a:rPr lang="en-US"/>
              <a:t>Edit Master text styles</a:t>
            </a:r>
          </a:p>
        </p:txBody>
      </p:sp>
      <p:sp>
        <p:nvSpPr>
          <p:cNvPr id="20" name="Content Placeholder 2"/>
          <p:cNvSpPr>
            <a:spLocks noGrp="1"/>
          </p:cNvSpPr>
          <p:nvPr>
            <p:ph idx="22" hasCustomPrompt="1"/>
          </p:nvPr>
        </p:nvSpPr>
        <p:spPr>
          <a:xfrm>
            <a:off x="4578096" y="3718984"/>
            <a:ext cx="3121152" cy="455083"/>
          </a:xfrm>
        </p:spPr>
        <p:txBody>
          <a:bodyPr lIns="0" tIns="0" rIns="0" numCol="1" spcCol="457200" anchor="b"/>
          <a:lstStyle>
            <a:lvl1pPr marL="0" indent="0" algn="ctr">
              <a:lnSpc>
                <a:spcPct val="110000"/>
              </a:lnSpc>
              <a:spcBef>
                <a:spcPts val="0"/>
              </a:spcBef>
              <a:spcAft>
                <a:spcPts val="3200"/>
              </a:spcAft>
              <a:buClr>
                <a:schemeClr val="accent1"/>
              </a:buClr>
              <a:buSzPct val="90000"/>
              <a:buFont typeface="Arial"/>
              <a:buNone/>
              <a:defRPr sz="2133" b="1" baseline="0"/>
            </a:lvl1pPr>
            <a:lvl2pPr marL="300552" indent="0">
              <a:lnSpc>
                <a:spcPct val="120000"/>
              </a:lnSpc>
              <a:spcBef>
                <a:spcPts val="0"/>
              </a:spcBef>
              <a:spcAft>
                <a:spcPts val="1600"/>
              </a:spcAft>
              <a:buClr>
                <a:schemeClr val="accent1"/>
              </a:buClr>
              <a:buSzPct val="90000"/>
              <a:buFont typeface="Arial"/>
              <a:buNone/>
              <a:defRPr sz="2133"/>
            </a:lvl2pPr>
            <a:lvl3pPr marL="611685" indent="0">
              <a:lnSpc>
                <a:spcPct val="120000"/>
              </a:lnSpc>
              <a:spcBef>
                <a:spcPts val="0"/>
              </a:spcBef>
              <a:spcAft>
                <a:spcPts val="1600"/>
              </a:spcAft>
              <a:buClr>
                <a:schemeClr val="accent1"/>
              </a:buClr>
              <a:buSzPct val="90000"/>
              <a:buFont typeface="Arial"/>
              <a:buNone/>
              <a:defRPr sz="1867"/>
            </a:lvl3pPr>
            <a:lvl4pPr marL="914354" indent="0">
              <a:lnSpc>
                <a:spcPct val="120000"/>
              </a:lnSpc>
              <a:spcBef>
                <a:spcPts val="0"/>
              </a:spcBef>
              <a:spcAft>
                <a:spcPts val="1600"/>
              </a:spcAft>
              <a:buClr>
                <a:schemeClr val="accent1"/>
              </a:buClr>
              <a:buSzPct val="90000"/>
              <a:buFont typeface="Arial"/>
              <a:buNone/>
              <a:defRPr sz="1867"/>
            </a:lvl4pPr>
            <a:lvl5pPr marL="1214907" indent="0">
              <a:lnSpc>
                <a:spcPct val="120000"/>
              </a:lnSpc>
              <a:spcBef>
                <a:spcPts val="0"/>
              </a:spcBef>
              <a:spcAft>
                <a:spcPts val="1600"/>
              </a:spcAft>
              <a:buClr>
                <a:schemeClr val="accent1"/>
              </a:buClr>
              <a:buSzPct val="90000"/>
              <a:buFont typeface="Arial"/>
              <a:buNone/>
              <a:defRPr sz="1600"/>
            </a:lvl5pPr>
          </a:lstStyle>
          <a:p>
            <a:pPr lvl="0"/>
            <a:r>
              <a:rPr lang="en-US" dirty="0"/>
              <a:t>Enter Subhead Here</a:t>
            </a:r>
          </a:p>
        </p:txBody>
      </p:sp>
      <p:sp>
        <p:nvSpPr>
          <p:cNvPr id="21" name="Content Placeholder 4"/>
          <p:cNvSpPr>
            <a:spLocks noGrp="1"/>
          </p:cNvSpPr>
          <p:nvPr>
            <p:ph sz="quarter" idx="23" hasCustomPrompt="1"/>
          </p:nvPr>
        </p:nvSpPr>
        <p:spPr>
          <a:xfrm>
            <a:off x="5049661" y="1377696"/>
            <a:ext cx="2178049" cy="2178051"/>
          </a:xfrm>
          <a:noFill/>
          <a:ln>
            <a:solidFill>
              <a:schemeClr val="bg1"/>
            </a:solidFill>
          </a:ln>
        </p:spPr>
        <p:txBody>
          <a:bodyPr anchor="ctr"/>
          <a:lstStyle>
            <a:lvl1pPr marL="0" indent="0" algn="ctr">
              <a:buFont typeface="Arial"/>
              <a:buNone/>
              <a:defRPr b="1" baseline="0"/>
            </a:lvl1pPr>
            <a:lvl2pPr marL="300552" indent="0">
              <a:buFont typeface="Arial"/>
              <a:buNone/>
              <a:defRPr/>
            </a:lvl2pPr>
            <a:lvl3pPr marL="611685" indent="0">
              <a:buFont typeface="Arial"/>
              <a:buNone/>
              <a:defRPr/>
            </a:lvl3pPr>
            <a:lvl4pPr marL="914354" indent="0">
              <a:buFont typeface="Arial"/>
              <a:buNone/>
              <a:defRPr/>
            </a:lvl4pPr>
            <a:lvl5pPr marL="1214907" indent="0">
              <a:buFont typeface="Arial"/>
              <a:buNone/>
              <a:defRPr/>
            </a:lvl5pPr>
          </a:lstStyle>
          <a:p>
            <a:pPr lvl="0"/>
            <a:r>
              <a:rPr lang="en-US" dirty="0"/>
              <a:t>Insert Icon, graphic, image</a:t>
            </a:r>
          </a:p>
        </p:txBody>
      </p:sp>
      <p:sp>
        <p:nvSpPr>
          <p:cNvPr id="22" name="Content Placeholder 2"/>
          <p:cNvSpPr>
            <a:spLocks noGrp="1"/>
          </p:cNvSpPr>
          <p:nvPr>
            <p:ph idx="24"/>
          </p:nvPr>
        </p:nvSpPr>
        <p:spPr>
          <a:xfrm>
            <a:off x="4578096" y="4284139"/>
            <a:ext cx="3121152" cy="1693328"/>
          </a:xfrm>
        </p:spPr>
        <p:txBody>
          <a:bodyPr lIns="0" tIns="0" rIns="0" numCol="1" spcCol="457200"/>
          <a:lstStyle>
            <a:lvl1pPr marL="0" indent="0" algn="ctr">
              <a:lnSpc>
                <a:spcPct val="110000"/>
              </a:lnSpc>
              <a:spcBef>
                <a:spcPts val="0"/>
              </a:spcBef>
              <a:spcAft>
                <a:spcPts val="1600"/>
              </a:spcAft>
              <a:buClr>
                <a:schemeClr val="accent1"/>
              </a:buClr>
              <a:buSzPct val="90000"/>
              <a:buFont typeface="Arial"/>
              <a:buNone/>
              <a:defRPr sz="1600"/>
            </a:lvl1pPr>
            <a:lvl2pPr marL="300552" indent="0">
              <a:lnSpc>
                <a:spcPct val="120000"/>
              </a:lnSpc>
              <a:spcBef>
                <a:spcPts val="0"/>
              </a:spcBef>
              <a:spcAft>
                <a:spcPts val="1600"/>
              </a:spcAft>
              <a:buClr>
                <a:schemeClr val="accent1"/>
              </a:buClr>
              <a:buSzPct val="90000"/>
              <a:buFont typeface="Arial"/>
              <a:buNone/>
              <a:defRPr sz="2133"/>
            </a:lvl2pPr>
            <a:lvl3pPr marL="611685" indent="0">
              <a:lnSpc>
                <a:spcPct val="120000"/>
              </a:lnSpc>
              <a:spcBef>
                <a:spcPts val="0"/>
              </a:spcBef>
              <a:spcAft>
                <a:spcPts val="1600"/>
              </a:spcAft>
              <a:buClr>
                <a:schemeClr val="accent1"/>
              </a:buClr>
              <a:buSzPct val="90000"/>
              <a:buFont typeface="Arial"/>
              <a:buNone/>
              <a:defRPr sz="1867"/>
            </a:lvl3pPr>
            <a:lvl4pPr marL="914354" indent="0">
              <a:lnSpc>
                <a:spcPct val="120000"/>
              </a:lnSpc>
              <a:spcBef>
                <a:spcPts val="0"/>
              </a:spcBef>
              <a:spcAft>
                <a:spcPts val="1600"/>
              </a:spcAft>
              <a:buClr>
                <a:schemeClr val="accent1"/>
              </a:buClr>
              <a:buSzPct val="90000"/>
              <a:buFont typeface="Arial"/>
              <a:buNone/>
              <a:defRPr sz="1867"/>
            </a:lvl4pPr>
            <a:lvl5pPr marL="1214907" indent="0">
              <a:lnSpc>
                <a:spcPct val="120000"/>
              </a:lnSpc>
              <a:spcBef>
                <a:spcPts val="0"/>
              </a:spcBef>
              <a:spcAft>
                <a:spcPts val="1600"/>
              </a:spcAft>
              <a:buClr>
                <a:schemeClr val="accent1"/>
              </a:buClr>
              <a:buSzPct val="90000"/>
              <a:buFont typeface="Arial"/>
              <a:buNone/>
              <a:defRPr sz="1600"/>
            </a:lvl5pPr>
          </a:lstStyle>
          <a:p>
            <a:pPr lvl="0"/>
            <a:r>
              <a:rPr lang="en-US"/>
              <a:t>Edit Master text styles</a:t>
            </a:r>
          </a:p>
        </p:txBody>
      </p:sp>
      <p:sp>
        <p:nvSpPr>
          <p:cNvPr id="23" name="Content Placeholder 2"/>
          <p:cNvSpPr>
            <a:spLocks noGrp="1"/>
          </p:cNvSpPr>
          <p:nvPr>
            <p:ph idx="25" hasCustomPrompt="1"/>
          </p:nvPr>
        </p:nvSpPr>
        <p:spPr>
          <a:xfrm>
            <a:off x="8319769" y="3718984"/>
            <a:ext cx="3121152" cy="455083"/>
          </a:xfrm>
        </p:spPr>
        <p:txBody>
          <a:bodyPr lIns="0" tIns="0" rIns="0" numCol="1" spcCol="457200" anchor="b"/>
          <a:lstStyle>
            <a:lvl1pPr marL="0" indent="0" algn="ctr">
              <a:lnSpc>
                <a:spcPct val="110000"/>
              </a:lnSpc>
              <a:spcBef>
                <a:spcPts val="0"/>
              </a:spcBef>
              <a:spcAft>
                <a:spcPts val="3200"/>
              </a:spcAft>
              <a:buClr>
                <a:schemeClr val="accent1"/>
              </a:buClr>
              <a:buSzPct val="90000"/>
              <a:buFont typeface="Arial"/>
              <a:buNone/>
              <a:defRPr sz="2133" b="1" baseline="0"/>
            </a:lvl1pPr>
            <a:lvl2pPr marL="300552" indent="0">
              <a:lnSpc>
                <a:spcPct val="120000"/>
              </a:lnSpc>
              <a:spcBef>
                <a:spcPts val="0"/>
              </a:spcBef>
              <a:spcAft>
                <a:spcPts val="1600"/>
              </a:spcAft>
              <a:buClr>
                <a:schemeClr val="accent1"/>
              </a:buClr>
              <a:buSzPct val="90000"/>
              <a:buFont typeface="Arial"/>
              <a:buNone/>
              <a:defRPr sz="2133"/>
            </a:lvl2pPr>
            <a:lvl3pPr marL="611685" indent="0">
              <a:lnSpc>
                <a:spcPct val="120000"/>
              </a:lnSpc>
              <a:spcBef>
                <a:spcPts val="0"/>
              </a:spcBef>
              <a:spcAft>
                <a:spcPts val="1600"/>
              </a:spcAft>
              <a:buClr>
                <a:schemeClr val="accent1"/>
              </a:buClr>
              <a:buSzPct val="90000"/>
              <a:buFont typeface="Arial"/>
              <a:buNone/>
              <a:defRPr sz="1867"/>
            </a:lvl3pPr>
            <a:lvl4pPr marL="914354" indent="0">
              <a:lnSpc>
                <a:spcPct val="120000"/>
              </a:lnSpc>
              <a:spcBef>
                <a:spcPts val="0"/>
              </a:spcBef>
              <a:spcAft>
                <a:spcPts val="1600"/>
              </a:spcAft>
              <a:buClr>
                <a:schemeClr val="accent1"/>
              </a:buClr>
              <a:buSzPct val="90000"/>
              <a:buFont typeface="Arial"/>
              <a:buNone/>
              <a:defRPr sz="1867"/>
            </a:lvl4pPr>
            <a:lvl5pPr marL="1214907" indent="0">
              <a:lnSpc>
                <a:spcPct val="120000"/>
              </a:lnSpc>
              <a:spcBef>
                <a:spcPts val="0"/>
              </a:spcBef>
              <a:spcAft>
                <a:spcPts val="1600"/>
              </a:spcAft>
              <a:buClr>
                <a:schemeClr val="accent1"/>
              </a:buClr>
              <a:buSzPct val="90000"/>
              <a:buFont typeface="Arial"/>
              <a:buNone/>
              <a:defRPr sz="1600"/>
            </a:lvl5pPr>
          </a:lstStyle>
          <a:p>
            <a:pPr lvl="0"/>
            <a:r>
              <a:rPr lang="en-US" dirty="0"/>
              <a:t>Enter Subhead Here</a:t>
            </a:r>
          </a:p>
        </p:txBody>
      </p:sp>
      <p:sp>
        <p:nvSpPr>
          <p:cNvPr id="24" name="Content Placeholder 4"/>
          <p:cNvSpPr>
            <a:spLocks noGrp="1"/>
          </p:cNvSpPr>
          <p:nvPr>
            <p:ph sz="quarter" idx="26" hasCustomPrompt="1"/>
          </p:nvPr>
        </p:nvSpPr>
        <p:spPr>
          <a:xfrm>
            <a:off x="8791336" y="1377696"/>
            <a:ext cx="2178049" cy="2178051"/>
          </a:xfrm>
          <a:noFill/>
          <a:ln>
            <a:solidFill>
              <a:schemeClr val="bg1"/>
            </a:solidFill>
          </a:ln>
        </p:spPr>
        <p:txBody>
          <a:bodyPr anchor="ctr"/>
          <a:lstStyle>
            <a:lvl1pPr marL="0" indent="0" algn="ctr">
              <a:buFont typeface="Arial"/>
              <a:buNone/>
              <a:defRPr b="1" baseline="0"/>
            </a:lvl1pPr>
            <a:lvl2pPr marL="300552" indent="0">
              <a:buFont typeface="Arial"/>
              <a:buNone/>
              <a:defRPr/>
            </a:lvl2pPr>
            <a:lvl3pPr marL="611685" indent="0">
              <a:buFont typeface="Arial"/>
              <a:buNone/>
              <a:defRPr/>
            </a:lvl3pPr>
            <a:lvl4pPr marL="914354" indent="0">
              <a:buFont typeface="Arial"/>
              <a:buNone/>
              <a:defRPr/>
            </a:lvl4pPr>
            <a:lvl5pPr marL="1214907" indent="0">
              <a:buFont typeface="Arial"/>
              <a:buNone/>
              <a:defRPr/>
            </a:lvl5pPr>
          </a:lstStyle>
          <a:p>
            <a:pPr lvl="0"/>
            <a:r>
              <a:rPr lang="en-US" dirty="0"/>
              <a:t>Insert Icon, graphic, image</a:t>
            </a:r>
          </a:p>
        </p:txBody>
      </p:sp>
      <p:sp>
        <p:nvSpPr>
          <p:cNvPr id="25" name="Content Placeholder 2"/>
          <p:cNvSpPr>
            <a:spLocks noGrp="1"/>
          </p:cNvSpPr>
          <p:nvPr>
            <p:ph idx="27"/>
          </p:nvPr>
        </p:nvSpPr>
        <p:spPr>
          <a:xfrm>
            <a:off x="8319769" y="4284139"/>
            <a:ext cx="3121152" cy="1693328"/>
          </a:xfrm>
        </p:spPr>
        <p:txBody>
          <a:bodyPr lIns="0" tIns="0" rIns="0" numCol="1" spcCol="457200"/>
          <a:lstStyle>
            <a:lvl1pPr marL="0" indent="0" algn="ctr">
              <a:lnSpc>
                <a:spcPct val="110000"/>
              </a:lnSpc>
              <a:spcBef>
                <a:spcPts val="0"/>
              </a:spcBef>
              <a:spcAft>
                <a:spcPts val="1600"/>
              </a:spcAft>
              <a:buClr>
                <a:schemeClr val="accent1"/>
              </a:buClr>
              <a:buSzPct val="90000"/>
              <a:buFont typeface="Arial"/>
              <a:buNone/>
              <a:defRPr sz="1600"/>
            </a:lvl1pPr>
            <a:lvl2pPr marL="300552" indent="0">
              <a:lnSpc>
                <a:spcPct val="120000"/>
              </a:lnSpc>
              <a:spcBef>
                <a:spcPts val="0"/>
              </a:spcBef>
              <a:spcAft>
                <a:spcPts val="1600"/>
              </a:spcAft>
              <a:buClr>
                <a:schemeClr val="accent1"/>
              </a:buClr>
              <a:buSzPct val="90000"/>
              <a:buFont typeface="Arial"/>
              <a:buNone/>
              <a:defRPr sz="2133"/>
            </a:lvl2pPr>
            <a:lvl3pPr marL="611685" indent="0">
              <a:lnSpc>
                <a:spcPct val="120000"/>
              </a:lnSpc>
              <a:spcBef>
                <a:spcPts val="0"/>
              </a:spcBef>
              <a:spcAft>
                <a:spcPts val="1600"/>
              </a:spcAft>
              <a:buClr>
                <a:schemeClr val="accent1"/>
              </a:buClr>
              <a:buSzPct val="90000"/>
              <a:buFont typeface="Arial"/>
              <a:buNone/>
              <a:defRPr sz="1867"/>
            </a:lvl3pPr>
            <a:lvl4pPr marL="914354" indent="0">
              <a:lnSpc>
                <a:spcPct val="120000"/>
              </a:lnSpc>
              <a:spcBef>
                <a:spcPts val="0"/>
              </a:spcBef>
              <a:spcAft>
                <a:spcPts val="1600"/>
              </a:spcAft>
              <a:buClr>
                <a:schemeClr val="accent1"/>
              </a:buClr>
              <a:buSzPct val="90000"/>
              <a:buFont typeface="Arial"/>
              <a:buNone/>
              <a:defRPr sz="1867"/>
            </a:lvl4pPr>
            <a:lvl5pPr marL="1214907" indent="0">
              <a:lnSpc>
                <a:spcPct val="120000"/>
              </a:lnSpc>
              <a:spcBef>
                <a:spcPts val="0"/>
              </a:spcBef>
              <a:spcAft>
                <a:spcPts val="1600"/>
              </a:spcAft>
              <a:buClr>
                <a:schemeClr val="accent1"/>
              </a:buClr>
              <a:buSzPct val="90000"/>
              <a:buFont typeface="Arial"/>
              <a:buNone/>
              <a:defRPr sz="1600"/>
            </a:lvl5pPr>
          </a:lstStyle>
          <a:p>
            <a:pPr lvl="0"/>
            <a:r>
              <a:rPr lang="en-US"/>
              <a:t>Edit Master text styles</a:t>
            </a:r>
          </a:p>
        </p:txBody>
      </p:sp>
      <p:sp>
        <p:nvSpPr>
          <p:cNvPr id="27" name="Title Placeholder 37"/>
          <p:cNvSpPr>
            <a:spLocks noGrp="1"/>
          </p:cNvSpPr>
          <p:nvPr>
            <p:ph type="title"/>
          </p:nvPr>
        </p:nvSpPr>
        <p:spPr>
          <a:xfrm>
            <a:off x="471063" y="355619"/>
            <a:ext cx="11311007" cy="430108"/>
          </a:xfrm>
          <a:prstGeom prst="rect">
            <a:avLst/>
          </a:prstGeom>
        </p:spPr>
        <p:txBody>
          <a:bodyPr vert="horz" wrap="none" lIns="0" tIns="0" rIns="0" bIns="0" rtlCol="0" anchor="b">
            <a:normAutofit/>
          </a:bodyPr>
          <a:lstStyle>
            <a:lvl1pPr algn="l">
              <a:defRPr/>
            </a:lvl1pPr>
          </a:lstStyle>
          <a:p>
            <a:r>
              <a:rPr lang="en-US"/>
              <a:t>Click to edit Master title style</a:t>
            </a:r>
            <a:endParaRPr lang="en-US" dirty="0"/>
          </a:p>
        </p:txBody>
      </p:sp>
      <p:sp>
        <p:nvSpPr>
          <p:cNvPr id="28" name="Text Placeholder 22"/>
          <p:cNvSpPr>
            <a:spLocks noGrp="1"/>
          </p:cNvSpPr>
          <p:nvPr>
            <p:ph type="body" sz="quarter" idx="10"/>
          </p:nvPr>
        </p:nvSpPr>
        <p:spPr>
          <a:xfrm>
            <a:off x="768353" y="6062133"/>
            <a:ext cx="8900583" cy="508000"/>
          </a:xfrm>
        </p:spPr>
        <p:txBody>
          <a:bodyPr anchor="b"/>
          <a:lstStyle>
            <a:lvl1pPr>
              <a:defRPr sz="1067"/>
            </a:lvl1pPr>
          </a:lstStyle>
          <a:p>
            <a:pPr lvl="0"/>
            <a:r>
              <a:rPr lang="en-US"/>
              <a:t>Edit Master text styles</a:t>
            </a:r>
          </a:p>
        </p:txBody>
      </p:sp>
    </p:spTree>
    <p:extLst>
      <p:ext uri="{BB962C8B-B14F-4D97-AF65-F5344CB8AC3E}">
        <p14:creationId xmlns:p14="http://schemas.microsoft.com/office/powerpoint/2010/main" val="32825174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_1ColumnLis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8096" y="1377696"/>
            <a:ext cx="10668000" cy="4425696"/>
          </a:xfrm>
        </p:spPr>
        <p:txBody>
          <a:bodyPr lIns="0" tIns="0" rIns="0" numCol="1" anchor="ctr"/>
          <a:lstStyle>
            <a:lvl1pPr marL="380982" indent="-380982">
              <a:lnSpc>
                <a:spcPct val="110000"/>
              </a:lnSpc>
              <a:spcBef>
                <a:spcPts val="0"/>
              </a:spcBef>
              <a:spcAft>
                <a:spcPts val="2400"/>
              </a:spcAft>
              <a:buClr>
                <a:schemeClr val="accent1"/>
              </a:buClr>
              <a:buSzPct val="90000"/>
              <a:buFont typeface="Arial"/>
              <a:buChar char="•"/>
              <a:defRPr sz="1867"/>
            </a:lvl1pPr>
            <a:lvl2pPr marL="380982" indent="-380982">
              <a:lnSpc>
                <a:spcPct val="110000"/>
              </a:lnSpc>
              <a:spcBef>
                <a:spcPts val="0"/>
              </a:spcBef>
              <a:spcAft>
                <a:spcPts val="2400"/>
              </a:spcAft>
              <a:buClr>
                <a:schemeClr val="accent1"/>
              </a:buClr>
              <a:buSzPct val="90000"/>
              <a:buFont typeface="Arial"/>
              <a:buChar char="•"/>
              <a:defRPr sz="1867"/>
            </a:lvl2pPr>
            <a:lvl3pPr marL="380982" indent="-380982">
              <a:lnSpc>
                <a:spcPct val="110000"/>
              </a:lnSpc>
              <a:spcBef>
                <a:spcPts val="0"/>
              </a:spcBef>
              <a:spcAft>
                <a:spcPts val="2400"/>
              </a:spcAft>
              <a:buClr>
                <a:schemeClr val="accent1"/>
              </a:buClr>
              <a:buSzPct val="90000"/>
              <a:buFont typeface="Arial"/>
              <a:buChar char="•"/>
              <a:defRPr sz="1867"/>
            </a:lvl3pPr>
            <a:lvl4pPr marL="380982" indent="-380982">
              <a:lnSpc>
                <a:spcPct val="110000"/>
              </a:lnSpc>
              <a:spcBef>
                <a:spcPts val="0"/>
              </a:spcBef>
              <a:spcAft>
                <a:spcPts val="2400"/>
              </a:spcAft>
              <a:buClr>
                <a:schemeClr val="accent1"/>
              </a:buClr>
              <a:buSzPct val="90000"/>
              <a:buFont typeface="Arial"/>
              <a:buChar char="•"/>
              <a:defRPr sz="1867"/>
            </a:lvl4pPr>
            <a:lvl5pPr marL="380982" indent="-380982">
              <a:lnSpc>
                <a:spcPct val="110000"/>
              </a:lnSpc>
              <a:spcBef>
                <a:spcPts val="0"/>
              </a:spcBef>
              <a:spcAft>
                <a:spcPts val="2400"/>
              </a:spcAft>
              <a:buClr>
                <a:schemeClr val="accent1"/>
              </a:buClr>
              <a:buSzPct val="90000"/>
              <a:buFont typeface="Arial"/>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Box 1"/>
          <p:cNvSpPr txBox="1"/>
          <p:nvPr/>
        </p:nvSpPr>
        <p:spPr>
          <a:xfrm>
            <a:off x="11247350" y="-1111937"/>
            <a:ext cx="269626" cy="461665"/>
          </a:xfrm>
          <a:prstGeom prst="rect">
            <a:avLst/>
          </a:prstGeom>
          <a:noFill/>
        </p:spPr>
        <p:txBody>
          <a:bodyPr wrap="none" rtlCol="0">
            <a:spAutoFit/>
          </a:bodyPr>
          <a:lstStyle/>
          <a:p>
            <a:r>
              <a:rPr lang="en-US" sz="2400" dirty="0"/>
              <a:t> </a:t>
            </a:r>
          </a:p>
        </p:txBody>
      </p:sp>
      <p:sp>
        <p:nvSpPr>
          <p:cNvPr id="8" name="Title Placeholder 37"/>
          <p:cNvSpPr>
            <a:spLocks noGrp="1"/>
          </p:cNvSpPr>
          <p:nvPr>
            <p:ph type="title"/>
          </p:nvPr>
        </p:nvSpPr>
        <p:spPr>
          <a:xfrm>
            <a:off x="471063" y="355619"/>
            <a:ext cx="11311007" cy="430108"/>
          </a:xfrm>
          <a:prstGeom prst="rect">
            <a:avLst/>
          </a:prstGeom>
        </p:spPr>
        <p:txBody>
          <a:bodyPr vert="horz" wrap="none" lIns="0" tIns="0" rIns="0" bIns="0" rtlCol="0" anchor="b">
            <a:normAutofit/>
          </a:bodyPr>
          <a:lstStyle/>
          <a:p>
            <a:r>
              <a:rPr lang="en-US"/>
              <a:t>Click to edit Master title style</a:t>
            </a:r>
            <a:endParaRPr lang="en-US" dirty="0"/>
          </a:p>
        </p:txBody>
      </p:sp>
      <p:sp>
        <p:nvSpPr>
          <p:cNvPr id="9" name="Text Placeholder 22"/>
          <p:cNvSpPr>
            <a:spLocks noGrp="1"/>
          </p:cNvSpPr>
          <p:nvPr>
            <p:ph type="body" sz="quarter" idx="10"/>
          </p:nvPr>
        </p:nvSpPr>
        <p:spPr>
          <a:xfrm>
            <a:off x="768353" y="6062133"/>
            <a:ext cx="8900583" cy="508000"/>
          </a:xfrm>
        </p:spPr>
        <p:txBody>
          <a:bodyPr anchor="b"/>
          <a:lstStyle>
            <a:lvl1pPr>
              <a:defRPr sz="1067"/>
            </a:lvl1pPr>
          </a:lstStyle>
          <a:p>
            <a:pPr lvl="0"/>
            <a:r>
              <a:rPr lang="en-US"/>
              <a:t>Edit Master text styles</a:t>
            </a:r>
          </a:p>
        </p:txBody>
      </p:sp>
    </p:spTree>
    <p:extLst>
      <p:ext uri="{BB962C8B-B14F-4D97-AF65-F5344CB8AC3E}">
        <p14:creationId xmlns:p14="http://schemas.microsoft.com/office/powerpoint/2010/main" val="20971006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_2ColumnLis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8096" y="1377696"/>
            <a:ext cx="5035296" cy="4425696"/>
          </a:xfrm>
        </p:spPr>
        <p:txBody>
          <a:bodyPr lIns="0" tIns="0" rIns="0" numCol="1" spcCol="457200"/>
          <a:lstStyle>
            <a:lvl1pPr marL="304784" indent="-304784">
              <a:lnSpc>
                <a:spcPct val="110000"/>
              </a:lnSpc>
              <a:spcBef>
                <a:spcPts val="0"/>
              </a:spcBef>
              <a:spcAft>
                <a:spcPts val="2400"/>
              </a:spcAft>
              <a:buClr>
                <a:schemeClr val="accent1"/>
              </a:buClr>
              <a:buSzPct val="90000"/>
              <a:buFont typeface="Arial"/>
              <a:buChar char="•"/>
              <a:defRPr sz="1867"/>
            </a:lvl1pPr>
            <a:lvl2pPr marL="304784" indent="-304784">
              <a:lnSpc>
                <a:spcPct val="110000"/>
              </a:lnSpc>
              <a:spcBef>
                <a:spcPts val="0"/>
              </a:spcBef>
              <a:spcAft>
                <a:spcPts val="2400"/>
              </a:spcAft>
              <a:buClr>
                <a:schemeClr val="accent1"/>
              </a:buClr>
              <a:buSzPct val="90000"/>
              <a:buFont typeface="Arial"/>
              <a:buChar char="•"/>
              <a:defRPr sz="1867"/>
            </a:lvl2pPr>
            <a:lvl3pPr marL="304784" indent="-304784">
              <a:lnSpc>
                <a:spcPct val="110000"/>
              </a:lnSpc>
              <a:spcBef>
                <a:spcPts val="0"/>
              </a:spcBef>
              <a:spcAft>
                <a:spcPts val="2400"/>
              </a:spcAft>
              <a:buClr>
                <a:schemeClr val="accent1"/>
              </a:buClr>
              <a:buSzPct val="90000"/>
              <a:buFont typeface="Arial"/>
              <a:buChar char="•"/>
              <a:defRPr sz="1867"/>
            </a:lvl3pPr>
            <a:lvl4pPr marL="304784" indent="-304784">
              <a:lnSpc>
                <a:spcPct val="110000"/>
              </a:lnSpc>
              <a:spcBef>
                <a:spcPts val="0"/>
              </a:spcBef>
              <a:spcAft>
                <a:spcPts val="2400"/>
              </a:spcAft>
              <a:buClr>
                <a:schemeClr val="accent1"/>
              </a:buClr>
              <a:buSzPct val="90000"/>
              <a:buFont typeface="Arial"/>
              <a:buChar char="•"/>
              <a:defRPr sz="1867"/>
            </a:lvl4pPr>
            <a:lvl5pPr marL="304784" indent="-304784">
              <a:lnSpc>
                <a:spcPct val="110000"/>
              </a:lnSpc>
              <a:spcBef>
                <a:spcPts val="0"/>
              </a:spcBef>
              <a:spcAft>
                <a:spcPts val="2400"/>
              </a:spcAft>
              <a:buClr>
                <a:schemeClr val="accent1"/>
              </a:buClr>
              <a:buSzPct val="90000"/>
              <a:buFont typeface="Arial"/>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Box 1"/>
          <p:cNvSpPr txBox="1"/>
          <p:nvPr/>
        </p:nvSpPr>
        <p:spPr>
          <a:xfrm>
            <a:off x="11247350" y="-1111937"/>
            <a:ext cx="269626" cy="461665"/>
          </a:xfrm>
          <a:prstGeom prst="rect">
            <a:avLst/>
          </a:prstGeom>
          <a:noFill/>
        </p:spPr>
        <p:txBody>
          <a:bodyPr wrap="none" rtlCol="0">
            <a:spAutoFit/>
          </a:bodyPr>
          <a:lstStyle/>
          <a:p>
            <a:r>
              <a:rPr lang="en-US" sz="2400" dirty="0"/>
              <a:t> </a:t>
            </a:r>
          </a:p>
        </p:txBody>
      </p:sp>
      <p:sp>
        <p:nvSpPr>
          <p:cNvPr id="10" name="Content Placeholder 2"/>
          <p:cNvSpPr>
            <a:spLocks noGrp="1"/>
          </p:cNvSpPr>
          <p:nvPr>
            <p:ph idx="16"/>
          </p:nvPr>
        </p:nvSpPr>
        <p:spPr>
          <a:xfrm>
            <a:off x="6400800" y="1377696"/>
            <a:ext cx="5035296" cy="4425696"/>
          </a:xfrm>
        </p:spPr>
        <p:txBody>
          <a:bodyPr lIns="0" tIns="0" rIns="0" numCol="1" spcCol="457200"/>
          <a:lstStyle>
            <a:lvl1pPr marL="304784" indent="-304784">
              <a:lnSpc>
                <a:spcPct val="110000"/>
              </a:lnSpc>
              <a:spcBef>
                <a:spcPts val="0"/>
              </a:spcBef>
              <a:spcAft>
                <a:spcPts val="2400"/>
              </a:spcAft>
              <a:buClr>
                <a:schemeClr val="accent1"/>
              </a:buClr>
              <a:buSzPct val="90000"/>
              <a:buFont typeface="Arial"/>
              <a:buChar char="•"/>
              <a:defRPr sz="1867"/>
            </a:lvl1pPr>
            <a:lvl2pPr marL="304784" indent="-304784">
              <a:lnSpc>
                <a:spcPct val="110000"/>
              </a:lnSpc>
              <a:spcBef>
                <a:spcPts val="0"/>
              </a:spcBef>
              <a:spcAft>
                <a:spcPts val="2400"/>
              </a:spcAft>
              <a:buClr>
                <a:schemeClr val="accent1"/>
              </a:buClr>
              <a:buSzPct val="90000"/>
              <a:buFont typeface="Arial"/>
              <a:buChar char="•"/>
              <a:defRPr sz="1867"/>
            </a:lvl2pPr>
            <a:lvl3pPr marL="304784" indent="-304784">
              <a:lnSpc>
                <a:spcPct val="110000"/>
              </a:lnSpc>
              <a:spcBef>
                <a:spcPts val="0"/>
              </a:spcBef>
              <a:spcAft>
                <a:spcPts val="2400"/>
              </a:spcAft>
              <a:buClr>
                <a:schemeClr val="accent1"/>
              </a:buClr>
              <a:buSzPct val="90000"/>
              <a:buFont typeface="Arial"/>
              <a:buChar char="•"/>
              <a:defRPr sz="1867"/>
            </a:lvl3pPr>
            <a:lvl4pPr marL="304784" indent="-304784">
              <a:lnSpc>
                <a:spcPct val="110000"/>
              </a:lnSpc>
              <a:spcBef>
                <a:spcPts val="0"/>
              </a:spcBef>
              <a:spcAft>
                <a:spcPts val="2400"/>
              </a:spcAft>
              <a:buClr>
                <a:schemeClr val="accent1"/>
              </a:buClr>
              <a:buSzPct val="90000"/>
              <a:buFont typeface="Arial"/>
              <a:buChar char="•"/>
              <a:defRPr sz="1867"/>
            </a:lvl4pPr>
            <a:lvl5pPr marL="304784" indent="-304784">
              <a:lnSpc>
                <a:spcPct val="110000"/>
              </a:lnSpc>
              <a:spcBef>
                <a:spcPts val="0"/>
              </a:spcBef>
              <a:spcAft>
                <a:spcPts val="2400"/>
              </a:spcAft>
              <a:buClr>
                <a:schemeClr val="accent1"/>
              </a:buClr>
              <a:buSzPct val="90000"/>
              <a:buFont typeface="Arial"/>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37"/>
          <p:cNvSpPr>
            <a:spLocks noGrp="1"/>
          </p:cNvSpPr>
          <p:nvPr>
            <p:ph type="title"/>
          </p:nvPr>
        </p:nvSpPr>
        <p:spPr>
          <a:xfrm>
            <a:off x="471063" y="355619"/>
            <a:ext cx="11311007" cy="430108"/>
          </a:xfrm>
          <a:prstGeom prst="rect">
            <a:avLst/>
          </a:prstGeom>
        </p:spPr>
        <p:txBody>
          <a:bodyPr vert="horz" wrap="none" lIns="0" tIns="0" rIns="0" bIns="0" rtlCol="0" anchor="b">
            <a:normAutofit/>
          </a:bodyPr>
          <a:lstStyle/>
          <a:p>
            <a:r>
              <a:rPr lang="en-US"/>
              <a:t>Click to edit Master title style</a:t>
            </a:r>
            <a:endParaRPr lang="en-US" dirty="0"/>
          </a:p>
        </p:txBody>
      </p:sp>
      <p:sp>
        <p:nvSpPr>
          <p:cNvPr id="12" name="Text Placeholder 22"/>
          <p:cNvSpPr>
            <a:spLocks noGrp="1"/>
          </p:cNvSpPr>
          <p:nvPr>
            <p:ph type="body" sz="quarter" idx="10"/>
          </p:nvPr>
        </p:nvSpPr>
        <p:spPr>
          <a:xfrm>
            <a:off x="768353" y="6062133"/>
            <a:ext cx="8900583" cy="508000"/>
          </a:xfrm>
        </p:spPr>
        <p:txBody>
          <a:bodyPr anchor="b"/>
          <a:lstStyle>
            <a:lvl1pPr>
              <a:defRPr sz="1067"/>
            </a:lvl1pPr>
          </a:lstStyle>
          <a:p>
            <a:pPr lvl="0"/>
            <a:r>
              <a:rPr lang="en-US"/>
              <a:t>Edit Master text styles</a:t>
            </a:r>
          </a:p>
        </p:txBody>
      </p:sp>
    </p:spTree>
    <p:extLst>
      <p:ext uri="{BB962C8B-B14F-4D97-AF65-F5344CB8AC3E}">
        <p14:creationId xmlns:p14="http://schemas.microsoft.com/office/powerpoint/2010/main" val="4599744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Welcome_ Slide">
    <p:spTree>
      <p:nvGrpSpPr>
        <p:cNvPr id="1" name=""/>
        <p:cNvGrpSpPr/>
        <p:nvPr/>
      </p:nvGrpSpPr>
      <p:grpSpPr>
        <a:xfrm>
          <a:off x="0" y="0"/>
          <a:ext cx="0" cy="0"/>
          <a:chOff x="0" y="0"/>
          <a:chExt cx="0" cy="0"/>
        </a:xfrm>
      </p:grpSpPr>
      <p:sp>
        <p:nvSpPr>
          <p:cNvPr id="13" name="Pentagon 12"/>
          <p:cNvSpPr/>
          <p:nvPr/>
        </p:nvSpPr>
        <p:spPr>
          <a:xfrm>
            <a:off x="1537394" y="0"/>
            <a:ext cx="10244665" cy="6858000"/>
          </a:xfrm>
          <a:prstGeom prst="homePlat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Pentagon 15"/>
          <p:cNvSpPr/>
          <p:nvPr/>
        </p:nvSpPr>
        <p:spPr>
          <a:xfrm>
            <a:off x="2" y="0"/>
            <a:ext cx="11494191" cy="6858000"/>
          </a:xfrm>
          <a:prstGeom prst="homePlat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Pentagon 1"/>
          <p:cNvSpPr/>
          <p:nvPr/>
        </p:nvSpPr>
        <p:spPr>
          <a:xfrm>
            <a:off x="2" y="0"/>
            <a:ext cx="11494191" cy="6858000"/>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Rectangle 2"/>
          <p:cNvSpPr>
            <a:spLocks noGrp="1" noChangeArrowheads="1"/>
          </p:cNvSpPr>
          <p:nvPr>
            <p:ph type="ctrTitle" hasCustomPrompt="1"/>
          </p:nvPr>
        </p:nvSpPr>
        <p:spPr>
          <a:xfrm>
            <a:off x="1066800" y="2861733"/>
            <a:ext cx="7518400" cy="1117600"/>
          </a:xfrm>
          <a:prstGeom prst="rect">
            <a:avLst/>
          </a:prstGeom>
          <a:effectLst/>
        </p:spPr>
        <p:txBody>
          <a:bodyPr wrap="square" lIns="0" rIns="0" bIns="0" anchor="ctr">
            <a:noAutofit/>
          </a:bodyPr>
          <a:lstStyle>
            <a:lvl1pPr algn="l">
              <a:lnSpc>
                <a:spcPct val="90000"/>
              </a:lnSpc>
              <a:defRPr sz="10000" b="1" i="0">
                <a:solidFill>
                  <a:schemeClr val="bg1"/>
                </a:solidFill>
                <a:latin typeface="Arial"/>
                <a:cs typeface="Arial"/>
              </a:defRPr>
            </a:lvl1pPr>
          </a:lstStyle>
          <a:p>
            <a:r>
              <a:rPr lang="en-US" dirty="0"/>
              <a:t>Welcome</a:t>
            </a:r>
          </a:p>
        </p:txBody>
      </p:sp>
      <p:pic>
        <p:nvPicPr>
          <p:cNvPr id="15" name="Picture 2" descr="C:\Users\mhilla\Desktop\08LIM5-logo-2col.jpg"/>
          <p:cNvPicPr>
            <a:picLocks noChangeAspect="1" noChangeArrowheads="1"/>
          </p:cNvPicPr>
          <p:nvPr/>
        </p:nvPicPr>
        <p:blipFill>
          <a:blip r:embed="rId2" cstate="print"/>
          <a:srcRect/>
          <a:stretch>
            <a:fillRect/>
          </a:stretch>
        </p:blipFill>
        <p:spPr bwMode="auto">
          <a:xfrm>
            <a:off x="10379977" y="6097133"/>
            <a:ext cx="1402080" cy="467360"/>
          </a:xfrm>
          <a:prstGeom prst="rect">
            <a:avLst/>
          </a:prstGeom>
          <a:noFill/>
        </p:spPr>
      </p:pic>
      <p:sp>
        <p:nvSpPr>
          <p:cNvPr id="5" name="Text Placeholder 4"/>
          <p:cNvSpPr>
            <a:spLocks noGrp="1"/>
          </p:cNvSpPr>
          <p:nvPr>
            <p:ph type="body" sz="quarter" idx="10" hasCustomPrompt="1"/>
          </p:nvPr>
        </p:nvSpPr>
        <p:spPr>
          <a:xfrm>
            <a:off x="1066800" y="4199467"/>
            <a:ext cx="3386667" cy="1898651"/>
          </a:xfrm>
        </p:spPr>
        <p:txBody>
          <a:bodyPr/>
          <a:lstStyle>
            <a:lvl1pPr marL="0" indent="0">
              <a:lnSpc>
                <a:spcPct val="100000"/>
              </a:lnSpc>
              <a:spcAft>
                <a:spcPts val="0"/>
              </a:spcAft>
              <a:buFont typeface="Arial"/>
              <a:buNone/>
              <a:defRPr b="1" baseline="0">
                <a:solidFill>
                  <a:srgbClr val="FFFFFF"/>
                </a:solidFill>
              </a:defRPr>
            </a:lvl1pPr>
            <a:lvl2pPr marL="300552" indent="0">
              <a:buFont typeface="Arial"/>
              <a:buNone/>
              <a:defRPr/>
            </a:lvl2pPr>
            <a:lvl3pPr marL="611685" indent="0">
              <a:buFont typeface="Arial"/>
              <a:buNone/>
              <a:defRPr/>
            </a:lvl3pPr>
            <a:lvl4pPr marL="914354" indent="0">
              <a:buFont typeface="Arial"/>
              <a:buNone/>
              <a:defRPr/>
            </a:lvl4pPr>
            <a:lvl5pPr marL="1214907" indent="0">
              <a:buFont typeface="Arial"/>
              <a:buNone/>
              <a:defRPr/>
            </a:lvl5pPr>
          </a:lstStyle>
          <a:p>
            <a:pPr lvl="0"/>
            <a:r>
              <a:rPr lang="en-US" dirty="0"/>
              <a:t>Presenters Name</a:t>
            </a:r>
          </a:p>
          <a:p>
            <a:pPr lvl="0"/>
            <a:r>
              <a:rPr lang="en-US" dirty="0"/>
              <a:t>Presenters Title</a:t>
            </a:r>
          </a:p>
          <a:p>
            <a:pPr lvl="0"/>
            <a:r>
              <a:rPr lang="en-US" dirty="0"/>
              <a:t>XXX-XXX-XXXX</a:t>
            </a:r>
          </a:p>
          <a:p>
            <a:pPr lvl="0"/>
            <a:r>
              <a:rPr lang="en-US" dirty="0"/>
              <a:t>John </a:t>
            </a:r>
            <a:r>
              <a:rPr lang="en-US" dirty="0" err="1"/>
              <a:t>Does@limra.com</a:t>
            </a:r>
            <a:endParaRPr lang="en-US" dirty="0"/>
          </a:p>
        </p:txBody>
      </p:sp>
      <p:sp>
        <p:nvSpPr>
          <p:cNvPr id="18" name="Text Placeholder 4"/>
          <p:cNvSpPr>
            <a:spLocks noGrp="1"/>
          </p:cNvSpPr>
          <p:nvPr>
            <p:ph type="body" sz="quarter" idx="11" hasCustomPrompt="1"/>
          </p:nvPr>
        </p:nvSpPr>
        <p:spPr>
          <a:xfrm>
            <a:off x="5198533" y="4199467"/>
            <a:ext cx="3386667" cy="1898651"/>
          </a:xfrm>
        </p:spPr>
        <p:txBody>
          <a:bodyPr/>
          <a:lstStyle>
            <a:lvl1pPr marL="0" indent="0">
              <a:lnSpc>
                <a:spcPct val="100000"/>
              </a:lnSpc>
              <a:spcAft>
                <a:spcPts val="0"/>
              </a:spcAft>
              <a:buFont typeface="Arial"/>
              <a:buNone/>
              <a:defRPr b="1" baseline="0">
                <a:solidFill>
                  <a:srgbClr val="FFFFFF"/>
                </a:solidFill>
              </a:defRPr>
            </a:lvl1pPr>
            <a:lvl2pPr marL="300552" indent="0">
              <a:buFont typeface="Arial"/>
              <a:buNone/>
              <a:defRPr/>
            </a:lvl2pPr>
            <a:lvl3pPr marL="611685" indent="0">
              <a:buFont typeface="Arial"/>
              <a:buNone/>
              <a:defRPr/>
            </a:lvl3pPr>
            <a:lvl4pPr marL="914354" indent="0">
              <a:buFont typeface="Arial"/>
              <a:buNone/>
              <a:defRPr/>
            </a:lvl4pPr>
            <a:lvl5pPr marL="1214907" indent="0">
              <a:buFont typeface="Arial"/>
              <a:buNone/>
              <a:defRPr/>
            </a:lvl5pPr>
          </a:lstStyle>
          <a:p>
            <a:pPr lvl="0"/>
            <a:r>
              <a:rPr lang="en-US" dirty="0"/>
              <a:t>Presenters Name</a:t>
            </a:r>
          </a:p>
          <a:p>
            <a:pPr lvl="0"/>
            <a:r>
              <a:rPr lang="en-US" dirty="0"/>
              <a:t>Presenters Title</a:t>
            </a:r>
          </a:p>
          <a:p>
            <a:pPr lvl="0"/>
            <a:r>
              <a:rPr lang="en-US" dirty="0"/>
              <a:t>XXX-XXX-XXXX</a:t>
            </a:r>
          </a:p>
          <a:p>
            <a:pPr lvl="0"/>
            <a:r>
              <a:rPr lang="en-US" dirty="0"/>
              <a:t>John </a:t>
            </a:r>
            <a:r>
              <a:rPr lang="en-US" dirty="0" err="1"/>
              <a:t>Does@limra.com</a:t>
            </a:r>
            <a:endParaRPr lang="en-US" dirty="0"/>
          </a:p>
        </p:txBody>
      </p:sp>
    </p:spTree>
    <p:extLst>
      <p:ext uri="{BB962C8B-B14F-4D97-AF65-F5344CB8AC3E}">
        <p14:creationId xmlns:p14="http://schemas.microsoft.com/office/powerpoint/2010/main" val="27048147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1_Closing Slide">
    <p:spTree>
      <p:nvGrpSpPr>
        <p:cNvPr id="1" name=""/>
        <p:cNvGrpSpPr/>
        <p:nvPr/>
      </p:nvGrpSpPr>
      <p:grpSpPr>
        <a:xfrm>
          <a:off x="0" y="0"/>
          <a:ext cx="0" cy="0"/>
          <a:chOff x="0" y="0"/>
          <a:chExt cx="0" cy="0"/>
        </a:xfrm>
      </p:grpSpPr>
      <p:sp>
        <p:nvSpPr>
          <p:cNvPr id="13" name="Pentagon 12"/>
          <p:cNvSpPr/>
          <p:nvPr/>
        </p:nvSpPr>
        <p:spPr>
          <a:xfrm>
            <a:off x="1537394" y="0"/>
            <a:ext cx="10244665" cy="6858000"/>
          </a:xfrm>
          <a:prstGeom prst="homePlat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Pentagon 1"/>
          <p:cNvSpPr/>
          <p:nvPr/>
        </p:nvSpPr>
        <p:spPr>
          <a:xfrm>
            <a:off x="1249528" y="0"/>
            <a:ext cx="10244665" cy="6858000"/>
          </a:xfrm>
          <a:prstGeom prst="homePlat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Rectangle 2"/>
          <p:cNvSpPr>
            <a:spLocks noGrp="1" noChangeArrowheads="1"/>
          </p:cNvSpPr>
          <p:nvPr>
            <p:ph type="ctrTitle" hasCustomPrompt="1"/>
          </p:nvPr>
        </p:nvSpPr>
        <p:spPr>
          <a:xfrm>
            <a:off x="3945467" y="2861733"/>
            <a:ext cx="4639733" cy="1117600"/>
          </a:xfrm>
          <a:prstGeom prst="rect">
            <a:avLst/>
          </a:prstGeom>
          <a:effectLst/>
        </p:spPr>
        <p:txBody>
          <a:bodyPr wrap="square" lIns="0" rIns="0" bIns="0" anchor="ctr">
            <a:noAutofit/>
          </a:bodyPr>
          <a:lstStyle>
            <a:lvl1pPr algn="l">
              <a:lnSpc>
                <a:spcPct val="90000"/>
              </a:lnSpc>
              <a:defRPr sz="5333" b="1" i="0">
                <a:solidFill>
                  <a:schemeClr val="tx2"/>
                </a:solidFill>
                <a:latin typeface="Arial"/>
                <a:cs typeface="Arial"/>
              </a:defRPr>
            </a:lvl1pPr>
          </a:lstStyle>
          <a:p>
            <a:r>
              <a:rPr lang="en-US" dirty="0"/>
              <a:t>Thank You!</a:t>
            </a:r>
          </a:p>
        </p:txBody>
      </p:sp>
      <p:sp>
        <p:nvSpPr>
          <p:cNvPr id="11" name="Right Triangle 10"/>
          <p:cNvSpPr/>
          <p:nvPr/>
        </p:nvSpPr>
        <p:spPr>
          <a:xfrm rot="13500000">
            <a:off x="-2443942" y="994214"/>
            <a:ext cx="4887895" cy="4887895"/>
          </a:xfrm>
          <a:prstGeom prst="rtTriangle">
            <a:avLst/>
          </a:prstGeom>
          <a:solidFill>
            <a:schemeClr val="tx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400" dirty="0"/>
              <a:t>     </a:t>
            </a:r>
          </a:p>
        </p:txBody>
      </p:sp>
      <p:pic>
        <p:nvPicPr>
          <p:cNvPr id="15" name="Picture 2" descr="C:\Users\mhilla\Desktop\08LIM5-logo-2col.jpg"/>
          <p:cNvPicPr>
            <a:picLocks noChangeAspect="1" noChangeArrowheads="1"/>
          </p:cNvPicPr>
          <p:nvPr/>
        </p:nvPicPr>
        <p:blipFill>
          <a:blip r:embed="rId2" cstate="print"/>
          <a:srcRect/>
          <a:stretch>
            <a:fillRect/>
          </a:stretch>
        </p:blipFill>
        <p:spPr bwMode="auto">
          <a:xfrm>
            <a:off x="10379977" y="6097133"/>
            <a:ext cx="1402080" cy="467360"/>
          </a:xfrm>
          <a:prstGeom prst="rect">
            <a:avLst/>
          </a:prstGeom>
          <a:noFill/>
        </p:spPr>
      </p:pic>
      <p:sp>
        <p:nvSpPr>
          <p:cNvPr id="5" name="Text Placeholder 4"/>
          <p:cNvSpPr>
            <a:spLocks noGrp="1"/>
          </p:cNvSpPr>
          <p:nvPr>
            <p:ph type="body" sz="quarter" idx="10" hasCustomPrompt="1"/>
          </p:nvPr>
        </p:nvSpPr>
        <p:spPr>
          <a:xfrm>
            <a:off x="3945467" y="4199467"/>
            <a:ext cx="4097867" cy="1898651"/>
          </a:xfrm>
        </p:spPr>
        <p:txBody>
          <a:bodyPr/>
          <a:lstStyle>
            <a:lvl1pPr marL="0" indent="0">
              <a:buFont typeface="Arial"/>
              <a:buNone/>
              <a:defRPr baseline="0"/>
            </a:lvl1pPr>
            <a:lvl2pPr marL="300552" indent="0">
              <a:buFont typeface="Arial"/>
              <a:buNone/>
              <a:defRPr/>
            </a:lvl2pPr>
            <a:lvl3pPr marL="611685" indent="0">
              <a:buFont typeface="Arial"/>
              <a:buNone/>
              <a:defRPr/>
            </a:lvl3pPr>
            <a:lvl4pPr marL="914354" indent="0">
              <a:buFont typeface="Arial"/>
              <a:buNone/>
              <a:defRPr/>
            </a:lvl4pPr>
            <a:lvl5pPr marL="1214907" indent="0">
              <a:buFont typeface="Arial"/>
              <a:buNone/>
              <a:defRPr/>
            </a:lvl5pPr>
          </a:lstStyle>
          <a:p>
            <a:pPr lvl="0"/>
            <a:r>
              <a:rPr lang="en-US" dirty="0"/>
              <a:t>This if for additional information about where to find details on </a:t>
            </a:r>
            <a:r>
              <a:rPr lang="en-US" dirty="0" err="1"/>
              <a:t>LIMRA.org</a:t>
            </a:r>
            <a:endParaRPr lang="en-US" dirty="0"/>
          </a:p>
          <a:p>
            <a:pPr lvl="0"/>
            <a:r>
              <a:rPr lang="en-US" dirty="0"/>
              <a:t>Or Name and Contact information for the </a:t>
            </a:r>
            <a:r>
              <a:rPr lang="en-US" dirty="0" err="1"/>
              <a:t>presentor</a:t>
            </a:r>
            <a:endParaRPr lang="en-US" dirty="0"/>
          </a:p>
          <a:p>
            <a:pPr lvl="0"/>
            <a:endParaRPr lang="en-US" dirty="0"/>
          </a:p>
        </p:txBody>
      </p:sp>
    </p:spTree>
    <p:extLst>
      <p:ext uri="{BB962C8B-B14F-4D97-AF65-F5344CB8AC3E}">
        <p14:creationId xmlns:p14="http://schemas.microsoft.com/office/powerpoint/2010/main" val="137223058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2.xml"/><Relationship Id="rId4"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image" Target="../media/image1.png"/><Relationship Id="rId21" Type="http://schemas.openxmlformats.org/officeDocument/2006/relationships/slideLayout" Target="../slideLayouts/slideLayout62.xml"/><Relationship Id="rId34" Type="http://schemas.openxmlformats.org/officeDocument/2006/relationships/slideLayout" Target="../slideLayouts/slideLayout75.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41" Type="http://schemas.openxmlformats.org/officeDocument/2006/relationships/image" Target="../media/image19.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image" Target="../media/image2.jpeg"/><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1.xml"/><Relationship Id="rId7" Type="http://schemas.openxmlformats.org/officeDocument/2006/relationships/theme" Target="../theme/theme4.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theme" Target="../theme/theme5.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image" Target="../media/image2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image" Target="../media/image28.png"/><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theme" Target="../theme/theme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image" Target="../media/image28.png"/><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theme" Target="../theme/theme7.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475549" y="6325582"/>
            <a:ext cx="1205949" cy="361785"/>
          </a:xfrm>
          <a:prstGeom prst="rect">
            <a:avLst/>
          </a:prstGeom>
        </p:spPr>
      </p:pic>
      <p:pic>
        <p:nvPicPr>
          <p:cNvPr id="5" name="Picture 4" descr="kkk.jpg"/>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76200"/>
            <a:ext cx="10972800" cy="1143000"/>
          </a:xfrm>
          <a:prstGeom prst="rect">
            <a:avLst/>
          </a:prstGeom>
          <a:ln>
            <a:noFill/>
          </a:ln>
        </p:spPr>
        <p:txBody>
          <a:bodyPr vert="horz" lIns="91440" tIns="45720" rIns="91440" bIns="45720"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600" y="1611517"/>
            <a:ext cx="10972800" cy="455887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6" name="Text Placeholder 6"/>
          <p:cNvSpPr txBox="1">
            <a:spLocks/>
          </p:cNvSpPr>
          <p:nvPr/>
        </p:nvSpPr>
        <p:spPr>
          <a:xfrm>
            <a:off x="531448" y="6175131"/>
            <a:ext cx="1094153" cy="406400"/>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Tx/>
              <a:buNone/>
              <a:defRPr sz="1000" kern="1200">
                <a:solidFill>
                  <a:srgbClr val="0070C0"/>
                </a:solidFill>
                <a:latin typeface="+mj-lt"/>
                <a:ea typeface="+mn-ea"/>
                <a:cs typeface="+mn-cs"/>
              </a:defRPr>
            </a:lvl1pPr>
            <a:lvl2pPr marL="457200" indent="0" algn="l" defTabSz="914400" rtl="0" eaLnBrk="1" latinLnBrk="0" hangingPunct="1">
              <a:spcBef>
                <a:spcPct val="20000"/>
              </a:spcBef>
              <a:buFontTx/>
              <a:buNone/>
              <a:defRPr sz="1400" kern="1200">
                <a:solidFill>
                  <a:schemeClr val="tx1">
                    <a:lumMod val="75000"/>
                    <a:lumOff val="25000"/>
                  </a:schemeClr>
                </a:solidFill>
                <a:latin typeface="Nexa Bold" pitchFamily="50" charset="0"/>
                <a:ea typeface="+mn-ea"/>
                <a:cs typeface="+mn-cs"/>
              </a:defRPr>
            </a:lvl2pPr>
            <a:lvl3pPr marL="914400" indent="0" algn="l" defTabSz="914400" rtl="0" eaLnBrk="1" latinLnBrk="0" hangingPunct="1">
              <a:spcBef>
                <a:spcPct val="20000"/>
              </a:spcBef>
              <a:buFontTx/>
              <a:buNone/>
              <a:defRPr sz="1200" kern="1200">
                <a:solidFill>
                  <a:schemeClr val="tx1">
                    <a:lumMod val="75000"/>
                    <a:lumOff val="25000"/>
                  </a:schemeClr>
                </a:solidFill>
                <a:latin typeface="Nexa Bold" pitchFamily="50" charset="0"/>
                <a:ea typeface="+mn-ea"/>
                <a:cs typeface="+mn-cs"/>
              </a:defRPr>
            </a:lvl3pPr>
            <a:lvl4pPr marL="1371600" indent="0" algn="l" defTabSz="914400" rtl="0" eaLnBrk="1" latinLnBrk="0" hangingPunct="1">
              <a:spcBef>
                <a:spcPct val="20000"/>
              </a:spcBef>
              <a:buFontTx/>
              <a:buNone/>
              <a:defRPr sz="1100" kern="1200">
                <a:solidFill>
                  <a:schemeClr val="tx1">
                    <a:lumMod val="75000"/>
                    <a:lumOff val="25000"/>
                  </a:schemeClr>
                </a:solidFill>
                <a:latin typeface="Nexa Bold" pitchFamily="50" charset="0"/>
                <a:ea typeface="+mn-ea"/>
                <a:cs typeface="+mn-cs"/>
              </a:defRPr>
            </a:lvl4pPr>
            <a:lvl5pPr marL="1828800" indent="0" algn="l" defTabSz="914400" rtl="0" eaLnBrk="1" latinLnBrk="0" hangingPunct="1">
              <a:spcBef>
                <a:spcPct val="20000"/>
              </a:spcBef>
              <a:buFontTx/>
              <a:buNone/>
              <a:defRPr sz="1100" kern="1200">
                <a:solidFill>
                  <a:schemeClr val="tx1">
                    <a:lumMod val="75000"/>
                    <a:lumOff val="25000"/>
                  </a:schemeClr>
                </a:solidFill>
                <a:latin typeface="Nexa Bold"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endParaRPr lang="en-JM" sz="1100" b="0" i="0">
              <a:solidFill>
                <a:schemeClr val="accent2"/>
              </a:solidFill>
              <a:latin typeface="Arial Regular" charset="0"/>
              <a:ea typeface="Arial Regular" charset="0"/>
              <a:cs typeface="Arial Regular" charset="0"/>
            </a:endParaRPr>
          </a:p>
        </p:txBody>
      </p:sp>
      <p:pic>
        <p:nvPicPr>
          <p:cNvPr id="6" name="Picture 5"/>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609600" y="6306284"/>
            <a:ext cx="1241135" cy="365760"/>
          </a:xfrm>
          <a:prstGeom prst="rect">
            <a:avLst/>
          </a:prstGeom>
        </p:spPr>
      </p:pic>
    </p:spTree>
    <p:extLst>
      <p:ext uri="{BB962C8B-B14F-4D97-AF65-F5344CB8AC3E}">
        <p14:creationId xmlns:p14="http://schemas.microsoft.com/office/powerpoint/2010/main" val="789095596"/>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27" r:id="rId3"/>
    <p:sldLayoutId id="2147483801" r:id="rId4"/>
    <p:sldLayoutId id="2147483802" r:id="rId5"/>
    <p:sldLayoutId id="2147483803" r:id="rId6"/>
    <p:sldLayoutId id="2147483804" r:id="rId7"/>
    <p:sldLayoutId id="2147483805" r:id="rId8"/>
    <p:sldLayoutId id="2147483806" r:id="rId9"/>
    <p:sldLayoutId id="2147483835" r:id="rId10"/>
    <p:sldLayoutId id="2147483808" r:id="rId11"/>
    <p:sldLayoutId id="2147483809" r:id="rId12"/>
    <p:sldLayoutId id="2147483810" r:id="rId13"/>
    <p:sldLayoutId id="2147483811" r:id="rId14"/>
    <p:sldLayoutId id="2147483812" r:id="rId15"/>
    <p:sldLayoutId id="2147483813" r:id="rId16"/>
    <p:sldLayoutId id="2147483828"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 id="2147483824" r:id="rId28"/>
    <p:sldLayoutId id="2147483840" r:id="rId29"/>
    <p:sldLayoutId id="2147483825" r:id="rId30"/>
    <p:sldLayoutId id="2147483830" r:id="rId31"/>
    <p:sldLayoutId id="2147483831" r:id="rId32"/>
    <p:sldLayoutId id="2147483832" r:id="rId33"/>
    <p:sldLayoutId id="2147483834" r:id="rId34"/>
    <p:sldLayoutId id="2147483836" r:id="rId35"/>
    <p:sldLayoutId id="2147483837" r:id="rId36"/>
    <p:sldLayoutId id="2147483846" r:id="rId3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lvl1pPr algn="ctr" defTabSz="914400" rtl="0" eaLnBrk="1" latinLnBrk="0" hangingPunct="1">
        <a:spcBef>
          <a:spcPct val="0"/>
        </a:spcBef>
        <a:buNone/>
        <a:defRPr sz="3600" b="0" i="0" u="none" kern="1200" cap="none" spc="20" baseline="0">
          <a:ln w="0"/>
          <a:solidFill>
            <a:schemeClr val="accent3"/>
          </a:solidFill>
          <a:effectLst/>
          <a:latin typeface="+mj-lt"/>
          <a:ea typeface="Helvetica Neue LT Com 55 Roman" charset="0"/>
          <a:cs typeface="Helvetica Neue LT Com 55 Roman" charset="0"/>
        </a:defRPr>
      </a:lvl1pPr>
    </p:titleStyle>
    <p:bodyStyle>
      <a:lvl1pPr marL="342900" indent="-342900" algn="l" defTabSz="914400" rtl="0" eaLnBrk="1" latinLnBrk="0" hangingPunct="1">
        <a:spcBef>
          <a:spcPct val="20000"/>
        </a:spcBef>
        <a:buFont typeface="Arial" pitchFamily="34" charset="0"/>
        <a:buChar char="•"/>
        <a:defRPr sz="1800" b="0" i="0" kern="1200">
          <a:solidFill>
            <a:schemeClr val="tx1">
              <a:lumMod val="50000"/>
              <a:lumOff val="50000"/>
            </a:schemeClr>
          </a:solidFill>
          <a:latin typeface="+mn-lt"/>
          <a:ea typeface="Helvetica Neue LT Com 45 Light" charset="0"/>
          <a:cs typeface="Helvetica Neue LT Com 45 Light" charset="0"/>
        </a:defRPr>
      </a:lvl1pPr>
      <a:lvl2pPr marL="742950" indent="-285750" algn="l" defTabSz="914400" rtl="0" eaLnBrk="1" latinLnBrk="0" hangingPunct="1">
        <a:spcBef>
          <a:spcPct val="20000"/>
        </a:spcBef>
        <a:buFont typeface="Arial" pitchFamily="34" charset="0"/>
        <a:buChar char="–"/>
        <a:defRPr sz="1600" b="0" i="0" kern="1200">
          <a:solidFill>
            <a:schemeClr val="tx1">
              <a:lumMod val="50000"/>
              <a:lumOff val="50000"/>
            </a:schemeClr>
          </a:solidFill>
          <a:latin typeface="+mn-lt"/>
          <a:ea typeface="Helvetica Neue LT Com 45 Light" charset="0"/>
          <a:cs typeface="Helvetica Neue LT Com 45 Light" charset="0"/>
        </a:defRPr>
      </a:lvl2pPr>
      <a:lvl3pPr marL="1143000" indent="-228600" algn="l" defTabSz="914400" rtl="0" eaLnBrk="1" latinLnBrk="0" hangingPunct="1">
        <a:spcBef>
          <a:spcPct val="20000"/>
        </a:spcBef>
        <a:buFont typeface="Arial" pitchFamily="34" charset="0"/>
        <a:buChar char="•"/>
        <a:defRPr sz="1400" b="0" i="0" kern="1200">
          <a:solidFill>
            <a:schemeClr val="tx1">
              <a:lumMod val="50000"/>
              <a:lumOff val="50000"/>
            </a:schemeClr>
          </a:solidFill>
          <a:latin typeface="+mn-lt"/>
          <a:ea typeface="Helvetica Neue LT Com 45 Light" charset="0"/>
          <a:cs typeface="Helvetica Neue LT Com 45 Light" charset="0"/>
        </a:defRPr>
      </a:lvl3pPr>
      <a:lvl4pPr marL="1600200" indent="-228600" algn="l" defTabSz="914400" rtl="0" eaLnBrk="1" latinLnBrk="0" hangingPunct="1">
        <a:spcBef>
          <a:spcPct val="20000"/>
        </a:spcBef>
        <a:buFont typeface="Arial" pitchFamily="34" charset="0"/>
        <a:buChar char="–"/>
        <a:defRPr sz="1200" b="0" i="0" kern="1200">
          <a:solidFill>
            <a:schemeClr val="tx1">
              <a:lumMod val="50000"/>
              <a:lumOff val="50000"/>
            </a:schemeClr>
          </a:solidFill>
          <a:latin typeface="+mn-lt"/>
          <a:ea typeface="Helvetica Neue LT Com 45 Light" charset="0"/>
          <a:cs typeface="Helvetica Neue LT Com 45 Light" charset="0"/>
        </a:defRPr>
      </a:lvl4pPr>
      <a:lvl5pPr marL="2057400" indent="-228600" algn="l" defTabSz="914400" rtl="0" eaLnBrk="1" latinLnBrk="0" hangingPunct="1">
        <a:spcBef>
          <a:spcPct val="20000"/>
        </a:spcBef>
        <a:buFont typeface="Arial" pitchFamily="34" charset="0"/>
        <a:buChar char="»"/>
        <a:defRPr sz="1200" b="0" i="0" kern="1200">
          <a:solidFill>
            <a:schemeClr val="tx1">
              <a:lumMod val="50000"/>
              <a:lumOff val="50000"/>
            </a:schemeClr>
          </a:solidFill>
          <a:latin typeface="+mn-lt"/>
          <a:ea typeface="Helvetica Neue LT Com 45 Light" charset="0"/>
          <a:cs typeface="Helvetica Neue LT Com 45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orient="horz" pos="240">
          <p15:clr>
            <a:srgbClr val="F26B43"/>
          </p15:clr>
        </p15:guide>
        <p15:guide id="4" orient="horz" pos="9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a:ln>
            <a:noFill/>
          </a:ln>
        </p:spPr>
        <p:txBody>
          <a:bodyPr vert="horz" lIns="91440" tIns="45720" rIns="91440" bIns="45720" rtlCol="0" anchor="ctr">
            <a:normAutofit/>
          </a:bodyPr>
          <a:lstStyle/>
          <a:p>
            <a:r>
              <a:rPr lang="en-US"/>
              <a:t>Click to edit Master title style</a:t>
            </a:r>
            <a:endParaRPr lang="en-JM" dirty="0"/>
          </a:p>
        </p:txBody>
      </p:sp>
      <p:sp>
        <p:nvSpPr>
          <p:cNvPr id="16" name="Text Placeholder 6"/>
          <p:cNvSpPr txBox="1">
            <a:spLocks/>
          </p:cNvSpPr>
          <p:nvPr/>
        </p:nvSpPr>
        <p:spPr>
          <a:xfrm>
            <a:off x="531452" y="6175131"/>
            <a:ext cx="1094153" cy="406400"/>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Tx/>
              <a:buNone/>
              <a:defRPr sz="1000" kern="1200">
                <a:solidFill>
                  <a:srgbClr val="0070C0"/>
                </a:solidFill>
                <a:latin typeface="+mj-lt"/>
                <a:ea typeface="+mn-ea"/>
                <a:cs typeface="+mn-cs"/>
              </a:defRPr>
            </a:lvl1pPr>
            <a:lvl2pPr marL="457200" indent="0" algn="l" defTabSz="914400" rtl="0" eaLnBrk="1" latinLnBrk="0" hangingPunct="1">
              <a:spcBef>
                <a:spcPct val="20000"/>
              </a:spcBef>
              <a:buFontTx/>
              <a:buNone/>
              <a:defRPr sz="1400" kern="1200">
                <a:solidFill>
                  <a:schemeClr val="tx1">
                    <a:lumMod val="75000"/>
                    <a:lumOff val="25000"/>
                  </a:schemeClr>
                </a:solidFill>
                <a:latin typeface="Nexa Bold" pitchFamily="50" charset="0"/>
                <a:ea typeface="+mn-ea"/>
                <a:cs typeface="+mn-cs"/>
              </a:defRPr>
            </a:lvl2pPr>
            <a:lvl3pPr marL="914400" indent="0" algn="l" defTabSz="914400" rtl="0" eaLnBrk="1" latinLnBrk="0" hangingPunct="1">
              <a:spcBef>
                <a:spcPct val="20000"/>
              </a:spcBef>
              <a:buFontTx/>
              <a:buNone/>
              <a:defRPr sz="1200" kern="1200">
                <a:solidFill>
                  <a:schemeClr val="tx1">
                    <a:lumMod val="75000"/>
                    <a:lumOff val="25000"/>
                  </a:schemeClr>
                </a:solidFill>
                <a:latin typeface="Nexa Bold" pitchFamily="50" charset="0"/>
                <a:ea typeface="+mn-ea"/>
                <a:cs typeface="+mn-cs"/>
              </a:defRPr>
            </a:lvl3pPr>
            <a:lvl4pPr marL="1371600" indent="0" algn="l" defTabSz="914400" rtl="0" eaLnBrk="1" latinLnBrk="0" hangingPunct="1">
              <a:spcBef>
                <a:spcPct val="20000"/>
              </a:spcBef>
              <a:buFontTx/>
              <a:buNone/>
              <a:defRPr sz="1100" kern="1200">
                <a:solidFill>
                  <a:schemeClr val="tx1">
                    <a:lumMod val="75000"/>
                    <a:lumOff val="25000"/>
                  </a:schemeClr>
                </a:solidFill>
                <a:latin typeface="Nexa Bold" pitchFamily="50" charset="0"/>
                <a:ea typeface="+mn-ea"/>
                <a:cs typeface="+mn-cs"/>
              </a:defRPr>
            </a:lvl4pPr>
            <a:lvl5pPr marL="1828800" indent="0" algn="l" defTabSz="914400" rtl="0" eaLnBrk="1" latinLnBrk="0" hangingPunct="1">
              <a:spcBef>
                <a:spcPct val="20000"/>
              </a:spcBef>
              <a:buFontTx/>
              <a:buNone/>
              <a:defRPr sz="1100" kern="1200">
                <a:solidFill>
                  <a:schemeClr val="tx1">
                    <a:lumMod val="75000"/>
                    <a:lumOff val="25000"/>
                  </a:schemeClr>
                </a:solidFill>
                <a:latin typeface="Nexa Bold"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endParaRPr lang="en-JM" sz="1100" b="0" i="0" dirty="0">
              <a:solidFill>
                <a:schemeClr val="accent2"/>
              </a:solidFill>
              <a:latin typeface="Arial Regular" charset="0"/>
              <a:ea typeface="Arial Regular" charset="0"/>
              <a:cs typeface="Arial Regular" charset="0"/>
            </a:endParaRPr>
          </a:p>
        </p:txBody>
      </p:sp>
    </p:spTree>
    <p:extLst>
      <p:ext uri="{BB962C8B-B14F-4D97-AF65-F5344CB8AC3E}">
        <p14:creationId xmlns:p14="http://schemas.microsoft.com/office/powerpoint/2010/main" val="1123347946"/>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377" rtl="0" eaLnBrk="1" latinLnBrk="0" hangingPunct="1">
        <a:spcBef>
          <a:spcPct val="0"/>
        </a:spcBef>
        <a:buNone/>
        <a:defRPr sz="3600" b="0" i="0" kern="1200" cap="none" spc="20" baseline="0">
          <a:ln w="0"/>
          <a:solidFill>
            <a:schemeClr val="accent3"/>
          </a:solidFill>
          <a:effectLst/>
          <a:latin typeface="+mj-lt"/>
          <a:ea typeface="Helvetica Neue LT Com 55 Roman" charset="0"/>
          <a:cs typeface="Helvetica Neue LT Com 55 Roman" charset="0"/>
        </a:defRPr>
      </a:lvl1pPr>
    </p:titleStyle>
    <p:bodyStyle>
      <a:lvl1pPr marL="342891" indent="-342891" algn="l" defTabSz="914377" rtl="0" eaLnBrk="1" latinLnBrk="0" hangingPunct="1">
        <a:spcBef>
          <a:spcPct val="20000"/>
        </a:spcBef>
        <a:buFont typeface="Arial" pitchFamily="34" charset="0"/>
        <a:buChar char="•"/>
        <a:defRPr sz="1800" b="0" i="0" kern="1200">
          <a:solidFill>
            <a:schemeClr val="tx1">
              <a:lumMod val="50000"/>
              <a:lumOff val="50000"/>
            </a:schemeClr>
          </a:solidFill>
          <a:latin typeface="+mn-lt"/>
          <a:ea typeface="Helvetica Neue LT Com 45 Light" charset="0"/>
          <a:cs typeface="Helvetica Neue LT Com 45 Light" charset="0"/>
        </a:defRPr>
      </a:lvl1pPr>
      <a:lvl2pPr marL="742932" indent="-285744" algn="l" defTabSz="914377" rtl="0" eaLnBrk="1" latinLnBrk="0" hangingPunct="1">
        <a:spcBef>
          <a:spcPct val="20000"/>
        </a:spcBef>
        <a:buFont typeface="Arial" pitchFamily="34" charset="0"/>
        <a:buChar char="–"/>
        <a:defRPr sz="1600" b="0" i="0" kern="1200">
          <a:solidFill>
            <a:schemeClr val="tx1">
              <a:lumMod val="50000"/>
              <a:lumOff val="50000"/>
            </a:schemeClr>
          </a:solidFill>
          <a:latin typeface="+mn-lt"/>
          <a:ea typeface="Helvetica Neue LT Com 45 Light" charset="0"/>
          <a:cs typeface="Helvetica Neue LT Com 45 Light" charset="0"/>
        </a:defRPr>
      </a:lvl2pPr>
      <a:lvl3pPr marL="1142971" indent="-228594" algn="l" defTabSz="914377" rtl="0" eaLnBrk="1" latinLnBrk="0" hangingPunct="1">
        <a:spcBef>
          <a:spcPct val="20000"/>
        </a:spcBef>
        <a:buFont typeface="Arial" pitchFamily="34" charset="0"/>
        <a:buChar char="•"/>
        <a:defRPr sz="1400" b="0" i="0" kern="1200">
          <a:solidFill>
            <a:schemeClr val="tx1">
              <a:lumMod val="50000"/>
              <a:lumOff val="50000"/>
            </a:schemeClr>
          </a:solidFill>
          <a:latin typeface="+mn-lt"/>
          <a:ea typeface="Helvetica Neue LT Com 45 Light" charset="0"/>
          <a:cs typeface="Helvetica Neue LT Com 45 Light" charset="0"/>
        </a:defRPr>
      </a:lvl3pPr>
      <a:lvl4pPr marL="1600160" indent="-228594" algn="l" defTabSz="914377" rtl="0" eaLnBrk="1" latinLnBrk="0" hangingPunct="1">
        <a:spcBef>
          <a:spcPct val="20000"/>
        </a:spcBef>
        <a:buFont typeface="Arial" pitchFamily="34" charset="0"/>
        <a:buChar char="–"/>
        <a:defRPr sz="1200" b="0" i="0" kern="1200">
          <a:solidFill>
            <a:schemeClr val="tx1">
              <a:lumMod val="50000"/>
              <a:lumOff val="50000"/>
            </a:schemeClr>
          </a:solidFill>
          <a:latin typeface="+mn-lt"/>
          <a:ea typeface="Helvetica Neue LT Com 45 Light" charset="0"/>
          <a:cs typeface="Helvetica Neue LT Com 45 Light" charset="0"/>
        </a:defRPr>
      </a:lvl4pPr>
      <a:lvl5pPr marL="2057349" indent="-228594" algn="l" defTabSz="914377" rtl="0" eaLnBrk="1" latinLnBrk="0" hangingPunct="1">
        <a:spcBef>
          <a:spcPct val="20000"/>
        </a:spcBef>
        <a:buFont typeface="Arial" pitchFamily="34" charset="0"/>
        <a:buChar char="»"/>
        <a:defRPr sz="1200" b="0" i="0" kern="1200">
          <a:solidFill>
            <a:schemeClr val="tx1">
              <a:lumMod val="50000"/>
              <a:lumOff val="50000"/>
            </a:schemeClr>
          </a:solidFill>
          <a:latin typeface="+mn-lt"/>
          <a:ea typeface="Helvetica Neue LT Com 45 Light" charset="0"/>
          <a:cs typeface="Helvetica Neue LT Com 45 Light"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160">
          <p15:clr>
            <a:srgbClr val="F26B43"/>
          </p15:clr>
        </p15:guide>
        <p15:guide id="3" orient="horz" pos="240">
          <p15:clr>
            <a:srgbClr val="F26B43"/>
          </p15:clr>
        </p15:guide>
        <p15:guide id="4" orient="horz" pos="9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9" cstate="print">
            <a:extLst>
              <a:ext uri="{28A0092B-C50C-407E-A947-70E740481C1C}">
                <a14:useLocalDpi xmlns:a14="http://schemas.microsoft.com/office/drawing/2010/main"/>
              </a:ext>
            </a:extLst>
          </a:blip>
          <a:stretch>
            <a:fillRect/>
          </a:stretch>
        </p:blipFill>
        <p:spPr>
          <a:xfrm>
            <a:off x="475549" y="6325582"/>
            <a:ext cx="1205949" cy="361785"/>
          </a:xfrm>
          <a:prstGeom prst="rect">
            <a:avLst/>
          </a:prstGeom>
        </p:spPr>
      </p:pic>
      <p:pic>
        <p:nvPicPr>
          <p:cNvPr id="5" name="Picture 4" descr="kkk.jpg"/>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76200"/>
            <a:ext cx="10972800" cy="1143000"/>
          </a:xfrm>
          <a:prstGeom prst="rect">
            <a:avLst/>
          </a:prstGeom>
          <a:ln>
            <a:noFill/>
          </a:ln>
        </p:spPr>
        <p:txBody>
          <a:bodyPr vert="horz" lIns="91440" tIns="45720" rIns="91440" bIns="45720"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600" y="1611517"/>
            <a:ext cx="10972800" cy="455887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6" name="Text Placeholder 6"/>
          <p:cNvSpPr txBox="1">
            <a:spLocks/>
          </p:cNvSpPr>
          <p:nvPr/>
        </p:nvSpPr>
        <p:spPr>
          <a:xfrm>
            <a:off x="531448" y="6175131"/>
            <a:ext cx="1094153" cy="406400"/>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Tx/>
              <a:buNone/>
              <a:defRPr sz="1000" kern="1200">
                <a:solidFill>
                  <a:srgbClr val="0070C0"/>
                </a:solidFill>
                <a:latin typeface="+mj-lt"/>
                <a:ea typeface="+mn-ea"/>
                <a:cs typeface="+mn-cs"/>
              </a:defRPr>
            </a:lvl1pPr>
            <a:lvl2pPr marL="457200" indent="0" algn="l" defTabSz="914400" rtl="0" eaLnBrk="1" latinLnBrk="0" hangingPunct="1">
              <a:spcBef>
                <a:spcPct val="20000"/>
              </a:spcBef>
              <a:buFontTx/>
              <a:buNone/>
              <a:defRPr sz="1400" kern="1200">
                <a:solidFill>
                  <a:schemeClr val="tx1">
                    <a:lumMod val="75000"/>
                    <a:lumOff val="25000"/>
                  </a:schemeClr>
                </a:solidFill>
                <a:latin typeface="Nexa Bold" pitchFamily="50" charset="0"/>
                <a:ea typeface="+mn-ea"/>
                <a:cs typeface="+mn-cs"/>
              </a:defRPr>
            </a:lvl2pPr>
            <a:lvl3pPr marL="914400" indent="0" algn="l" defTabSz="914400" rtl="0" eaLnBrk="1" latinLnBrk="0" hangingPunct="1">
              <a:spcBef>
                <a:spcPct val="20000"/>
              </a:spcBef>
              <a:buFontTx/>
              <a:buNone/>
              <a:defRPr sz="1200" kern="1200">
                <a:solidFill>
                  <a:schemeClr val="tx1">
                    <a:lumMod val="75000"/>
                    <a:lumOff val="25000"/>
                  </a:schemeClr>
                </a:solidFill>
                <a:latin typeface="Nexa Bold" pitchFamily="50" charset="0"/>
                <a:ea typeface="+mn-ea"/>
                <a:cs typeface="+mn-cs"/>
              </a:defRPr>
            </a:lvl3pPr>
            <a:lvl4pPr marL="1371600" indent="0" algn="l" defTabSz="914400" rtl="0" eaLnBrk="1" latinLnBrk="0" hangingPunct="1">
              <a:spcBef>
                <a:spcPct val="20000"/>
              </a:spcBef>
              <a:buFontTx/>
              <a:buNone/>
              <a:defRPr sz="1100" kern="1200">
                <a:solidFill>
                  <a:schemeClr val="tx1">
                    <a:lumMod val="75000"/>
                    <a:lumOff val="25000"/>
                  </a:schemeClr>
                </a:solidFill>
                <a:latin typeface="Nexa Bold" pitchFamily="50" charset="0"/>
                <a:ea typeface="+mn-ea"/>
                <a:cs typeface="+mn-cs"/>
              </a:defRPr>
            </a:lvl4pPr>
            <a:lvl5pPr marL="1828800" indent="0" algn="l" defTabSz="914400" rtl="0" eaLnBrk="1" latinLnBrk="0" hangingPunct="1">
              <a:spcBef>
                <a:spcPct val="20000"/>
              </a:spcBef>
              <a:buFontTx/>
              <a:buNone/>
              <a:defRPr sz="1100" kern="1200">
                <a:solidFill>
                  <a:schemeClr val="tx1">
                    <a:lumMod val="75000"/>
                    <a:lumOff val="25000"/>
                  </a:schemeClr>
                </a:solidFill>
                <a:latin typeface="Nexa Bold"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endParaRPr lang="en-JM" sz="1100" b="0" i="0">
              <a:solidFill>
                <a:schemeClr val="accent2"/>
              </a:solidFill>
              <a:latin typeface="Arial Regular" charset="0"/>
              <a:ea typeface="Arial Regular" charset="0"/>
              <a:cs typeface="Arial Regular" charset="0"/>
            </a:endParaRPr>
          </a:p>
        </p:txBody>
      </p:sp>
      <p:pic>
        <p:nvPicPr>
          <p:cNvPr id="6" name="Picture 5"/>
          <p:cNvPicPr>
            <a:picLocks noChangeAspect="1"/>
          </p:cNvPicPr>
          <p:nvPr userDrawn="1"/>
        </p:nvPicPr>
        <p:blipFill>
          <a:blip r:embed="rId41" cstate="print">
            <a:extLst>
              <a:ext uri="{28A0092B-C50C-407E-A947-70E740481C1C}">
                <a14:useLocalDpi xmlns:a14="http://schemas.microsoft.com/office/drawing/2010/main"/>
              </a:ext>
            </a:extLst>
          </a:blip>
          <a:stretch>
            <a:fillRect/>
          </a:stretch>
        </p:blipFill>
        <p:spPr>
          <a:xfrm>
            <a:off x="609600" y="6306284"/>
            <a:ext cx="1241135" cy="365760"/>
          </a:xfrm>
          <a:prstGeom prst="rect">
            <a:avLst/>
          </a:prstGeom>
        </p:spPr>
      </p:pic>
    </p:spTree>
    <p:extLst>
      <p:ext uri="{BB962C8B-B14F-4D97-AF65-F5344CB8AC3E}">
        <p14:creationId xmlns:p14="http://schemas.microsoft.com/office/powerpoint/2010/main" val="1899090272"/>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 id="2147483867" r:id="rId20"/>
    <p:sldLayoutId id="2147483868" r:id="rId21"/>
    <p:sldLayoutId id="2147483869" r:id="rId22"/>
    <p:sldLayoutId id="2147483870" r:id="rId23"/>
    <p:sldLayoutId id="2147483871" r:id="rId24"/>
    <p:sldLayoutId id="2147483872" r:id="rId25"/>
    <p:sldLayoutId id="2147483873" r:id="rId26"/>
    <p:sldLayoutId id="2147483874" r:id="rId27"/>
    <p:sldLayoutId id="2147483875" r:id="rId28"/>
    <p:sldLayoutId id="2147483876" r:id="rId29"/>
    <p:sldLayoutId id="2147483877" r:id="rId30"/>
    <p:sldLayoutId id="2147483878" r:id="rId31"/>
    <p:sldLayoutId id="2147483879" r:id="rId32"/>
    <p:sldLayoutId id="2147483880" r:id="rId33"/>
    <p:sldLayoutId id="2147483881" r:id="rId34"/>
    <p:sldLayoutId id="2147483882" r:id="rId35"/>
    <p:sldLayoutId id="2147483883" r:id="rId36"/>
    <p:sldLayoutId id="2147483884" r:id="rId3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lvl1pPr algn="ctr" defTabSz="914400" rtl="0" eaLnBrk="1" latinLnBrk="0" hangingPunct="1">
        <a:spcBef>
          <a:spcPct val="0"/>
        </a:spcBef>
        <a:buNone/>
        <a:defRPr sz="3600" b="0" i="0" u="none" kern="1200" cap="none" spc="20" baseline="0">
          <a:ln w="0"/>
          <a:solidFill>
            <a:schemeClr val="accent3"/>
          </a:solidFill>
          <a:effectLst/>
          <a:latin typeface="+mj-lt"/>
          <a:ea typeface="Helvetica Neue LT Com 55 Roman" charset="0"/>
          <a:cs typeface="Helvetica Neue LT Com 55 Roman" charset="0"/>
        </a:defRPr>
      </a:lvl1pPr>
    </p:titleStyle>
    <p:bodyStyle>
      <a:lvl1pPr marL="342900" indent="-342900" algn="l" defTabSz="914400" rtl="0" eaLnBrk="1" latinLnBrk="0" hangingPunct="1">
        <a:spcBef>
          <a:spcPct val="20000"/>
        </a:spcBef>
        <a:buFont typeface="Arial" pitchFamily="34" charset="0"/>
        <a:buChar char="•"/>
        <a:defRPr sz="1800" b="0" i="0" kern="1200">
          <a:solidFill>
            <a:schemeClr val="tx1">
              <a:lumMod val="50000"/>
              <a:lumOff val="50000"/>
            </a:schemeClr>
          </a:solidFill>
          <a:latin typeface="+mn-lt"/>
          <a:ea typeface="Helvetica Neue LT Com 45 Light" charset="0"/>
          <a:cs typeface="Helvetica Neue LT Com 45 Light" charset="0"/>
        </a:defRPr>
      </a:lvl1pPr>
      <a:lvl2pPr marL="742950" indent="-285750" algn="l" defTabSz="914400" rtl="0" eaLnBrk="1" latinLnBrk="0" hangingPunct="1">
        <a:spcBef>
          <a:spcPct val="20000"/>
        </a:spcBef>
        <a:buFont typeface="Arial" pitchFamily="34" charset="0"/>
        <a:buChar char="–"/>
        <a:defRPr sz="1600" b="0" i="0" kern="1200">
          <a:solidFill>
            <a:schemeClr val="tx1">
              <a:lumMod val="50000"/>
              <a:lumOff val="50000"/>
            </a:schemeClr>
          </a:solidFill>
          <a:latin typeface="+mn-lt"/>
          <a:ea typeface="Helvetica Neue LT Com 45 Light" charset="0"/>
          <a:cs typeface="Helvetica Neue LT Com 45 Light" charset="0"/>
        </a:defRPr>
      </a:lvl2pPr>
      <a:lvl3pPr marL="1143000" indent="-228600" algn="l" defTabSz="914400" rtl="0" eaLnBrk="1" latinLnBrk="0" hangingPunct="1">
        <a:spcBef>
          <a:spcPct val="20000"/>
        </a:spcBef>
        <a:buFont typeface="Arial" pitchFamily="34" charset="0"/>
        <a:buChar char="•"/>
        <a:defRPr sz="1400" b="0" i="0" kern="1200">
          <a:solidFill>
            <a:schemeClr val="tx1">
              <a:lumMod val="50000"/>
              <a:lumOff val="50000"/>
            </a:schemeClr>
          </a:solidFill>
          <a:latin typeface="+mn-lt"/>
          <a:ea typeface="Helvetica Neue LT Com 45 Light" charset="0"/>
          <a:cs typeface="Helvetica Neue LT Com 45 Light" charset="0"/>
        </a:defRPr>
      </a:lvl3pPr>
      <a:lvl4pPr marL="1600200" indent="-228600" algn="l" defTabSz="914400" rtl="0" eaLnBrk="1" latinLnBrk="0" hangingPunct="1">
        <a:spcBef>
          <a:spcPct val="20000"/>
        </a:spcBef>
        <a:buFont typeface="Arial" pitchFamily="34" charset="0"/>
        <a:buChar char="–"/>
        <a:defRPr sz="1200" b="0" i="0" kern="1200">
          <a:solidFill>
            <a:schemeClr val="tx1">
              <a:lumMod val="50000"/>
              <a:lumOff val="50000"/>
            </a:schemeClr>
          </a:solidFill>
          <a:latin typeface="+mn-lt"/>
          <a:ea typeface="Helvetica Neue LT Com 45 Light" charset="0"/>
          <a:cs typeface="Helvetica Neue LT Com 45 Light" charset="0"/>
        </a:defRPr>
      </a:lvl4pPr>
      <a:lvl5pPr marL="2057400" indent="-228600" algn="l" defTabSz="914400" rtl="0" eaLnBrk="1" latinLnBrk="0" hangingPunct="1">
        <a:spcBef>
          <a:spcPct val="20000"/>
        </a:spcBef>
        <a:buFont typeface="Arial" pitchFamily="34" charset="0"/>
        <a:buChar char="»"/>
        <a:defRPr sz="1200" b="0" i="0" kern="1200">
          <a:solidFill>
            <a:schemeClr val="tx1">
              <a:lumMod val="50000"/>
              <a:lumOff val="50000"/>
            </a:schemeClr>
          </a:solidFill>
          <a:latin typeface="+mn-lt"/>
          <a:ea typeface="Helvetica Neue LT Com 45 Light" charset="0"/>
          <a:cs typeface="Helvetica Neue LT Com 45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orient="horz" pos="240">
          <p15:clr>
            <a:srgbClr val="F26B43"/>
          </p15:clr>
        </p15:guide>
        <p15:guide id="4" orient="horz" pos="9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a:ln>
            <a:noFill/>
          </a:ln>
        </p:spPr>
        <p:txBody>
          <a:bodyPr vert="horz" lIns="91440" tIns="45720" rIns="91440" bIns="45720" rtlCol="0" anchor="ctr">
            <a:normAutofit/>
          </a:bodyPr>
          <a:lstStyle/>
          <a:p>
            <a:r>
              <a:rPr lang="en-US"/>
              <a:t>Click to edit Master title style</a:t>
            </a:r>
            <a:endParaRPr lang="en-JM" dirty="0"/>
          </a:p>
        </p:txBody>
      </p:sp>
      <p:sp>
        <p:nvSpPr>
          <p:cNvPr id="16" name="Text Placeholder 6"/>
          <p:cNvSpPr txBox="1">
            <a:spLocks/>
          </p:cNvSpPr>
          <p:nvPr/>
        </p:nvSpPr>
        <p:spPr>
          <a:xfrm>
            <a:off x="531452" y="6175131"/>
            <a:ext cx="1094153" cy="406400"/>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Tx/>
              <a:buNone/>
              <a:defRPr sz="1000" kern="1200">
                <a:solidFill>
                  <a:srgbClr val="0070C0"/>
                </a:solidFill>
                <a:latin typeface="+mj-lt"/>
                <a:ea typeface="+mn-ea"/>
                <a:cs typeface="+mn-cs"/>
              </a:defRPr>
            </a:lvl1pPr>
            <a:lvl2pPr marL="457200" indent="0" algn="l" defTabSz="914400" rtl="0" eaLnBrk="1" latinLnBrk="0" hangingPunct="1">
              <a:spcBef>
                <a:spcPct val="20000"/>
              </a:spcBef>
              <a:buFontTx/>
              <a:buNone/>
              <a:defRPr sz="1400" kern="1200">
                <a:solidFill>
                  <a:schemeClr val="tx1">
                    <a:lumMod val="75000"/>
                    <a:lumOff val="25000"/>
                  </a:schemeClr>
                </a:solidFill>
                <a:latin typeface="Nexa Bold" pitchFamily="50" charset="0"/>
                <a:ea typeface="+mn-ea"/>
                <a:cs typeface="+mn-cs"/>
              </a:defRPr>
            </a:lvl2pPr>
            <a:lvl3pPr marL="914400" indent="0" algn="l" defTabSz="914400" rtl="0" eaLnBrk="1" latinLnBrk="0" hangingPunct="1">
              <a:spcBef>
                <a:spcPct val="20000"/>
              </a:spcBef>
              <a:buFontTx/>
              <a:buNone/>
              <a:defRPr sz="1200" kern="1200">
                <a:solidFill>
                  <a:schemeClr val="tx1">
                    <a:lumMod val="75000"/>
                    <a:lumOff val="25000"/>
                  </a:schemeClr>
                </a:solidFill>
                <a:latin typeface="Nexa Bold" pitchFamily="50" charset="0"/>
                <a:ea typeface="+mn-ea"/>
                <a:cs typeface="+mn-cs"/>
              </a:defRPr>
            </a:lvl3pPr>
            <a:lvl4pPr marL="1371600" indent="0" algn="l" defTabSz="914400" rtl="0" eaLnBrk="1" latinLnBrk="0" hangingPunct="1">
              <a:spcBef>
                <a:spcPct val="20000"/>
              </a:spcBef>
              <a:buFontTx/>
              <a:buNone/>
              <a:defRPr sz="1100" kern="1200">
                <a:solidFill>
                  <a:schemeClr val="tx1">
                    <a:lumMod val="75000"/>
                    <a:lumOff val="25000"/>
                  </a:schemeClr>
                </a:solidFill>
                <a:latin typeface="Nexa Bold" pitchFamily="50" charset="0"/>
                <a:ea typeface="+mn-ea"/>
                <a:cs typeface="+mn-cs"/>
              </a:defRPr>
            </a:lvl4pPr>
            <a:lvl5pPr marL="1828800" indent="0" algn="l" defTabSz="914400" rtl="0" eaLnBrk="1" latinLnBrk="0" hangingPunct="1">
              <a:spcBef>
                <a:spcPct val="20000"/>
              </a:spcBef>
              <a:buFontTx/>
              <a:buNone/>
              <a:defRPr sz="1100" kern="1200">
                <a:solidFill>
                  <a:schemeClr val="tx1">
                    <a:lumMod val="75000"/>
                    <a:lumOff val="25000"/>
                  </a:schemeClr>
                </a:solidFill>
                <a:latin typeface="Nexa Bold"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endParaRPr lang="en-JM" sz="1100" b="0" i="0" dirty="0">
              <a:solidFill>
                <a:schemeClr val="accent2"/>
              </a:solidFill>
              <a:latin typeface="Arial Regular" charset="0"/>
              <a:ea typeface="Arial Regular" charset="0"/>
              <a:cs typeface="Arial Regular" charset="0"/>
            </a:endParaRPr>
          </a:p>
        </p:txBody>
      </p:sp>
    </p:spTree>
    <p:extLst>
      <p:ext uri="{BB962C8B-B14F-4D97-AF65-F5344CB8AC3E}">
        <p14:creationId xmlns:p14="http://schemas.microsoft.com/office/powerpoint/2010/main" val="2443745642"/>
      </p:ext>
    </p:extLst>
  </p:cSld>
  <p:clrMap bg1="lt1" tx1="dk1" bg2="lt2" tx2="dk2" accent1="accent1" accent2="accent2" accent3="accent3" accent4="accent4" accent5="accent5" accent6="accent6" hlink="hlink" folHlink="folHlink"/>
  <p:sldLayoutIdLst>
    <p:sldLayoutId id="2147483886" r:id="rId1"/>
    <p:sldLayoutId id="2147483888" r:id="rId2"/>
    <p:sldLayoutId id="2147483889" r:id="rId3"/>
    <p:sldLayoutId id="2147483890" r:id="rId4"/>
    <p:sldLayoutId id="2147483891" r:id="rId5"/>
    <p:sldLayoutId id="2147483892" r:id="rId6"/>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377" rtl="0" eaLnBrk="1" latinLnBrk="0" hangingPunct="1">
        <a:spcBef>
          <a:spcPct val="0"/>
        </a:spcBef>
        <a:buNone/>
        <a:defRPr sz="3600" b="0" i="0" kern="1200" cap="none" spc="20" baseline="0">
          <a:ln w="0"/>
          <a:solidFill>
            <a:schemeClr val="accent3"/>
          </a:solidFill>
          <a:effectLst/>
          <a:latin typeface="+mj-lt"/>
          <a:ea typeface="Helvetica Neue LT Com 55 Roman" charset="0"/>
          <a:cs typeface="Helvetica Neue LT Com 55 Roman" charset="0"/>
        </a:defRPr>
      </a:lvl1pPr>
    </p:titleStyle>
    <p:bodyStyle>
      <a:lvl1pPr marL="342891" indent="-342891" algn="l" defTabSz="914377" rtl="0" eaLnBrk="1" latinLnBrk="0" hangingPunct="1">
        <a:spcBef>
          <a:spcPct val="20000"/>
        </a:spcBef>
        <a:buFont typeface="Arial" pitchFamily="34" charset="0"/>
        <a:buChar char="•"/>
        <a:defRPr sz="1800" b="0" i="0" kern="1200">
          <a:solidFill>
            <a:schemeClr val="tx1">
              <a:lumMod val="50000"/>
              <a:lumOff val="50000"/>
            </a:schemeClr>
          </a:solidFill>
          <a:latin typeface="+mn-lt"/>
          <a:ea typeface="Helvetica Neue LT Com 45 Light" charset="0"/>
          <a:cs typeface="Helvetica Neue LT Com 45 Light" charset="0"/>
        </a:defRPr>
      </a:lvl1pPr>
      <a:lvl2pPr marL="742932" indent="-285744" algn="l" defTabSz="914377" rtl="0" eaLnBrk="1" latinLnBrk="0" hangingPunct="1">
        <a:spcBef>
          <a:spcPct val="20000"/>
        </a:spcBef>
        <a:buFont typeface="Arial" pitchFamily="34" charset="0"/>
        <a:buChar char="–"/>
        <a:defRPr sz="1600" b="0" i="0" kern="1200">
          <a:solidFill>
            <a:schemeClr val="tx1">
              <a:lumMod val="50000"/>
              <a:lumOff val="50000"/>
            </a:schemeClr>
          </a:solidFill>
          <a:latin typeface="+mn-lt"/>
          <a:ea typeface="Helvetica Neue LT Com 45 Light" charset="0"/>
          <a:cs typeface="Helvetica Neue LT Com 45 Light" charset="0"/>
        </a:defRPr>
      </a:lvl2pPr>
      <a:lvl3pPr marL="1142971" indent="-228594" algn="l" defTabSz="914377" rtl="0" eaLnBrk="1" latinLnBrk="0" hangingPunct="1">
        <a:spcBef>
          <a:spcPct val="20000"/>
        </a:spcBef>
        <a:buFont typeface="Arial" pitchFamily="34" charset="0"/>
        <a:buChar char="•"/>
        <a:defRPr sz="1400" b="0" i="0" kern="1200">
          <a:solidFill>
            <a:schemeClr val="tx1">
              <a:lumMod val="50000"/>
              <a:lumOff val="50000"/>
            </a:schemeClr>
          </a:solidFill>
          <a:latin typeface="+mn-lt"/>
          <a:ea typeface="Helvetica Neue LT Com 45 Light" charset="0"/>
          <a:cs typeface="Helvetica Neue LT Com 45 Light" charset="0"/>
        </a:defRPr>
      </a:lvl3pPr>
      <a:lvl4pPr marL="1600160" indent="-228594" algn="l" defTabSz="914377" rtl="0" eaLnBrk="1" latinLnBrk="0" hangingPunct="1">
        <a:spcBef>
          <a:spcPct val="20000"/>
        </a:spcBef>
        <a:buFont typeface="Arial" pitchFamily="34" charset="0"/>
        <a:buChar char="–"/>
        <a:defRPr sz="1200" b="0" i="0" kern="1200">
          <a:solidFill>
            <a:schemeClr val="tx1">
              <a:lumMod val="50000"/>
              <a:lumOff val="50000"/>
            </a:schemeClr>
          </a:solidFill>
          <a:latin typeface="+mn-lt"/>
          <a:ea typeface="Helvetica Neue LT Com 45 Light" charset="0"/>
          <a:cs typeface="Helvetica Neue LT Com 45 Light" charset="0"/>
        </a:defRPr>
      </a:lvl4pPr>
      <a:lvl5pPr marL="2057349" indent="-228594" algn="l" defTabSz="914377" rtl="0" eaLnBrk="1" latinLnBrk="0" hangingPunct="1">
        <a:spcBef>
          <a:spcPct val="20000"/>
        </a:spcBef>
        <a:buFont typeface="Arial" pitchFamily="34" charset="0"/>
        <a:buChar char="»"/>
        <a:defRPr sz="1200" b="0" i="0" kern="1200">
          <a:solidFill>
            <a:schemeClr val="tx1">
              <a:lumMod val="50000"/>
              <a:lumOff val="50000"/>
            </a:schemeClr>
          </a:solidFill>
          <a:latin typeface="+mn-lt"/>
          <a:ea typeface="Helvetica Neue LT Com 45 Light" charset="0"/>
          <a:cs typeface="Helvetica Neue LT Com 45 Light"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160">
          <p15:clr>
            <a:srgbClr val="F26B43"/>
          </p15:clr>
        </p15:guide>
        <p15:guide id="3" orient="horz" pos="240">
          <p15:clr>
            <a:srgbClr val="F26B43"/>
          </p15:clr>
        </p15:guide>
        <p15:guide id="4" orient="horz" pos="9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bwMode="auto">
          <a:xfrm>
            <a:off x="768096" y="1377696"/>
            <a:ext cx="10668000" cy="4425696"/>
          </a:xfrm>
          <a:prstGeom prst="rect">
            <a:avLst/>
          </a:prstGeom>
          <a:noFill/>
          <a:ln w="9525">
            <a:noFill/>
            <a:miter lim="800000"/>
            <a:headEnd/>
            <a:tailEnd/>
          </a:ln>
          <a:effectLst/>
        </p:spPr>
        <p:txBody>
          <a:bodyPr vert="horz" wrap="square" lIns="0" tIns="0" rIns="0" bIns="0" numCol="1" spcCol="347472" anchor="t" anchorCtr="0" compatLnSpc="1">
            <a:prstTxWarp prst="textNoShape">
              <a:avLst/>
            </a:prstTxWarp>
          </a:bodyPr>
          <a:lstStyle/>
          <a:p>
            <a:pPr lvl="0"/>
            <a:r>
              <a:rPr lang="en-US" dirty="0"/>
              <a:t>Click to edit Master text styles</a:t>
            </a:r>
          </a:p>
        </p:txBody>
      </p:sp>
      <p:sp>
        <p:nvSpPr>
          <p:cNvPr id="13" name="Text Placeholder 7"/>
          <p:cNvSpPr txBox="1">
            <a:spLocks/>
          </p:cNvSpPr>
          <p:nvPr/>
        </p:nvSpPr>
        <p:spPr>
          <a:xfrm>
            <a:off x="801513" y="6189682"/>
            <a:ext cx="9358491" cy="379412"/>
          </a:xfrm>
          <a:prstGeom prst="rect">
            <a:avLst/>
          </a:prstGeom>
        </p:spPr>
        <p:txBody>
          <a:bodyPr lIns="121920" anchor="b" anchorCtr="0"/>
          <a:lstStyle>
            <a:lvl1pPr>
              <a:lnSpc>
                <a:spcPts val="1200"/>
              </a:lnSpc>
              <a:spcBef>
                <a:spcPts val="0"/>
              </a:spcBef>
              <a:buNone/>
              <a:defRPr sz="1000">
                <a:latin typeface="Arial Narrow" pitchFamily="34" charset="0"/>
              </a:defRPr>
            </a:lvl1pPr>
            <a:lvl2pPr>
              <a:defRPr sz="1000">
                <a:latin typeface="Arial Narrow" pitchFamily="34" charset="0"/>
              </a:defRPr>
            </a:lvl2pPr>
            <a:lvl3pPr>
              <a:defRPr sz="1000">
                <a:latin typeface="Arial Narrow" pitchFamily="34" charset="0"/>
              </a:defRPr>
            </a:lvl3pPr>
            <a:lvl4pPr>
              <a:defRPr sz="1000">
                <a:latin typeface="Arial Narrow" pitchFamily="34" charset="0"/>
              </a:defRPr>
            </a:lvl4pPr>
            <a:lvl5pPr>
              <a:buNone/>
              <a:defRPr sz="1000">
                <a:latin typeface="Arial Narrow" pitchFamily="34" charset="0"/>
              </a:defRPr>
            </a:lvl5pPr>
          </a:lstStyle>
          <a:p>
            <a:pPr marL="300552" marR="0" lvl="0" indent="-300552" algn="l" defTabSz="1219139" rtl="0" eaLnBrk="1" fontAlgn="base" latinLnBrk="0" hangingPunct="1">
              <a:lnSpc>
                <a:spcPts val="1600"/>
              </a:lnSpc>
              <a:spcBef>
                <a:spcPts val="0"/>
              </a:spcBef>
              <a:spcAft>
                <a:spcPts val="800"/>
              </a:spcAft>
              <a:buClr>
                <a:schemeClr val="tx2"/>
              </a:buClr>
              <a:buSzPct val="100000"/>
              <a:buFont typeface="Wingdings 3" pitchFamily="18" charset="2"/>
              <a:buNone/>
              <a:tabLst/>
              <a:defRPr/>
            </a:pPr>
            <a:endParaRPr kumimoji="0" lang="en-US" sz="1333" b="0" i="0" u="none" strike="noStrike" kern="0" cap="none" spc="0" normalizeH="0" baseline="0" noProof="0" dirty="0">
              <a:ln>
                <a:noFill/>
              </a:ln>
              <a:solidFill>
                <a:schemeClr val="tx1"/>
              </a:solidFill>
              <a:effectLst/>
              <a:uLnTx/>
              <a:uFillTx/>
              <a:latin typeface="Arial Narrow" pitchFamily="34" charset="0"/>
              <a:ea typeface="+mn-ea"/>
              <a:cs typeface="+mn-cs"/>
            </a:endParaRPr>
          </a:p>
        </p:txBody>
      </p:sp>
      <p:sp>
        <p:nvSpPr>
          <p:cNvPr id="25" name="Rectangle 6"/>
          <p:cNvSpPr txBox="1">
            <a:spLocks noChangeArrowheads="1"/>
          </p:cNvSpPr>
          <p:nvPr/>
        </p:nvSpPr>
        <p:spPr bwMode="auto">
          <a:xfrm>
            <a:off x="471063" y="6231490"/>
            <a:ext cx="330463" cy="33302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en-US"/>
            </a:defPPr>
            <a:lvl1pPr algn="r" rtl="0" fontAlgn="base">
              <a:spcBef>
                <a:spcPct val="0"/>
              </a:spcBef>
              <a:spcAft>
                <a:spcPct val="0"/>
              </a:spcAft>
              <a:defRPr sz="800" b="0" kern="1200">
                <a:solidFill>
                  <a:srgbClr val="004C97"/>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fld id="{8162B50B-EB50-498A-B2EC-0A933EEFC76B}" type="slidenum">
              <a:rPr lang="en-US" sz="1067" b="1" smtClean="0"/>
              <a:pPr algn="l"/>
              <a:t>‹#›</a:t>
            </a:fld>
            <a:r>
              <a:rPr lang="en-US" sz="1067" b="1" dirty="0"/>
              <a:t> </a:t>
            </a:r>
          </a:p>
        </p:txBody>
      </p:sp>
      <p:sp>
        <p:nvSpPr>
          <p:cNvPr id="38" name="Title Placeholder 37"/>
          <p:cNvSpPr>
            <a:spLocks noGrp="1"/>
          </p:cNvSpPr>
          <p:nvPr>
            <p:ph type="title"/>
          </p:nvPr>
        </p:nvSpPr>
        <p:spPr>
          <a:xfrm>
            <a:off x="471063" y="355619"/>
            <a:ext cx="11311007" cy="430108"/>
          </a:xfrm>
          <a:prstGeom prst="rect">
            <a:avLst/>
          </a:prstGeom>
        </p:spPr>
        <p:txBody>
          <a:bodyPr vert="horz" wrap="none" lIns="0" tIns="0" rIns="0" bIns="0" rtlCol="0" anchor="b">
            <a:normAutofit/>
          </a:bodyPr>
          <a:lstStyle/>
          <a:p>
            <a:r>
              <a:rPr lang="en-US"/>
              <a:t>Click to edit Master title style</a:t>
            </a:r>
            <a:endParaRPr lang="en-US" dirty="0"/>
          </a:p>
        </p:txBody>
      </p:sp>
      <p:cxnSp>
        <p:nvCxnSpPr>
          <p:cNvPr id="41" name="Straight Connector 40"/>
          <p:cNvCxnSpPr/>
          <p:nvPr/>
        </p:nvCxnSpPr>
        <p:spPr>
          <a:xfrm>
            <a:off x="471063" y="904241"/>
            <a:ext cx="11311007" cy="0"/>
          </a:xfrm>
          <a:prstGeom prst="line">
            <a:avLst/>
          </a:prstGeom>
          <a:ln w="34925">
            <a:headEnd type="none" w="sm" len="sm"/>
            <a:tailEnd type="none" w="lg" len="lg"/>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0490454" y="6231490"/>
            <a:ext cx="1551418" cy="457200"/>
          </a:xfrm>
          <a:prstGeom prst="rect">
            <a:avLst/>
          </a:prstGeom>
        </p:spPr>
      </p:pic>
    </p:spTree>
    <p:extLst>
      <p:ext uri="{BB962C8B-B14F-4D97-AF65-F5344CB8AC3E}">
        <p14:creationId xmlns:p14="http://schemas.microsoft.com/office/powerpoint/2010/main" val="2116654462"/>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4" r:id="rId19"/>
    <p:sldLayoutId id="2147483915" r:id="rId20"/>
    <p:sldLayoutId id="2147483916" r:id="rId21"/>
    <p:sldLayoutId id="2147483917" r:id="rId22"/>
    <p:sldLayoutId id="2147483918" r:id="rId23"/>
    <p:sldLayoutId id="2147483919" r:id="rId24"/>
    <p:sldLayoutId id="2147483920" r:id="rId25"/>
  </p:sldLayoutIdLst>
  <p:txStyles>
    <p:titleStyle>
      <a:lvl1pPr algn="l" rtl="0" eaLnBrk="1" fontAlgn="base" hangingPunct="1">
        <a:lnSpc>
          <a:spcPct val="120000"/>
        </a:lnSpc>
        <a:spcBef>
          <a:spcPct val="0"/>
        </a:spcBef>
        <a:spcAft>
          <a:spcPct val="0"/>
        </a:spcAft>
        <a:defRPr sz="2400" b="1" i="0" u="none">
          <a:solidFill>
            <a:schemeClr val="tx2"/>
          </a:solidFill>
          <a:latin typeface="Arial"/>
          <a:ea typeface="+mj-ea"/>
          <a:cs typeface="Arial"/>
        </a:defRPr>
      </a:lvl1pPr>
      <a:lvl2pPr algn="l" rtl="0" eaLnBrk="1" fontAlgn="base" hangingPunct="1">
        <a:spcBef>
          <a:spcPct val="0"/>
        </a:spcBef>
        <a:spcAft>
          <a:spcPct val="0"/>
        </a:spcAft>
        <a:defRPr sz="4800" b="1">
          <a:solidFill>
            <a:schemeClr val="bg1"/>
          </a:solidFill>
          <a:latin typeface="Times New Roman" pitchFamily="18" charset="0"/>
        </a:defRPr>
      </a:lvl2pPr>
      <a:lvl3pPr algn="l" rtl="0" eaLnBrk="1" fontAlgn="base" hangingPunct="1">
        <a:spcBef>
          <a:spcPct val="0"/>
        </a:spcBef>
        <a:spcAft>
          <a:spcPct val="0"/>
        </a:spcAft>
        <a:defRPr sz="4800" b="1">
          <a:solidFill>
            <a:schemeClr val="bg1"/>
          </a:solidFill>
          <a:latin typeface="Times New Roman" pitchFamily="18" charset="0"/>
        </a:defRPr>
      </a:lvl3pPr>
      <a:lvl4pPr algn="l" rtl="0" eaLnBrk="1" fontAlgn="base" hangingPunct="1">
        <a:spcBef>
          <a:spcPct val="0"/>
        </a:spcBef>
        <a:spcAft>
          <a:spcPct val="0"/>
        </a:spcAft>
        <a:defRPr sz="4800" b="1">
          <a:solidFill>
            <a:schemeClr val="bg1"/>
          </a:solidFill>
          <a:latin typeface="Times New Roman" pitchFamily="18" charset="0"/>
        </a:defRPr>
      </a:lvl4pPr>
      <a:lvl5pPr algn="l" rtl="0" eaLnBrk="1" fontAlgn="base" hangingPunct="1">
        <a:spcBef>
          <a:spcPct val="0"/>
        </a:spcBef>
        <a:spcAft>
          <a:spcPct val="0"/>
        </a:spcAft>
        <a:defRPr sz="4800" b="1">
          <a:solidFill>
            <a:schemeClr val="bg1"/>
          </a:solidFill>
          <a:latin typeface="Times New Roman" pitchFamily="18" charset="0"/>
        </a:defRPr>
      </a:lvl5pPr>
      <a:lvl6pPr marL="609570" algn="l" rtl="0" eaLnBrk="1" fontAlgn="base" hangingPunct="1">
        <a:spcBef>
          <a:spcPct val="0"/>
        </a:spcBef>
        <a:spcAft>
          <a:spcPct val="0"/>
        </a:spcAft>
        <a:defRPr sz="4800" b="1">
          <a:solidFill>
            <a:schemeClr val="bg1"/>
          </a:solidFill>
          <a:latin typeface="Times New Roman" pitchFamily="18" charset="0"/>
        </a:defRPr>
      </a:lvl6pPr>
      <a:lvl7pPr marL="1219139" algn="l" rtl="0" eaLnBrk="1" fontAlgn="base" hangingPunct="1">
        <a:spcBef>
          <a:spcPct val="0"/>
        </a:spcBef>
        <a:spcAft>
          <a:spcPct val="0"/>
        </a:spcAft>
        <a:defRPr sz="4800" b="1">
          <a:solidFill>
            <a:schemeClr val="bg1"/>
          </a:solidFill>
          <a:latin typeface="Times New Roman" pitchFamily="18" charset="0"/>
        </a:defRPr>
      </a:lvl7pPr>
      <a:lvl8pPr marL="1828709" algn="l" rtl="0" eaLnBrk="1" fontAlgn="base" hangingPunct="1">
        <a:spcBef>
          <a:spcPct val="0"/>
        </a:spcBef>
        <a:spcAft>
          <a:spcPct val="0"/>
        </a:spcAft>
        <a:defRPr sz="4800" b="1">
          <a:solidFill>
            <a:schemeClr val="bg1"/>
          </a:solidFill>
          <a:latin typeface="Times New Roman" pitchFamily="18" charset="0"/>
        </a:defRPr>
      </a:lvl8pPr>
      <a:lvl9pPr marL="2438278" algn="l" rtl="0" eaLnBrk="1" fontAlgn="base" hangingPunct="1">
        <a:spcBef>
          <a:spcPct val="0"/>
        </a:spcBef>
        <a:spcAft>
          <a:spcPct val="0"/>
        </a:spcAft>
        <a:defRPr sz="480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600"/>
        </a:spcAft>
        <a:buClr>
          <a:schemeClr val="accent1"/>
        </a:buClr>
        <a:buSzPct val="90000"/>
        <a:buFont typeface="Arial"/>
        <a:buNone/>
        <a:defRPr sz="1867" b="0">
          <a:solidFill>
            <a:schemeClr val="tx1"/>
          </a:solidFill>
          <a:latin typeface="+mn-lt"/>
          <a:ea typeface="+mn-ea"/>
          <a:cs typeface="+mn-cs"/>
        </a:defRPr>
      </a:lvl1pPr>
      <a:lvl2pPr marL="300552" indent="0" algn="l" rtl="0" eaLnBrk="1" fontAlgn="base" hangingPunct="1">
        <a:lnSpc>
          <a:spcPct val="120000"/>
        </a:lnSpc>
        <a:spcBef>
          <a:spcPts val="0"/>
        </a:spcBef>
        <a:spcAft>
          <a:spcPts val="1600"/>
        </a:spcAft>
        <a:buClr>
          <a:schemeClr val="accent1"/>
        </a:buClr>
        <a:buSzPct val="90000"/>
        <a:buFont typeface="Arial"/>
        <a:buNone/>
        <a:defRPr sz="2000" b="0">
          <a:solidFill>
            <a:schemeClr val="tx1"/>
          </a:solidFill>
          <a:latin typeface="+mn-lt"/>
        </a:defRPr>
      </a:lvl2pPr>
      <a:lvl3pPr marL="611685" indent="0" algn="l" rtl="0" eaLnBrk="1" fontAlgn="base" hangingPunct="1">
        <a:lnSpc>
          <a:spcPct val="120000"/>
        </a:lnSpc>
        <a:spcBef>
          <a:spcPts val="0"/>
        </a:spcBef>
        <a:spcAft>
          <a:spcPts val="1600"/>
        </a:spcAft>
        <a:buClr>
          <a:schemeClr val="accent1"/>
        </a:buClr>
        <a:buSzPct val="90000"/>
        <a:buFont typeface="Arial"/>
        <a:buNone/>
        <a:defRPr sz="1867" b="0">
          <a:solidFill>
            <a:schemeClr val="tx1"/>
          </a:solidFill>
          <a:latin typeface="+mn-lt"/>
        </a:defRPr>
      </a:lvl3pPr>
      <a:lvl4pPr marL="914354" indent="0" algn="l" rtl="0" eaLnBrk="1" fontAlgn="base" hangingPunct="1">
        <a:lnSpc>
          <a:spcPct val="120000"/>
        </a:lnSpc>
        <a:spcBef>
          <a:spcPts val="0"/>
        </a:spcBef>
        <a:spcAft>
          <a:spcPts val="1600"/>
        </a:spcAft>
        <a:buClr>
          <a:schemeClr val="accent1"/>
        </a:buClr>
        <a:buSzPct val="90000"/>
        <a:buFont typeface="Arial"/>
        <a:buNone/>
        <a:defRPr sz="1867" b="0">
          <a:solidFill>
            <a:schemeClr val="tx1"/>
          </a:solidFill>
          <a:latin typeface="+mn-lt"/>
          <a:cs typeface="Arial" charset="0"/>
        </a:defRPr>
      </a:lvl4pPr>
      <a:lvl5pPr marL="1214907" indent="0" algn="l" rtl="0" eaLnBrk="1" fontAlgn="base" hangingPunct="1">
        <a:lnSpc>
          <a:spcPct val="120000"/>
        </a:lnSpc>
        <a:spcBef>
          <a:spcPts val="0"/>
        </a:spcBef>
        <a:spcAft>
          <a:spcPts val="1600"/>
        </a:spcAft>
        <a:buClr>
          <a:schemeClr val="accent1"/>
        </a:buClr>
        <a:buSzPct val="90000"/>
        <a:buFont typeface="Arial"/>
        <a:buNone/>
        <a:defRPr sz="1600" b="0">
          <a:solidFill>
            <a:schemeClr val="tx1"/>
          </a:solidFill>
          <a:latin typeface="+mn-lt"/>
          <a:cs typeface="Arial" charset="0"/>
        </a:defRPr>
      </a:lvl5pPr>
      <a:lvl6pPr marL="2751530" indent="-304784" algn="l" rtl="0" eaLnBrk="1" fontAlgn="base" hangingPunct="1">
        <a:lnSpc>
          <a:spcPts val="3467"/>
        </a:lnSpc>
        <a:spcBef>
          <a:spcPts val="800"/>
        </a:spcBef>
        <a:spcAft>
          <a:spcPct val="0"/>
        </a:spcAft>
        <a:buSzPct val="130000"/>
        <a:buChar char="•"/>
        <a:defRPr sz="2933">
          <a:solidFill>
            <a:schemeClr val="tx1"/>
          </a:solidFill>
          <a:latin typeface="+mn-lt"/>
          <a:cs typeface="Arial" charset="0"/>
        </a:defRPr>
      </a:lvl6pPr>
      <a:lvl7pPr marL="3361100" indent="-304784" algn="l" rtl="0" eaLnBrk="1" fontAlgn="base" hangingPunct="1">
        <a:lnSpc>
          <a:spcPts val="3467"/>
        </a:lnSpc>
        <a:spcBef>
          <a:spcPts val="800"/>
        </a:spcBef>
        <a:spcAft>
          <a:spcPct val="0"/>
        </a:spcAft>
        <a:buSzPct val="130000"/>
        <a:buChar char="•"/>
        <a:defRPr sz="2933">
          <a:solidFill>
            <a:schemeClr val="tx1"/>
          </a:solidFill>
          <a:latin typeface="+mn-lt"/>
          <a:cs typeface="Arial" charset="0"/>
        </a:defRPr>
      </a:lvl7pPr>
      <a:lvl8pPr marL="3970669" indent="-304784" algn="l" rtl="0" eaLnBrk="1" fontAlgn="base" hangingPunct="1">
        <a:lnSpc>
          <a:spcPts val="3467"/>
        </a:lnSpc>
        <a:spcBef>
          <a:spcPts val="800"/>
        </a:spcBef>
        <a:spcAft>
          <a:spcPct val="0"/>
        </a:spcAft>
        <a:buSzPct val="130000"/>
        <a:buChar char="•"/>
        <a:defRPr sz="2933">
          <a:solidFill>
            <a:schemeClr val="tx1"/>
          </a:solidFill>
          <a:latin typeface="+mn-lt"/>
          <a:cs typeface="Arial" charset="0"/>
        </a:defRPr>
      </a:lvl8pPr>
      <a:lvl9pPr marL="4580239" indent="-304784" algn="l" rtl="0" eaLnBrk="1" fontAlgn="base" hangingPunct="1">
        <a:lnSpc>
          <a:spcPts val="3467"/>
        </a:lnSpc>
        <a:spcBef>
          <a:spcPts val="800"/>
        </a:spcBef>
        <a:spcAft>
          <a:spcPct val="0"/>
        </a:spcAft>
        <a:buSzPct val="130000"/>
        <a:buChar char="•"/>
        <a:defRPr sz="2933">
          <a:solidFill>
            <a:schemeClr val="tx1"/>
          </a:solidFill>
          <a:latin typeface="+mn-lt"/>
          <a:cs typeface="Arial" charset="0"/>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5" name="Picture 4" descr="A blue and black logo&#10;&#10;Description automatically generated">
            <a:extLst>
              <a:ext uri="{FF2B5EF4-FFF2-40B4-BE49-F238E27FC236}">
                <a16:creationId xmlns:a16="http://schemas.microsoft.com/office/drawing/2014/main" id="{47B4F577-9ADA-EAEB-7FB4-3EBD823DC265}"/>
              </a:ext>
            </a:extLst>
          </p:cNvPr>
          <p:cNvPicPr>
            <a:picLocks noChangeAspect="1"/>
          </p:cNvPicPr>
          <p:nvPr userDrawn="1"/>
        </p:nvPicPr>
        <p:blipFill>
          <a:blip r:embed="rId26"/>
          <a:stretch>
            <a:fillRect/>
          </a:stretch>
        </p:blipFill>
        <p:spPr>
          <a:xfrm>
            <a:off x="10197512" y="6190711"/>
            <a:ext cx="1463040" cy="438912"/>
          </a:xfrm>
          <a:prstGeom prst="rect">
            <a:avLst/>
          </a:prstGeom>
        </p:spPr>
      </p:pic>
    </p:spTree>
    <p:extLst>
      <p:ext uri="{BB962C8B-B14F-4D97-AF65-F5344CB8AC3E}">
        <p14:creationId xmlns:p14="http://schemas.microsoft.com/office/powerpoint/2010/main" val="4252577484"/>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 id="2147483940" r:id="rId19"/>
    <p:sldLayoutId id="2147483941" r:id="rId20"/>
    <p:sldLayoutId id="2147483942" r:id="rId21"/>
    <p:sldLayoutId id="2147483943" r:id="rId22"/>
    <p:sldLayoutId id="2147483944" r:id="rId23"/>
    <p:sldLayoutId id="2147483945" r:id="rId24"/>
  </p:sldLayoutIdLst>
  <p:hf hdr="0" dt="0"/>
  <p:txStyles>
    <p:titleStyle>
      <a:lvl1pPr algn="l" rtl="0" eaLnBrk="1" fontAlgn="base" hangingPunct="1">
        <a:lnSpc>
          <a:spcPct val="100000"/>
        </a:lnSpc>
        <a:spcBef>
          <a:spcPct val="0"/>
        </a:spcBef>
        <a:spcAft>
          <a:spcPct val="0"/>
        </a:spcAft>
        <a:defRPr sz="3780" b="1" i="0" u="none"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pos="7416">
          <p15:clr>
            <a:srgbClr val="F26B43"/>
          </p15:clr>
        </p15:guide>
        <p15:guide id="5" orient="horz" pos="3888">
          <p15:clr>
            <a:srgbClr val="F26B43"/>
          </p15:clr>
        </p15:guide>
        <p15:guide id="6" pos="7680">
          <p15:clr>
            <a:srgbClr val="F26B43"/>
          </p15:clr>
        </p15:guide>
        <p15:guide id="7">
          <p15:clr>
            <a:srgbClr val="F26B43"/>
          </p15:clr>
        </p15:guide>
        <p15:guide id="8" orient="horz">
          <p15:clr>
            <a:srgbClr val="F26B43"/>
          </p15:clr>
        </p15:guide>
        <p15:guide id="9" orient="horz" pos="429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blue and black logo&#10;&#10;Description automatically generated">
            <a:extLst>
              <a:ext uri="{FF2B5EF4-FFF2-40B4-BE49-F238E27FC236}">
                <a16:creationId xmlns:a16="http://schemas.microsoft.com/office/drawing/2014/main" id="{D0FACA8F-2234-7387-F1C7-C454F2DA5FFC}"/>
              </a:ext>
            </a:extLst>
          </p:cNvPr>
          <p:cNvPicPr>
            <a:picLocks noChangeAspect="1"/>
          </p:cNvPicPr>
          <p:nvPr userDrawn="1"/>
        </p:nvPicPr>
        <p:blipFill>
          <a:blip r:embed="rId25"/>
          <a:stretch>
            <a:fillRect/>
          </a:stretch>
        </p:blipFill>
        <p:spPr>
          <a:xfrm>
            <a:off x="10197512" y="6190711"/>
            <a:ext cx="1463040" cy="438912"/>
          </a:xfrm>
          <a:prstGeom prst="rect">
            <a:avLst/>
          </a:prstGeom>
        </p:spPr>
      </p:pic>
    </p:spTree>
    <p:extLst>
      <p:ext uri="{BB962C8B-B14F-4D97-AF65-F5344CB8AC3E}">
        <p14:creationId xmlns:p14="http://schemas.microsoft.com/office/powerpoint/2010/main" val="2500459788"/>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 id="2147483965" r:id="rId19"/>
    <p:sldLayoutId id="2147483966" r:id="rId20"/>
    <p:sldLayoutId id="2147483967" r:id="rId21"/>
    <p:sldLayoutId id="2147483968" r:id="rId22"/>
    <p:sldLayoutId id="2147483969" r:id="rId23"/>
  </p:sldLayoutIdLst>
  <p:hf hd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pos="7416">
          <p15:clr>
            <a:srgbClr val="F26B43"/>
          </p15:clr>
        </p15:guide>
        <p15:guide id="5" orient="horz" pos="3888">
          <p15:clr>
            <a:srgbClr val="F26B43"/>
          </p15:clr>
        </p15:guide>
        <p15:guide id="6" pos="7680">
          <p15:clr>
            <a:srgbClr val="F26B43"/>
          </p15:clr>
        </p15:guide>
        <p15:guide id="7">
          <p15:clr>
            <a:srgbClr val="F26B43"/>
          </p15:clr>
        </p15:guide>
        <p15:guide id="8" orient="horz">
          <p15:clr>
            <a:srgbClr val="F26B43"/>
          </p15:clr>
        </p15:guide>
        <p15:guide id="9" orient="horz" pos="42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49.emf"/></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4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0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10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90.tmp"/><Relationship Id="rId5" Type="http://schemas.openxmlformats.org/officeDocument/2006/relationships/image" Target="../media/image89.png"/><Relationship Id="rId4" Type="http://schemas.openxmlformats.org/officeDocument/2006/relationships/image" Target="../media/image88.tmp"/></Relationships>
</file>

<file path=ppt/slides/_rels/slide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91.tmp"/><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32.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92.png"/></Relationships>
</file>

<file path=ppt/slides/_rels/slide3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33.xml"/><Relationship Id="rId7" Type="http://schemas.openxmlformats.org/officeDocument/2006/relationships/diagramColors" Target="../diagrams/colors5.xml"/><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108.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0.xml"/><Relationship Id="rId1" Type="http://schemas.openxmlformats.org/officeDocument/2006/relationships/slideLayout" Target="../slideLayouts/slideLayout109.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2.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AF5D4C-4055-1E43-96FF-1D38FFA2CC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 t="13286" r="17001" b="45478"/>
          <a:stretch/>
        </p:blipFill>
        <p:spPr>
          <a:xfrm>
            <a:off x="0" y="0"/>
            <a:ext cx="12192000" cy="4038563"/>
          </a:xfrm>
          <a:prstGeom prst="rect">
            <a:avLst/>
          </a:prstGeom>
        </p:spPr>
      </p:pic>
      <p:pic>
        <p:nvPicPr>
          <p:cNvPr id="4" name="Picture 3">
            <a:extLst>
              <a:ext uri="{FF2B5EF4-FFF2-40B4-BE49-F238E27FC236}">
                <a16:creationId xmlns:a16="http://schemas.microsoft.com/office/drawing/2014/main" id="{0C005B59-E297-0B41-814F-A134F64759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1371600"/>
            <a:ext cx="5943600" cy="1783080"/>
          </a:xfrm>
          <a:prstGeom prst="rect">
            <a:avLst/>
          </a:prstGeom>
          <a:effectLst>
            <a:outerShdw blurRad="63500" dist="50800" dir="2700000" algn="tl" rotWithShape="0">
              <a:prstClr val="black">
                <a:alpha val="65000"/>
              </a:prstClr>
            </a:outerShdw>
          </a:effectLst>
        </p:spPr>
      </p:pic>
    </p:spTree>
    <p:extLst>
      <p:ext uri="{BB962C8B-B14F-4D97-AF65-F5344CB8AC3E}">
        <p14:creationId xmlns:p14="http://schemas.microsoft.com/office/powerpoint/2010/main" val="3124996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JM" dirty="0"/>
              <a:t>Built </a:t>
            </a:r>
            <a:r>
              <a:rPr lang="en-JM" dirty="0">
                <a:solidFill>
                  <a:schemeClr val="accent2"/>
                </a:solidFill>
              </a:rPr>
              <a:t>By</a:t>
            </a:r>
            <a:r>
              <a:rPr lang="en-JM" dirty="0"/>
              <a:t> the Industry </a:t>
            </a:r>
            <a:r>
              <a:rPr lang="en-JM" dirty="0">
                <a:solidFill>
                  <a:schemeClr val="accent2"/>
                </a:solidFill>
              </a:rPr>
              <a:t>For</a:t>
            </a:r>
            <a:r>
              <a:rPr lang="en-JM" dirty="0"/>
              <a:t> the Industry</a:t>
            </a:r>
          </a:p>
        </p:txBody>
      </p:sp>
      <p:sp>
        <p:nvSpPr>
          <p:cNvPr id="12" name="Text Placeholder 6"/>
          <p:cNvSpPr txBox="1">
            <a:spLocks/>
          </p:cNvSpPr>
          <p:nvPr/>
        </p:nvSpPr>
        <p:spPr>
          <a:xfrm>
            <a:off x="1981200" y="4876801"/>
            <a:ext cx="3084714" cy="655965"/>
          </a:xfrm>
          <a:prstGeom prst="rect">
            <a:avLst/>
          </a:prstGeom>
          <a:noFill/>
          <a:ln>
            <a:noFill/>
          </a:ln>
        </p:spPr>
        <p:txBody>
          <a:bodyPr anchor="t"/>
          <a:lstStyle>
            <a:lvl1pPr marL="342900" indent="-342900" algn="l" defTabSz="914400" rtl="0" eaLnBrk="1" latinLnBrk="0" hangingPunct="1">
              <a:spcBef>
                <a:spcPct val="20000"/>
              </a:spcBef>
              <a:buFont typeface="Arial" pitchFamily="34" charset="0"/>
              <a:buChar char="•"/>
              <a:defRPr sz="1800" kern="1200">
                <a:solidFill>
                  <a:srgbClr val="576A7F"/>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rgbClr val="576A7F"/>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rgbClr val="576A7F"/>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rgbClr val="576A7F"/>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rgbClr val="576A7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JM" dirty="0">
                <a:solidFill>
                  <a:schemeClr val="accent1"/>
                </a:solidFill>
                <a:ea typeface="Arial Regular" charset="0"/>
                <a:cs typeface="Arial Regular" charset="0"/>
              </a:rPr>
              <a:t>Field-Tested </a:t>
            </a:r>
            <a:br>
              <a:rPr lang="en-JM" dirty="0">
                <a:solidFill>
                  <a:schemeClr val="accent1"/>
                </a:solidFill>
                <a:ea typeface="Arial Regular" charset="0"/>
                <a:cs typeface="Arial Regular" charset="0"/>
              </a:rPr>
            </a:br>
            <a:r>
              <a:rPr lang="en-JM" dirty="0">
                <a:solidFill>
                  <a:schemeClr val="accent1"/>
                </a:solidFill>
                <a:ea typeface="Arial Regular" charset="0"/>
                <a:cs typeface="Arial Regular" charset="0"/>
              </a:rPr>
              <a:t>Language &amp; Techniques</a:t>
            </a:r>
          </a:p>
          <a:p>
            <a:pPr marL="0" indent="0" algn="ctr">
              <a:buNone/>
            </a:pPr>
            <a:r>
              <a:rPr lang="en-JM" b="1" dirty="0">
                <a:solidFill>
                  <a:schemeClr val="accent2"/>
                </a:solidFill>
                <a:ea typeface="Arial Regular" charset="0"/>
                <a:cs typeface="Arial Regular" charset="0"/>
              </a:rPr>
              <a:t>“The Art”</a:t>
            </a:r>
          </a:p>
        </p:txBody>
      </p:sp>
      <p:sp>
        <p:nvSpPr>
          <p:cNvPr id="4" name="Right Arrow 3"/>
          <p:cNvSpPr/>
          <p:nvPr/>
        </p:nvSpPr>
        <p:spPr>
          <a:xfrm>
            <a:off x="2590800" y="1676400"/>
            <a:ext cx="3429000" cy="3124200"/>
          </a:xfrm>
          <a:prstGeom prst="rightArrow">
            <a:avLst/>
          </a:prstGeom>
          <a:ln w="381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22" name="Group 21"/>
          <p:cNvGrpSpPr/>
          <p:nvPr/>
        </p:nvGrpSpPr>
        <p:grpSpPr>
          <a:xfrm>
            <a:off x="6049710" y="1676400"/>
            <a:ext cx="3429000" cy="3124200"/>
            <a:chOff x="4525710" y="1676400"/>
            <a:chExt cx="3429000" cy="3124200"/>
          </a:xfrm>
        </p:grpSpPr>
        <p:sp>
          <p:nvSpPr>
            <p:cNvPr id="21" name="Right Arrow 20"/>
            <p:cNvSpPr/>
            <p:nvPr/>
          </p:nvSpPr>
          <p:spPr>
            <a:xfrm flipH="1">
              <a:off x="4525710" y="1676400"/>
              <a:ext cx="3429000" cy="3124200"/>
            </a:xfrm>
            <a:prstGeom prst="rightArrow">
              <a:avLst/>
            </a:prstGeom>
            <a:ln w="38100"/>
            <a:effectLst>
              <a:outerShdw blurRad="50800" dist="381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0007" y="2922074"/>
              <a:ext cx="1909466" cy="632851"/>
            </a:xfrm>
            <a:prstGeom prst="rect">
              <a:avLst/>
            </a:prstGeom>
          </p:spPr>
        </p:pic>
      </p:grpSp>
      <p:sp>
        <p:nvSpPr>
          <p:cNvPr id="17" name="Text Placeholder 6"/>
          <p:cNvSpPr txBox="1">
            <a:spLocks/>
          </p:cNvSpPr>
          <p:nvPr/>
        </p:nvSpPr>
        <p:spPr>
          <a:xfrm>
            <a:off x="7315200" y="4876802"/>
            <a:ext cx="2740428" cy="655965"/>
          </a:xfrm>
          <a:prstGeom prst="rect">
            <a:avLst/>
          </a:prstGeom>
          <a:noFill/>
          <a:ln>
            <a:noFill/>
          </a:ln>
        </p:spPr>
        <p:txBody>
          <a:bodyPr anchor="t"/>
          <a:lstStyle>
            <a:lvl1pPr marL="342900" indent="-342900" algn="l" defTabSz="914400" rtl="0" eaLnBrk="1" latinLnBrk="0" hangingPunct="1">
              <a:spcBef>
                <a:spcPct val="20000"/>
              </a:spcBef>
              <a:buFont typeface="Arial" pitchFamily="34" charset="0"/>
              <a:buChar char="•"/>
              <a:defRPr sz="1800" kern="1200">
                <a:solidFill>
                  <a:srgbClr val="576A7F"/>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rgbClr val="576A7F"/>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rgbClr val="576A7F"/>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rgbClr val="576A7F"/>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rgbClr val="576A7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JM" dirty="0">
                <a:solidFill>
                  <a:schemeClr val="accent1"/>
                </a:solidFill>
                <a:ea typeface="Arial Regular" charset="0"/>
                <a:cs typeface="Arial Regular" charset="0"/>
              </a:rPr>
              <a:t>Research</a:t>
            </a:r>
          </a:p>
          <a:p>
            <a:pPr marL="0" indent="0" algn="ctr">
              <a:buNone/>
            </a:pPr>
            <a:r>
              <a:rPr lang="en-JM" b="1" dirty="0">
                <a:solidFill>
                  <a:schemeClr val="accent2"/>
                </a:solidFill>
                <a:ea typeface="Arial Regular" charset="0"/>
                <a:cs typeface="Arial Regular" charset="0"/>
              </a:rPr>
              <a:t>“The Science”</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38729" y="2781299"/>
            <a:ext cx="2674189" cy="914400"/>
          </a:xfrm>
          <a:prstGeom prst="rect">
            <a:avLst/>
          </a:prstGeom>
        </p:spPr>
      </p:pic>
    </p:spTree>
    <p:extLst>
      <p:ext uri="{BB962C8B-B14F-4D97-AF65-F5344CB8AC3E}">
        <p14:creationId xmlns:p14="http://schemas.microsoft.com/office/powerpoint/2010/main" val="3271871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77367-8D1C-7E8D-5B10-E73D11F6C1BB}"/>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Trustworthy Selling Accolades</a:t>
            </a:r>
          </a:p>
        </p:txBody>
      </p:sp>
      <p:sp>
        <p:nvSpPr>
          <p:cNvPr id="3" name="Slide Number Placeholder 2">
            <a:extLst>
              <a:ext uri="{FF2B5EF4-FFF2-40B4-BE49-F238E27FC236}">
                <a16:creationId xmlns:a16="http://schemas.microsoft.com/office/drawing/2014/main" id="{B5E3EB3F-4707-CAAB-E9E7-9C6525FB0205}"/>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D5EED6EB-9852-8BD5-3C79-85AB9F3DBEF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340622" y="1881514"/>
            <a:ext cx="1933000" cy="3094971"/>
          </a:xfrm>
          <a:prstGeom prst="rect">
            <a:avLst/>
          </a:prstGeom>
        </p:spPr>
      </p:pic>
      <p:sp>
        <p:nvSpPr>
          <p:cNvPr id="7" name="Text Placeholder 2">
            <a:extLst>
              <a:ext uri="{FF2B5EF4-FFF2-40B4-BE49-F238E27FC236}">
                <a16:creationId xmlns:a16="http://schemas.microsoft.com/office/drawing/2014/main" id="{38B0819D-53F8-6418-F583-AB55086FFAEB}"/>
              </a:ext>
            </a:extLst>
          </p:cNvPr>
          <p:cNvSpPr txBox="1">
            <a:spLocks/>
          </p:cNvSpPr>
          <p:nvPr/>
        </p:nvSpPr>
        <p:spPr>
          <a:xfrm>
            <a:off x="623180" y="1602903"/>
            <a:ext cx="8396166" cy="45799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1800" b="0" i="0" kern="1200">
                <a:solidFill>
                  <a:schemeClr val="tx1">
                    <a:lumMod val="50000"/>
                    <a:lumOff val="50000"/>
                  </a:schemeClr>
                </a:solidFill>
                <a:latin typeface="+mn-lt"/>
                <a:ea typeface="HelveticaNeueLT Com 45 Lt" charset="0"/>
                <a:cs typeface="HelveticaNeueLT Com 45 Lt" charset="0"/>
              </a:defRPr>
            </a:lvl1pPr>
            <a:lvl2pPr marL="742950" indent="-285750" algn="l" defTabSz="914400" rtl="0" eaLnBrk="1" latinLnBrk="0" hangingPunct="1">
              <a:spcBef>
                <a:spcPct val="20000"/>
              </a:spcBef>
              <a:buFont typeface="Arial" pitchFamily="34" charset="0"/>
              <a:buChar char="–"/>
              <a:defRPr sz="1600" b="0" i="0" kern="1200">
                <a:solidFill>
                  <a:schemeClr val="tx1">
                    <a:lumMod val="50000"/>
                    <a:lumOff val="50000"/>
                  </a:schemeClr>
                </a:solidFill>
                <a:latin typeface="+mn-lt"/>
                <a:ea typeface="HelveticaNeueLT Com 45 Lt" charset="0"/>
                <a:cs typeface="HelveticaNeueLT Com 45 Lt" charset="0"/>
              </a:defRPr>
            </a:lvl2pPr>
            <a:lvl3pPr marL="1143000" indent="-228600" algn="l" defTabSz="914400" rtl="0" eaLnBrk="1" latinLnBrk="0" hangingPunct="1">
              <a:spcBef>
                <a:spcPct val="20000"/>
              </a:spcBef>
              <a:buFont typeface="Arial" pitchFamily="34" charset="0"/>
              <a:buChar char="•"/>
              <a:defRPr sz="1400" b="0" i="0" kern="1200">
                <a:solidFill>
                  <a:schemeClr val="tx1">
                    <a:lumMod val="50000"/>
                    <a:lumOff val="50000"/>
                  </a:schemeClr>
                </a:solidFill>
                <a:latin typeface="+mn-lt"/>
                <a:ea typeface="HelveticaNeueLT Com 45 Lt" charset="0"/>
                <a:cs typeface="HelveticaNeueLT Com 45 Lt" charset="0"/>
              </a:defRPr>
            </a:lvl3pPr>
            <a:lvl4pPr marL="1600200" indent="-228600" algn="l" defTabSz="914400" rtl="0" eaLnBrk="1" latinLnBrk="0" hangingPunct="1">
              <a:spcBef>
                <a:spcPct val="20000"/>
              </a:spcBef>
              <a:buFont typeface="Arial" pitchFamily="34" charset="0"/>
              <a:buChar char="–"/>
              <a:defRPr sz="1200" b="0" i="0" kern="1200">
                <a:solidFill>
                  <a:schemeClr val="tx1">
                    <a:lumMod val="50000"/>
                    <a:lumOff val="50000"/>
                  </a:schemeClr>
                </a:solidFill>
                <a:latin typeface="+mn-lt"/>
                <a:ea typeface="HelveticaNeueLT Com 45 Lt" charset="0"/>
                <a:cs typeface="HelveticaNeueLT Com 45 Lt" charset="0"/>
              </a:defRPr>
            </a:lvl4pPr>
            <a:lvl5pPr marL="2057400" indent="-228600" algn="l" defTabSz="914400" rtl="0" eaLnBrk="1" latinLnBrk="0" hangingPunct="1">
              <a:spcBef>
                <a:spcPct val="20000"/>
              </a:spcBef>
              <a:buFont typeface="Arial" pitchFamily="34" charset="0"/>
              <a:buChar char="»"/>
              <a:defRPr sz="1200" b="0" i="0" kern="1200">
                <a:solidFill>
                  <a:schemeClr val="tx1">
                    <a:lumMod val="50000"/>
                    <a:lumOff val="50000"/>
                  </a:schemeClr>
                </a:solidFill>
                <a:latin typeface="+mn-lt"/>
                <a:ea typeface="HelveticaNeueLT Com 45 Lt" charset="0"/>
                <a:cs typeface="HelveticaNeueLT Com 45 L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50000"/>
              </a:lnSpc>
              <a:spcBef>
                <a:spcPct val="20000"/>
              </a:spcBef>
              <a:spcAft>
                <a:spcPts val="0"/>
              </a:spcAft>
              <a:buClr>
                <a:srgbClr val="005596"/>
              </a:buClr>
              <a:buSzTx/>
              <a:buFont typeface="Arial" pitchFamily="34" charset="0"/>
              <a:buChar char="•"/>
              <a:tabLst/>
              <a:defRPr/>
            </a:pPr>
            <a:r>
              <a:rPr kumimoji="0" lang="en-US" sz="2800" b="0" i="0" u="none" strike="noStrike" kern="1200" cap="none" spc="0" normalizeH="0" baseline="0" noProof="0" dirty="0">
                <a:ln>
                  <a:noFill/>
                </a:ln>
                <a:solidFill>
                  <a:srgbClr val="006EA0"/>
                </a:solidFill>
                <a:effectLst/>
                <a:uLnTx/>
                <a:uFillTx/>
                <a:latin typeface="Calibri"/>
              </a:rPr>
              <a:t>Over </a:t>
            </a:r>
            <a:r>
              <a:rPr kumimoji="0" lang="en-US" sz="2800" b="1" i="0" u="none" strike="noStrike" kern="1200" cap="none" spc="0" normalizeH="0" baseline="0" noProof="0" dirty="0">
                <a:ln>
                  <a:noFill/>
                </a:ln>
                <a:solidFill>
                  <a:srgbClr val="006EA0"/>
                </a:solidFill>
                <a:effectLst/>
                <a:uLnTx/>
                <a:uFillTx/>
                <a:latin typeface="Calibri"/>
              </a:rPr>
              <a:t>30,000 graduates</a:t>
            </a:r>
            <a:endParaRPr kumimoji="0" lang="en-US" sz="2800" b="0" i="0" u="none" strike="noStrike" kern="1200" cap="none" spc="0" normalizeH="0" baseline="0" noProof="0" dirty="0">
              <a:ln>
                <a:noFill/>
              </a:ln>
              <a:solidFill>
                <a:srgbClr val="006EA0"/>
              </a:solidFill>
              <a:effectLst/>
              <a:uLnTx/>
              <a:uFillTx/>
              <a:latin typeface="Calibri"/>
            </a:endParaRPr>
          </a:p>
          <a:p>
            <a:pPr marL="342900" marR="0" lvl="0" indent="-342900" algn="l" defTabSz="914400" rtl="0" eaLnBrk="1" fontAlgn="auto" latinLnBrk="0" hangingPunct="1">
              <a:lnSpc>
                <a:spcPct val="150000"/>
              </a:lnSpc>
              <a:spcBef>
                <a:spcPct val="20000"/>
              </a:spcBef>
              <a:spcAft>
                <a:spcPts val="0"/>
              </a:spcAft>
              <a:buClr>
                <a:srgbClr val="005596"/>
              </a:buClr>
              <a:buSzTx/>
              <a:buFont typeface="Arial" pitchFamily="34" charset="0"/>
              <a:buChar char="•"/>
              <a:tabLst/>
              <a:defRPr/>
            </a:pPr>
            <a:r>
              <a:rPr kumimoji="0" lang="en-US" sz="2800" b="1" i="0" u="none" strike="noStrike" kern="1200" cap="none" spc="0" normalizeH="0" baseline="0" noProof="0" dirty="0">
                <a:ln>
                  <a:noFill/>
                </a:ln>
                <a:solidFill>
                  <a:srgbClr val="006EA0"/>
                </a:solidFill>
                <a:effectLst/>
                <a:uLnTx/>
                <a:uFillTx/>
                <a:latin typeface="Calibri"/>
              </a:rPr>
              <a:t>2024 Top 25 Sales Training Companies</a:t>
            </a:r>
            <a:r>
              <a:rPr kumimoji="0" lang="en-US" sz="2800" b="0" i="0" u="none" strike="noStrike" kern="1200" cap="none" spc="0" normalizeH="0" baseline="0" noProof="0" dirty="0">
                <a:ln>
                  <a:noFill/>
                </a:ln>
                <a:solidFill>
                  <a:srgbClr val="006EA0"/>
                </a:solidFill>
                <a:effectLst/>
                <a:uLnTx/>
                <a:uFillTx/>
                <a:latin typeface="Calibri"/>
              </a:rPr>
              <a:t> – </a:t>
            </a:r>
            <a:r>
              <a:rPr kumimoji="0" lang="en-US" sz="2800" b="0" i="1" u="none" strike="noStrike" kern="1200" cap="none" spc="0" normalizeH="0" baseline="0" noProof="0" dirty="0">
                <a:ln>
                  <a:noFill/>
                </a:ln>
                <a:solidFill>
                  <a:srgbClr val="006EA0"/>
                </a:solidFill>
                <a:effectLst/>
                <a:uLnTx/>
                <a:uFillTx/>
                <a:latin typeface="Calibri"/>
              </a:rPr>
              <a:t>Selling Power</a:t>
            </a:r>
          </a:p>
          <a:p>
            <a:pPr marL="342900" marR="0" lvl="0" indent="-342900" algn="l" defTabSz="914400" rtl="0" eaLnBrk="1" fontAlgn="auto" latinLnBrk="0" hangingPunct="1">
              <a:lnSpc>
                <a:spcPct val="150000"/>
              </a:lnSpc>
              <a:spcBef>
                <a:spcPct val="20000"/>
              </a:spcBef>
              <a:spcAft>
                <a:spcPts val="0"/>
              </a:spcAft>
              <a:buClr>
                <a:srgbClr val="005596"/>
              </a:buClr>
              <a:buSzTx/>
              <a:buFont typeface="Arial" pitchFamily="34" charset="0"/>
              <a:buChar char="•"/>
              <a:tabLst/>
              <a:defRPr/>
            </a:pPr>
            <a:r>
              <a:rPr kumimoji="0" lang="en-US" sz="2800" b="0" i="0" u="none" strike="noStrike" kern="1200" cap="none" spc="0" normalizeH="0" baseline="0" noProof="0" dirty="0">
                <a:ln>
                  <a:noFill/>
                </a:ln>
                <a:solidFill>
                  <a:srgbClr val="006EA0"/>
                </a:solidFill>
                <a:effectLst/>
                <a:uLnTx/>
                <a:uFillTx/>
                <a:latin typeface="Calibri"/>
              </a:rPr>
              <a:t>ROI Institute’s “</a:t>
            </a:r>
            <a:r>
              <a:rPr kumimoji="0" lang="en-US" sz="2800" b="1" i="0" u="none" strike="noStrike" kern="1200" cap="none" spc="0" normalizeH="0" baseline="0" noProof="0" dirty="0">
                <a:ln>
                  <a:noFill/>
                </a:ln>
                <a:solidFill>
                  <a:srgbClr val="006EA0"/>
                </a:solidFill>
                <a:effectLst/>
                <a:uLnTx/>
                <a:uFillTx/>
                <a:latin typeface="Calibri"/>
              </a:rPr>
              <a:t>Top 10 Case Studies </a:t>
            </a:r>
            <a:r>
              <a:rPr kumimoji="0" lang="en-US" sz="2800" b="0" i="0" u="none" strike="noStrike" kern="1200" cap="none" spc="0" normalizeH="0" baseline="0" noProof="0" dirty="0">
                <a:ln>
                  <a:noFill/>
                </a:ln>
                <a:solidFill>
                  <a:srgbClr val="006EA0"/>
                </a:solidFill>
                <a:effectLst/>
                <a:uLnTx/>
                <a:uFillTx/>
                <a:latin typeface="Calibri"/>
              </a:rPr>
              <a:t>of the Year”</a:t>
            </a:r>
          </a:p>
          <a:p>
            <a:pPr marL="342900" marR="0" lvl="0" indent="-342900" algn="l" defTabSz="914400" rtl="0" eaLnBrk="1" fontAlgn="auto" latinLnBrk="0" hangingPunct="1">
              <a:lnSpc>
                <a:spcPct val="100000"/>
              </a:lnSpc>
              <a:spcBef>
                <a:spcPct val="20000"/>
              </a:spcBef>
              <a:spcAft>
                <a:spcPts val="0"/>
              </a:spcAft>
              <a:buClr>
                <a:srgbClr val="005596"/>
              </a:buClr>
              <a:buSzTx/>
              <a:buFont typeface="Arial" pitchFamily="34" charset="0"/>
              <a:buChar char="•"/>
              <a:tabLst/>
              <a:defRPr/>
            </a:pPr>
            <a:r>
              <a:rPr kumimoji="0" lang="en-US" sz="2800" b="0" i="0" u="none" strike="noStrike" kern="1200" cap="none" spc="0" normalizeH="0" baseline="0" noProof="0" dirty="0">
                <a:ln>
                  <a:noFill/>
                </a:ln>
                <a:solidFill>
                  <a:srgbClr val="006EA0"/>
                </a:solidFill>
                <a:effectLst/>
                <a:uLnTx/>
                <a:uFillTx/>
                <a:latin typeface="Calibri"/>
              </a:rPr>
              <a:t>Recognized by </a:t>
            </a:r>
            <a:r>
              <a:rPr kumimoji="0" lang="en-US" sz="2800" b="0" i="1" u="none" strike="noStrike" kern="1200" cap="none" spc="0" normalizeH="0" baseline="0" noProof="0" dirty="0">
                <a:ln>
                  <a:noFill/>
                </a:ln>
                <a:solidFill>
                  <a:srgbClr val="006EA0"/>
                </a:solidFill>
                <a:effectLst/>
                <a:uLnTx/>
                <a:uFillTx/>
                <a:latin typeface="Calibri"/>
              </a:rPr>
              <a:t>The American College </a:t>
            </a:r>
            <a:r>
              <a:rPr kumimoji="0" lang="en-US" sz="2800" b="0" i="0" u="none" strike="noStrike" kern="1200" cap="none" spc="0" normalizeH="0" baseline="0" noProof="0" dirty="0">
                <a:ln>
                  <a:noFill/>
                </a:ln>
                <a:solidFill>
                  <a:srgbClr val="006EA0"/>
                </a:solidFill>
                <a:effectLst/>
                <a:uLnTx/>
                <a:uFillTx/>
                <a:latin typeface="Calibri"/>
              </a:rPr>
              <a:t>as an elective towards the </a:t>
            </a:r>
            <a:r>
              <a:rPr kumimoji="0" lang="en-US" sz="2800" b="1" i="0" u="none" strike="noStrike" kern="1200" cap="none" spc="0" normalizeH="0" baseline="0" noProof="0" dirty="0">
                <a:ln>
                  <a:noFill/>
                </a:ln>
                <a:solidFill>
                  <a:srgbClr val="006EA0"/>
                </a:solidFill>
                <a:effectLst/>
                <a:uLnTx/>
                <a:uFillTx/>
                <a:latin typeface="Calibri"/>
              </a:rPr>
              <a:t>FSCP™</a:t>
            </a:r>
            <a:r>
              <a:rPr kumimoji="0" lang="en-US" sz="2800" b="0" i="0" u="none" strike="noStrike" kern="1200" cap="none" spc="0" normalizeH="0" baseline="0" noProof="0" dirty="0">
                <a:ln>
                  <a:noFill/>
                </a:ln>
                <a:solidFill>
                  <a:srgbClr val="006EA0"/>
                </a:solidFill>
                <a:effectLst/>
                <a:uLnTx/>
                <a:uFillTx/>
                <a:latin typeface="Calibri"/>
              </a:rPr>
              <a:t> Designation</a:t>
            </a:r>
          </a:p>
          <a:p>
            <a:pPr marL="342900" marR="0" lvl="0" indent="-342900" algn="l" defTabSz="914400" rtl="0" eaLnBrk="1" fontAlgn="auto" latinLnBrk="0" hangingPunct="1">
              <a:lnSpc>
                <a:spcPct val="150000"/>
              </a:lnSpc>
              <a:spcBef>
                <a:spcPct val="20000"/>
              </a:spcBef>
              <a:spcAft>
                <a:spcPts val="0"/>
              </a:spcAft>
              <a:buClr>
                <a:srgbClr val="005596"/>
              </a:buClr>
              <a:buSzTx/>
              <a:buFont typeface="Arial" pitchFamily="34" charset="0"/>
              <a:buChar char="•"/>
              <a:tabLst/>
              <a:defRPr/>
            </a:pPr>
            <a:endParaRPr kumimoji="0" lang="en-US" sz="2800" b="0" i="0" u="none" strike="noStrike" kern="1200" cap="none" spc="0" normalizeH="0" baseline="0" noProof="0" dirty="0">
              <a:ln>
                <a:noFill/>
              </a:ln>
              <a:solidFill>
                <a:srgbClr val="109899"/>
              </a:solidFill>
              <a:effectLst/>
              <a:uLnTx/>
              <a:uFillTx/>
              <a:latin typeface="Calibri"/>
            </a:endParaRPr>
          </a:p>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rgbClr val="109899"/>
              </a:solidFill>
              <a:effectLst/>
              <a:uLnTx/>
              <a:uFillTx/>
              <a:latin typeface="Calibri"/>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rgbClr val="109899"/>
              </a:solidFill>
              <a:effectLst/>
              <a:uLnTx/>
              <a:uFillTx/>
              <a:latin typeface="Calibri"/>
            </a:endParaRPr>
          </a:p>
        </p:txBody>
      </p:sp>
    </p:spTree>
    <p:extLst>
      <p:ext uri="{BB962C8B-B14F-4D97-AF65-F5344CB8AC3E}">
        <p14:creationId xmlns:p14="http://schemas.microsoft.com/office/powerpoint/2010/main" val="3830225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588467-AC8A-05B0-BEF9-851A395CE2BD}"/>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 name="Title 1">
            <a:extLst>
              <a:ext uri="{FF2B5EF4-FFF2-40B4-BE49-F238E27FC236}">
                <a16:creationId xmlns:a16="http://schemas.microsoft.com/office/drawing/2014/main" id="{8099C6F5-388C-3DE2-968A-B443854B2F10}"/>
              </a:ext>
            </a:extLst>
          </p:cNvPr>
          <p:cNvSpPr>
            <a:spLocks noGrp="1"/>
          </p:cNvSpPr>
          <p:nvPr>
            <p:ph type="title"/>
          </p:nvPr>
        </p:nvSpPr>
        <p:spPr>
          <a:xfrm>
            <a:off x="5782" y="-30864"/>
            <a:ext cx="12191998" cy="1068832"/>
          </a:xfrm>
        </p:spPr>
        <p:txBody>
          <a:bodyPr/>
          <a:lstStyle/>
          <a:p>
            <a:r>
              <a:rPr lang="en-US" dirty="0">
                <a:effectLst>
                  <a:outerShdw blurRad="38100" dist="38100" dir="2700000" algn="tl">
                    <a:srgbClr val="000000">
                      <a:alpha val="43137"/>
                    </a:srgbClr>
                  </a:outerShdw>
                </a:effectLst>
              </a:rPr>
              <a:t>Productivity Impact - Over Three Dozen Companies</a:t>
            </a:r>
          </a:p>
        </p:txBody>
      </p:sp>
      <p:sp>
        <p:nvSpPr>
          <p:cNvPr id="13" name="Text Placeholder 2">
            <a:extLst>
              <a:ext uri="{FF2B5EF4-FFF2-40B4-BE49-F238E27FC236}">
                <a16:creationId xmlns:a16="http://schemas.microsoft.com/office/drawing/2014/main" id="{04539712-F2E6-CF8D-3A84-87CB49A61EDD}"/>
              </a:ext>
            </a:extLst>
          </p:cNvPr>
          <p:cNvSpPr txBox="1">
            <a:spLocks/>
          </p:cNvSpPr>
          <p:nvPr/>
        </p:nvSpPr>
        <p:spPr>
          <a:xfrm>
            <a:off x="948016" y="1190384"/>
            <a:ext cx="3563023" cy="2238616"/>
          </a:xfrm>
          <a:prstGeom prst="rect">
            <a:avLst/>
          </a:prstGeom>
        </p:spPr>
        <p:txBody>
          <a:bodyPr>
            <a:noAutofit/>
          </a:bodyPr>
          <a:lst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marR="0" lvl="0" indent="0" algn="ctr" defTabSz="914400" rtl="0" eaLnBrk="1" fontAlgn="base" latinLnBrk="0" hangingPunct="1">
              <a:lnSpc>
                <a:spcPct val="150000"/>
              </a:lnSpc>
              <a:spcBef>
                <a:spcPts val="0"/>
              </a:spcBef>
              <a:spcAft>
                <a:spcPts val="1260"/>
              </a:spcAft>
              <a:buClr>
                <a:srgbClr val="007B4E"/>
              </a:buClr>
              <a:buSzPct val="90000"/>
              <a:buFont typeface="Arial"/>
              <a:buNone/>
              <a:tabLst/>
              <a:defRPr/>
            </a:pPr>
            <a:r>
              <a:rPr kumimoji="0" lang="en-US" sz="8000" b="1" i="0" u="none" strike="noStrike" kern="0" cap="none" spc="0" normalizeH="0" baseline="0" noProof="0" dirty="0">
                <a:ln>
                  <a:noFill/>
                </a:ln>
                <a:solidFill>
                  <a:srgbClr val="006EA0"/>
                </a:solidFill>
                <a:effectLst/>
                <a:uLnTx/>
                <a:uFillTx/>
                <a:latin typeface="Arial" panose="020B0604020202020204"/>
                <a:ea typeface="+mn-ea"/>
                <a:cs typeface="+mn-cs"/>
              </a:rPr>
              <a:t>25+% </a:t>
            </a:r>
          </a:p>
          <a:p>
            <a:pPr marL="0" marR="0" lvl="0" indent="0" algn="ctr" defTabSz="914400" rtl="0" eaLnBrk="1" fontAlgn="base" latinLnBrk="0" hangingPunct="1">
              <a:lnSpc>
                <a:spcPct val="150000"/>
              </a:lnSpc>
              <a:spcBef>
                <a:spcPts val="0"/>
              </a:spcBef>
              <a:spcAft>
                <a:spcPts val="1260"/>
              </a:spcAft>
              <a:buClr>
                <a:srgbClr val="007B4E"/>
              </a:buClr>
              <a:buSzPct val="90000"/>
              <a:buFont typeface="Arial"/>
              <a:buNone/>
              <a:tabLst/>
              <a:defRPr/>
            </a:pPr>
            <a:endParaRPr kumimoji="0" lang="en-US" sz="8000" b="1" i="0" u="none" strike="noStrike" kern="0" cap="none" spc="0" normalizeH="0" baseline="0" noProof="0" dirty="0">
              <a:ln>
                <a:noFill/>
              </a:ln>
              <a:solidFill>
                <a:srgbClr val="F9C606"/>
              </a:solidFill>
              <a:effectLst/>
              <a:uLnTx/>
              <a:uFillTx/>
              <a:latin typeface="Arial" panose="020B0604020202020204"/>
              <a:ea typeface="+mn-ea"/>
              <a:cs typeface="+mn-cs"/>
            </a:endParaRPr>
          </a:p>
          <a:p>
            <a:pPr marL="0" marR="0" lvl="0" indent="0" algn="ctr" defTabSz="914400" rtl="0" eaLnBrk="1" fontAlgn="base" latinLnBrk="0" hangingPunct="1">
              <a:lnSpc>
                <a:spcPct val="150000"/>
              </a:lnSpc>
              <a:spcBef>
                <a:spcPts val="0"/>
              </a:spcBef>
              <a:spcAft>
                <a:spcPts val="1260"/>
              </a:spcAft>
              <a:buClr>
                <a:srgbClr val="4298BE"/>
              </a:buClr>
              <a:buSzPct val="90000"/>
              <a:buFont typeface="Arial"/>
              <a:buNone/>
              <a:tabLst/>
              <a:defRPr/>
            </a:pPr>
            <a:endParaRPr kumimoji="0" lang="en-US" sz="8000" b="1" i="0" u="none" strike="noStrike" kern="0" cap="none" spc="0" normalizeH="0" baseline="0" noProof="0" dirty="0">
              <a:ln>
                <a:noFill/>
              </a:ln>
              <a:solidFill>
                <a:srgbClr val="F9C606"/>
              </a:solidFill>
              <a:effectLst/>
              <a:uLnTx/>
              <a:uFillTx/>
              <a:latin typeface="Arial" panose="020B0604020202020204"/>
              <a:ea typeface="+mn-ea"/>
              <a:cs typeface="+mn-cs"/>
            </a:endParaRPr>
          </a:p>
          <a:p>
            <a:pPr marL="0" marR="0" lvl="0" indent="0" algn="ctr" defTabSz="914400" rtl="0" eaLnBrk="1" fontAlgn="base" latinLnBrk="0" hangingPunct="1">
              <a:lnSpc>
                <a:spcPct val="120000"/>
              </a:lnSpc>
              <a:spcBef>
                <a:spcPts val="0"/>
              </a:spcBef>
              <a:spcAft>
                <a:spcPts val="1260"/>
              </a:spcAft>
              <a:buClr>
                <a:srgbClr val="4298BE"/>
              </a:buClr>
              <a:buSzPct val="90000"/>
              <a:buFont typeface="Arial"/>
              <a:buNone/>
              <a:tabLst/>
              <a:defRPr/>
            </a:pPr>
            <a:endParaRPr kumimoji="0" lang="en-US" sz="8000" b="1" i="0" u="none" strike="noStrike" kern="0" cap="none" spc="0" normalizeH="0" baseline="0" noProof="0" dirty="0">
              <a:ln>
                <a:noFill/>
              </a:ln>
              <a:solidFill>
                <a:srgbClr val="F9C606"/>
              </a:solidFill>
              <a:effectLst/>
              <a:uLnTx/>
              <a:uFillTx/>
              <a:latin typeface="Arial" panose="020B0604020202020204"/>
              <a:ea typeface="+mn-ea"/>
              <a:cs typeface="+mn-cs"/>
            </a:endParaRPr>
          </a:p>
        </p:txBody>
      </p:sp>
      <p:sp>
        <p:nvSpPr>
          <p:cNvPr id="14" name="Text Placeholder 2">
            <a:extLst>
              <a:ext uri="{FF2B5EF4-FFF2-40B4-BE49-F238E27FC236}">
                <a16:creationId xmlns:a16="http://schemas.microsoft.com/office/drawing/2014/main" id="{2E1CAE0D-8BBE-4F92-E23E-2C7657CDE80A}"/>
              </a:ext>
            </a:extLst>
          </p:cNvPr>
          <p:cNvSpPr txBox="1">
            <a:spLocks/>
          </p:cNvSpPr>
          <p:nvPr/>
        </p:nvSpPr>
        <p:spPr>
          <a:xfrm>
            <a:off x="795615" y="2931554"/>
            <a:ext cx="3867823" cy="1994776"/>
          </a:xfrm>
          <a:prstGeom prst="rect">
            <a:avLst/>
          </a:prstGeom>
        </p:spPr>
        <p:txBody>
          <a:bodyPr>
            <a:noAutofit/>
          </a:bodyPr>
          <a:lst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marR="0" lvl="0" indent="0" algn="ctr" defTabSz="914400" rtl="0" eaLnBrk="1" fontAlgn="base" latinLnBrk="0" hangingPunct="1">
              <a:lnSpc>
                <a:spcPct val="150000"/>
              </a:lnSpc>
              <a:spcBef>
                <a:spcPts val="0"/>
              </a:spcBef>
              <a:spcAft>
                <a:spcPts val="1260"/>
              </a:spcAft>
              <a:buClr>
                <a:srgbClr val="007B4E"/>
              </a:buClr>
              <a:buSzPct val="90000"/>
              <a:buFont typeface="Arial"/>
              <a:buNone/>
              <a:tabLst/>
              <a:defRPr/>
            </a:pPr>
            <a:r>
              <a:rPr kumimoji="0" lang="en-US" sz="3600" b="0" i="0" u="none" strike="noStrike" kern="0" cap="none" spc="0" normalizeH="0" baseline="0" noProof="0" dirty="0">
                <a:ln>
                  <a:noFill/>
                </a:ln>
                <a:solidFill>
                  <a:srgbClr val="006EA0"/>
                </a:solidFill>
                <a:effectLst/>
                <a:uLnTx/>
                <a:uFillTx/>
                <a:latin typeface="Arial" panose="020B0604020202020204"/>
                <a:ea typeface="+mn-ea"/>
                <a:cs typeface="+mn-cs"/>
              </a:rPr>
              <a:t>Increases on average across the board</a:t>
            </a:r>
          </a:p>
          <a:p>
            <a:pPr marL="0" marR="0" lvl="0" indent="0" algn="ctr" defTabSz="914400" rtl="0" eaLnBrk="1" fontAlgn="base" latinLnBrk="0" hangingPunct="1">
              <a:lnSpc>
                <a:spcPct val="150000"/>
              </a:lnSpc>
              <a:spcBef>
                <a:spcPts val="0"/>
              </a:spcBef>
              <a:spcAft>
                <a:spcPts val="1260"/>
              </a:spcAft>
              <a:buClr>
                <a:srgbClr val="007B4E"/>
              </a:buClr>
              <a:buSzPct val="90000"/>
              <a:buFont typeface="Arial"/>
              <a:buNone/>
              <a:tabLst/>
              <a:defRPr/>
            </a:pPr>
            <a:endParaRPr kumimoji="0" lang="en-US" sz="3600" b="0" i="0" u="none" strike="noStrike" kern="0" cap="none" spc="0" normalizeH="0" baseline="0" noProof="0" dirty="0">
              <a:ln>
                <a:noFill/>
              </a:ln>
              <a:solidFill>
                <a:srgbClr val="F9C606"/>
              </a:solidFill>
              <a:effectLst/>
              <a:uLnTx/>
              <a:uFillTx/>
              <a:latin typeface="Arial" panose="020B0604020202020204"/>
              <a:ea typeface="+mn-ea"/>
              <a:cs typeface="+mn-cs"/>
            </a:endParaRPr>
          </a:p>
          <a:p>
            <a:pPr marL="0" marR="0" lvl="0" indent="0" algn="ctr" defTabSz="914400" rtl="0" eaLnBrk="1" fontAlgn="base" latinLnBrk="0" hangingPunct="1">
              <a:lnSpc>
                <a:spcPct val="150000"/>
              </a:lnSpc>
              <a:spcBef>
                <a:spcPts val="0"/>
              </a:spcBef>
              <a:spcAft>
                <a:spcPts val="1260"/>
              </a:spcAft>
              <a:buClr>
                <a:srgbClr val="4298BE"/>
              </a:buClr>
              <a:buSzPct val="90000"/>
              <a:buFont typeface="Arial"/>
              <a:buNone/>
              <a:tabLst/>
              <a:defRPr/>
            </a:pPr>
            <a:endParaRPr kumimoji="0" lang="en-US" sz="3600" b="0" i="0" u="none" strike="noStrike" kern="0" cap="none" spc="0" normalizeH="0" baseline="0" noProof="0" dirty="0">
              <a:ln>
                <a:noFill/>
              </a:ln>
              <a:solidFill>
                <a:srgbClr val="F9C606"/>
              </a:solidFill>
              <a:effectLst/>
              <a:uLnTx/>
              <a:uFillTx/>
              <a:latin typeface="Arial" panose="020B0604020202020204"/>
              <a:ea typeface="+mn-ea"/>
              <a:cs typeface="+mn-cs"/>
            </a:endParaRPr>
          </a:p>
          <a:p>
            <a:pPr marL="0" marR="0" lvl="0" indent="0" algn="ctr" defTabSz="914400" rtl="0" eaLnBrk="1" fontAlgn="base" latinLnBrk="0" hangingPunct="1">
              <a:lnSpc>
                <a:spcPct val="120000"/>
              </a:lnSpc>
              <a:spcBef>
                <a:spcPts val="0"/>
              </a:spcBef>
              <a:spcAft>
                <a:spcPts val="1260"/>
              </a:spcAft>
              <a:buClr>
                <a:srgbClr val="4298BE"/>
              </a:buClr>
              <a:buSzPct val="90000"/>
              <a:buFont typeface="Arial"/>
              <a:buNone/>
              <a:tabLst/>
              <a:defRPr/>
            </a:pPr>
            <a:endParaRPr kumimoji="0" lang="en-US" sz="3600" b="0" i="0" u="none" strike="noStrike" kern="0" cap="none" spc="0" normalizeH="0" baseline="0" noProof="0" dirty="0">
              <a:ln>
                <a:noFill/>
              </a:ln>
              <a:solidFill>
                <a:srgbClr val="F9C606"/>
              </a:solidFill>
              <a:effectLst/>
              <a:uLnTx/>
              <a:uFillTx/>
              <a:latin typeface="Arial" panose="020B0604020202020204"/>
              <a:ea typeface="+mn-ea"/>
              <a:cs typeface="+mn-cs"/>
            </a:endParaRPr>
          </a:p>
        </p:txBody>
      </p:sp>
      <p:graphicFrame>
        <p:nvGraphicFramePr>
          <p:cNvPr id="15" name="Content Placeholder 3">
            <a:extLst>
              <a:ext uri="{FF2B5EF4-FFF2-40B4-BE49-F238E27FC236}">
                <a16:creationId xmlns:a16="http://schemas.microsoft.com/office/drawing/2014/main" id="{D8CC9633-0EF2-9416-F1AA-F21CB0FC966A}"/>
              </a:ext>
            </a:extLst>
          </p:cNvPr>
          <p:cNvGraphicFramePr>
            <a:graphicFrameLocks/>
          </p:cNvGraphicFramePr>
          <p:nvPr/>
        </p:nvGraphicFramePr>
        <p:xfrm>
          <a:off x="5027346" y="1338074"/>
          <a:ext cx="6629400" cy="5074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972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p:cNvSpPr/>
          <p:nvPr/>
        </p:nvSpPr>
        <p:spPr>
          <a:xfrm>
            <a:off x="2508250" y="146051"/>
            <a:ext cx="7169150" cy="5762625"/>
          </a:xfrm>
          <a:custGeom>
            <a:avLst/>
            <a:gdLst>
              <a:gd name="connsiteX0" fmla="*/ 0 w 7245927"/>
              <a:gd name="connsiteY0" fmla="*/ 5735782 h 5763491"/>
              <a:gd name="connsiteX1" fmla="*/ 0 w 7245927"/>
              <a:gd name="connsiteY1" fmla="*/ 1177636 h 5763491"/>
              <a:gd name="connsiteX2" fmla="*/ 3588327 w 7245927"/>
              <a:gd name="connsiteY2" fmla="*/ 0 h 5763491"/>
              <a:gd name="connsiteX3" fmla="*/ 7245927 w 7245927"/>
              <a:gd name="connsiteY3" fmla="*/ 1205345 h 5763491"/>
              <a:gd name="connsiteX4" fmla="*/ 7245927 w 7245927"/>
              <a:gd name="connsiteY4" fmla="*/ 5763491 h 5763491"/>
              <a:gd name="connsiteX5" fmla="*/ 0 w 7245927"/>
              <a:gd name="connsiteY5" fmla="*/ 5735782 h 576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5927" h="5763491">
                <a:moveTo>
                  <a:pt x="0" y="5735782"/>
                </a:moveTo>
                <a:lnTo>
                  <a:pt x="0" y="1177636"/>
                </a:lnTo>
                <a:lnTo>
                  <a:pt x="3588327" y="0"/>
                </a:lnTo>
                <a:lnTo>
                  <a:pt x="7245927" y="1205345"/>
                </a:lnTo>
                <a:lnTo>
                  <a:pt x="7245927" y="5763491"/>
                </a:lnTo>
                <a:lnTo>
                  <a:pt x="0" y="5735782"/>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2" name="Group 1">
            <a:extLst>
              <a:ext uri="{FF2B5EF4-FFF2-40B4-BE49-F238E27FC236}">
                <a16:creationId xmlns:a16="http://schemas.microsoft.com/office/drawing/2014/main" id="{53774CCF-C8E6-44B7-B488-57D3E94CCA93}"/>
              </a:ext>
            </a:extLst>
          </p:cNvPr>
          <p:cNvGrpSpPr/>
          <p:nvPr/>
        </p:nvGrpSpPr>
        <p:grpSpPr>
          <a:xfrm>
            <a:off x="2590800" y="5334000"/>
            <a:ext cx="7010400" cy="457200"/>
            <a:chOff x="2590800" y="5334000"/>
            <a:chExt cx="7010400" cy="457200"/>
          </a:xfrm>
        </p:grpSpPr>
        <p:sp>
          <p:nvSpPr>
            <p:cNvPr id="14" name="Rectangle 13"/>
            <p:cNvSpPr/>
            <p:nvPr/>
          </p:nvSpPr>
          <p:spPr>
            <a:xfrm>
              <a:off x="6172200" y="5334000"/>
              <a:ext cx="3429000" cy="457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sz="1400">
                  <a:solidFill>
                    <a:srgbClr val="FFFFFF"/>
                  </a:solidFill>
                  <a:cs typeface="Arial" pitchFamily="34" charset="0"/>
                </a:rPr>
                <a:t>Sales Booster</a:t>
              </a:r>
            </a:p>
          </p:txBody>
        </p:sp>
        <p:sp>
          <p:nvSpPr>
            <p:cNvPr id="18" name="Rectangle 17"/>
            <p:cNvSpPr/>
            <p:nvPr/>
          </p:nvSpPr>
          <p:spPr>
            <a:xfrm>
              <a:off x="2590800" y="5334000"/>
              <a:ext cx="3352800" cy="457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sz="1400">
                  <a:solidFill>
                    <a:srgbClr val="FFFFFF"/>
                  </a:solidFill>
                  <a:cs typeface="Arial" pitchFamily="34" charset="0"/>
                </a:rPr>
                <a:t>Personality Styles Profile</a:t>
              </a:r>
            </a:p>
          </p:txBody>
        </p:sp>
      </p:grpSp>
      <p:grpSp>
        <p:nvGrpSpPr>
          <p:cNvPr id="3" name="Group 2">
            <a:extLst>
              <a:ext uri="{FF2B5EF4-FFF2-40B4-BE49-F238E27FC236}">
                <a16:creationId xmlns:a16="http://schemas.microsoft.com/office/drawing/2014/main" id="{51CF9096-C7DA-4542-AB11-B8B599F7E764}"/>
              </a:ext>
            </a:extLst>
          </p:cNvPr>
          <p:cNvGrpSpPr/>
          <p:nvPr/>
        </p:nvGrpSpPr>
        <p:grpSpPr>
          <a:xfrm>
            <a:off x="2590800" y="3886200"/>
            <a:ext cx="7010400" cy="1219200"/>
            <a:chOff x="2590800" y="3886200"/>
            <a:chExt cx="7010400" cy="1219200"/>
          </a:xfrm>
        </p:grpSpPr>
        <p:sp>
          <p:nvSpPr>
            <p:cNvPr id="19" name="Rectangle 18"/>
            <p:cNvSpPr/>
            <p:nvPr/>
          </p:nvSpPr>
          <p:spPr>
            <a:xfrm>
              <a:off x="2590800" y="3886200"/>
              <a:ext cx="2209800" cy="1219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1400" b="1">
                  <a:solidFill>
                    <a:srgbClr val="FFFFFF"/>
                  </a:solidFill>
                  <a:cs typeface="Arial" pitchFamily="34" charset="0"/>
                </a:rPr>
                <a:t>Trustworthy Selling Approach</a:t>
              </a:r>
            </a:p>
          </p:txBody>
        </p:sp>
        <p:sp>
          <p:nvSpPr>
            <p:cNvPr id="20" name="Rectangle 19"/>
            <p:cNvSpPr/>
            <p:nvPr/>
          </p:nvSpPr>
          <p:spPr>
            <a:xfrm>
              <a:off x="7391400" y="3886200"/>
              <a:ext cx="2209800" cy="1219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1400" b="1">
                  <a:solidFill>
                    <a:srgbClr val="FFFFFF"/>
                  </a:solidFill>
                  <a:cs typeface="Arial" pitchFamily="34" charset="0"/>
                </a:rPr>
                <a:t>Understanding and Adapting Your Selling Style</a:t>
              </a:r>
            </a:p>
          </p:txBody>
        </p:sp>
        <p:sp>
          <p:nvSpPr>
            <p:cNvPr id="21" name="Rectangle 20"/>
            <p:cNvSpPr/>
            <p:nvPr/>
          </p:nvSpPr>
          <p:spPr>
            <a:xfrm>
              <a:off x="5029200" y="3886200"/>
              <a:ext cx="2133600" cy="1219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1400" b="1" dirty="0">
                  <a:solidFill>
                    <a:srgbClr val="FFFFFF"/>
                  </a:solidFill>
                  <a:cs typeface="Arial" pitchFamily="34" charset="0"/>
                </a:rPr>
                <a:t>Understanding Today’s Consumer</a:t>
              </a:r>
            </a:p>
          </p:txBody>
        </p:sp>
      </p:grpSp>
      <p:grpSp>
        <p:nvGrpSpPr>
          <p:cNvPr id="4" name="Group 3">
            <a:extLst>
              <a:ext uri="{FF2B5EF4-FFF2-40B4-BE49-F238E27FC236}">
                <a16:creationId xmlns:a16="http://schemas.microsoft.com/office/drawing/2014/main" id="{86DDF2DB-8A40-47FA-962F-BF67CC23F0A8}"/>
              </a:ext>
            </a:extLst>
          </p:cNvPr>
          <p:cNvGrpSpPr/>
          <p:nvPr/>
        </p:nvGrpSpPr>
        <p:grpSpPr>
          <a:xfrm>
            <a:off x="2590800" y="2362200"/>
            <a:ext cx="6982460" cy="1295400"/>
            <a:chOff x="2590800" y="2362200"/>
            <a:chExt cx="6982460" cy="1295400"/>
          </a:xfrm>
        </p:grpSpPr>
        <p:sp>
          <p:nvSpPr>
            <p:cNvPr id="22" name="Rectangle 21"/>
            <p:cNvSpPr/>
            <p:nvPr/>
          </p:nvSpPr>
          <p:spPr>
            <a:xfrm>
              <a:off x="2590800" y="2362200"/>
              <a:ext cx="1295400" cy="1295400"/>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00" b="1" dirty="0">
                  <a:solidFill>
                    <a:srgbClr val="FFFFFF"/>
                  </a:solidFill>
                  <a:cs typeface="Arial" pitchFamily="34" charset="0"/>
                </a:rPr>
                <a:t>Business Development Strategies</a:t>
              </a:r>
            </a:p>
          </p:txBody>
        </p:sp>
        <p:sp>
          <p:nvSpPr>
            <p:cNvPr id="23" name="Rectangle 22"/>
            <p:cNvSpPr/>
            <p:nvPr/>
          </p:nvSpPr>
          <p:spPr>
            <a:xfrm>
              <a:off x="4038600" y="2362200"/>
              <a:ext cx="1295400" cy="1295400"/>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00" b="1" dirty="0">
                  <a:solidFill>
                    <a:srgbClr val="FFFFFF"/>
                  </a:solidFill>
                  <a:cs typeface="Arial" pitchFamily="34" charset="0"/>
                </a:rPr>
                <a:t>Engagement Strategies</a:t>
              </a:r>
            </a:p>
          </p:txBody>
        </p:sp>
        <p:sp>
          <p:nvSpPr>
            <p:cNvPr id="24" name="Rectangle 23"/>
            <p:cNvSpPr/>
            <p:nvPr/>
          </p:nvSpPr>
          <p:spPr>
            <a:xfrm>
              <a:off x="5486400" y="2362200"/>
              <a:ext cx="1295400" cy="1295400"/>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00" b="1" dirty="0">
                  <a:solidFill>
                    <a:srgbClr val="FFFFFF"/>
                  </a:solidFill>
                  <a:cs typeface="Arial" pitchFamily="34" charset="0"/>
                </a:rPr>
                <a:t>Collaborative Discovery</a:t>
              </a:r>
            </a:p>
          </p:txBody>
        </p:sp>
        <p:sp>
          <p:nvSpPr>
            <p:cNvPr id="25" name="Rectangle 24"/>
            <p:cNvSpPr/>
            <p:nvPr/>
          </p:nvSpPr>
          <p:spPr>
            <a:xfrm>
              <a:off x="6958330" y="2362200"/>
              <a:ext cx="1219200" cy="1295400"/>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00" b="1" dirty="0">
                  <a:solidFill>
                    <a:srgbClr val="FFFFFF"/>
                  </a:solidFill>
                  <a:cs typeface="Arial" pitchFamily="34" charset="0"/>
                </a:rPr>
                <a:t>Gaining Commitment</a:t>
              </a:r>
            </a:p>
          </p:txBody>
        </p:sp>
        <p:sp>
          <p:nvSpPr>
            <p:cNvPr id="26" name="Rectangle 25"/>
            <p:cNvSpPr/>
            <p:nvPr/>
          </p:nvSpPr>
          <p:spPr>
            <a:xfrm>
              <a:off x="8354060" y="2362200"/>
              <a:ext cx="1219200" cy="1295400"/>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00" b="1" dirty="0">
                  <a:solidFill>
                    <a:srgbClr val="FFFFFF"/>
                  </a:solidFill>
                  <a:cs typeface="Arial" pitchFamily="34" charset="0"/>
                </a:rPr>
                <a:t>Deepening the Client Relationship</a:t>
              </a:r>
              <a:endParaRPr lang="en-US" sz="1300" b="1" dirty="0">
                <a:solidFill>
                  <a:srgbClr val="FF0000"/>
                </a:solidFill>
                <a:cs typeface="Arial" pitchFamily="34" charset="0"/>
              </a:endParaRPr>
            </a:p>
          </p:txBody>
        </p:sp>
      </p:grpSp>
      <p:sp>
        <p:nvSpPr>
          <p:cNvPr id="27" name="Isosceles Triangle 13"/>
          <p:cNvSpPr/>
          <p:nvPr/>
        </p:nvSpPr>
        <p:spPr>
          <a:xfrm>
            <a:off x="2590800" y="228600"/>
            <a:ext cx="6934200" cy="1143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a:solidFill>
                  <a:srgbClr val="FFFFFF"/>
                </a:solidFill>
                <a:cs typeface="Arial" pitchFamily="34" charset="0"/>
              </a:rPr>
              <a:t>Capstone &amp; Action Planning</a:t>
            </a:r>
          </a:p>
        </p:txBody>
      </p:sp>
      <p:sp>
        <p:nvSpPr>
          <p:cNvPr id="28" name="Rectangle 27"/>
          <p:cNvSpPr/>
          <p:nvPr/>
        </p:nvSpPr>
        <p:spPr>
          <a:xfrm>
            <a:off x="2590800" y="1600200"/>
            <a:ext cx="7010400" cy="533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1400" b="1">
                <a:solidFill>
                  <a:srgbClr val="FFFFFF"/>
                </a:solidFill>
                <a:cs typeface="Arial" pitchFamily="34" charset="0"/>
              </a:rPr>
              <a:t>Seller Psychology</a:t>
            </a:r>
          </a:p>
        </p:txBody>
      </p:sp>
    </p:spTree>
    <p:extLst>
      <p:ext uri="{BB962C8B-B14F-4D97-AF65-F5344CB8AC3E}">
        <p14:creationId xmlns:p14="http://schemas.microsoft.com/office/powerpoint/2010/main" val="590543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Trustworthy Selling Model</a:t>
            </a:r>
            <a:endParaRPr lang="en-US" dirty="0"/>
          </a:p>
        </p:txBody>
      </p:sp>
      <p:pic>
        <p:nvPicPr>
          <p:cNvPr id="5" name="Content Placeholder 4"/>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274081" y="1601788"/>
            <a:ext cx="7643837" cy="4581525"/>
          </a:xfrm>
        </p:spPr>
      </p:pic>
    </p:spTree>
    <p:extLst>
      <p:ext uri="{BB962C8B-B14F-4D97-AF65-F5344CB8AC3E}">
        <p14:creationId xmlns:p14="http://schemas.microsoft.com/office/powerpoint/2010/main" val="1741066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8B53F4-D811-3F5B-E3FC-797E7F797AB1}"/>
              </a:ext>
            </a:extLst>
          </p:cNvPr>
          <p:cNvSpPr txBox="1"/>
          <p:nvPr/>
        </p:nvSpPr>
        <p:spPr>
          <a:xfrm>
            <a:off x="3495288" y="685800"/>
            <a:ext cx="3000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5596"/>
                </a:solidFill>
                <a:effectLst/>
                <a:uLnTx/>
                <a:uFillTx/>
                <a:latin typeface="Calibri"/>
                <a:ea typeface="+mn-ea"/>
                <a:cs typeface="+mn-cs"/>
              </a:rPr>
              <a:t> </a:t>
            </a:r>
          </a:p>
        </p:txBody>
      </p:sp>
      <p:pic>
        <p:nvPicPr>
          <p:cNvPr id="6" name="Picture 5"/>
          <p:cNvPicPr>
            <a:picLocks noChangeAspect="1"/>
          </p:cNvPicPr>
          <p:nvPr/>
        </p:nvPicPr>
        <p:blipFill>
          <a:blip r:embed="rId3"/>
          <a:stretch>
            <a:fillRect/>
          </a:stretch>
        </p:blipFill>
        <p:spPr>
          <a:xfrm>
            <a:off x="1219200" y="2066992"/>
            <a:ext cx="1905000" cy="1696118"/>
          </a:xfrm>
          <a:prstGeom prst="rect">
            <a:avLst/>
          </a:prstGeom>
          <a:ln>
            <a:solidFill>
              <a:schemeClr val="accent2">
                <a:lumMod val="60000"/>
                <a:lumOff val="40000"/>
              </a:schemeClr>
            </a:solidFill>
          </a:ln>
        </p:spPr>
      </p:pic>
      <p:sp>
        <p:nvSpPr>
          <p:cNvPr id="11" name="TextBox 10">
            <a:extLst>
              <a:ext uri="{FF2B5EF4-FFF2-40B4-BE49-F238E27FC236}">
                <a16:creationId xmlns:a16="http://schemas.microsoft.com/office/drawing/2014/main" id="{BF9B506A-7173-16FC-97EE-3A6D7F86EC88}"/>
              </a:ext>
            </a:extLst>
          </p:cNvPr>
          <p:cNvSpPr txBox="1"/>
          <p:nvPr/>
        </p:nvSpPr>
        <p:spPr>
          <a:xfrm>
            <a:off x="940198" y="4205643"/>
            <a:ext cx="24888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3A66"/>
                </a:solidFill>
                <a:effectLst/>
                <a:uLnTx/>
                <a:uFillTx/>
                <a:latin typeface="Calibri"/>
                <a:ea typeface="+mn-ea"/>
                <a:cs typeface="+mn-cs"/>
              </a:rPr>
              <a:t>Full Program                                   </a:t>
            </a:r>
            <a:r>
              <a:rPr kumimoji="0" lang="en-US" sz="1400" b="0" i="0" u="none" strike="noStrike" kern="1200" cap="none" spc="0" normalizeH="0" baseline="0" noProof="0" dirty="0">
                <a:ln>
                  <a:noFill/>
                </a:ln>
                <a:solidFill>
                  <a:srgbClr val="1B3A66"/>
                </a:solidFill>
                <a:effectLst/>
                <a:uLnTx/>
                <a:uFillTx/>
                <a:latin typeface="Calibri"/>
                <a:ea typeface="+mn-ea"/>
                <a:cs typeface="+mn-cs"/>
              </a:rPr>
              <a:t>(10 modules of content)</a:t>
            </a:r>
            <a:endParaRPr kumimoji="0" lang="en-US" sz="1800" b="0" i="0" u="none" strike="noStrike" kern="1200" cap="none" spc="0" normalizeH="0" baseline="0" noProof="0" dirty="0">
              <a:ln>
                <a:noFill/>
              </a:ln>
              <a:solidFill>
                <a:srgbClr val="1B3A66"/>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B40943CE-1700-C047-D786-DE7FA441AD63}"/>
              </a:ext>
            </a:extLst>
          </p:cNvPr>
          <p:cNvGrpSpPr/>
          <p:nvPr/>
        </p:nvGrpSpPr>
        <p:grpSpPr>
          <a:xfrm>
            <a:off x="3508940" y="2054329"/>
            <a:ext cx="2729514" cy="2797646"/>
            <a:chOff x="3429000" y="2054329"/>
            <a:chExt cx="2729514" cy="2797646"/>
          </a:xfrm>
        </p:grpSpPr>
        <p:pic>
          <p:nvPicPr>
            <p:cNvPr id="7" name="Picture 6"/>
            <p:cNvPicPr>
              <a:picLocks noChangeAspect="1"/>
            </p:cNvPicPr>
            <p:nvPr/>
          </p:nvPicPr>
          <p:blipFill>
            <a:blip r:embed="rId4"/>
            <a:stretch>
              <a:fillRect/>
            </a:stretch>
          </p:blipFill>
          <p:spPr>
            <a:xfrm>
              <a:off x="3429000" y="2054329"/>
              <a:ext cx="2729514" cy="1696118"/>
            </a:xfrm>
            <a:prstGeom prst="rect">
              <a:avLst/>
            </a:prstGeom>
            <a:ln>
              <a:solidFill>
                <a:schemeClr val="accent2">
                  <a:lumMod val="60000"/>
                  <a:lumOff val="40000"/>
                </a:schemeClr>
              </a:solidFill>
            </a:ln>
          </p:spPr>
        </p:pic>
        <p:sp>
          <p:nvSpPr>
            <p:cNvPr id="12" name="TextBox 11">
              <a:extLst>
                <a:ext uri="{FF2B5EF4-FFF2-40B4-BE49-F238E27FC236}">
                  <a16:creationId xmlns:a16="http://schemas.microsoft.com/office/drawing/2014/main" id="{BF9B506A-7173-16FC-97EE-3A6D7F86EC88}"/>
                </a:ext>
              </a:extLst>
            </p:cNvPr>
            <p:cNvSpPr txBox="1"/>
            <p:nvPr/>
          </p:nvSpPr>
          <p:spPr>
            <a:xfrm>
              <a:off x="3495288" y="4205644"/>
              <a:ext cx="26478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3A66"/>
                  </a:solidFill>
                  <a:effectLst/>
                  <a:uLnTx/>
                  <a:uFillTx/>
                  <a:latin typeface="Calibri"/>
                  <a:ea typeface="+mn-ea"/>
                  <a:cs typeface="+mn-cs"/>
                </a:rPr>
                <a:t>Full Program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3A66"/>
                  </a:solidFill>
                  <a:effectLst/>
                  <a:uLnTx/>
                  <a:uFillTx/>
                  <a:latin typeface="Calibri"/>
                  <a:ea typeface="+mn-ea"/>
                  <a:cs typeface="+mn-cs"/>
                </a:rPr>
                <a:t>Multiline Edition</a:t>
              </a:r>
            </a:p>
          </p:txBody>
        </p:sp>
      </p:grpSp>
      <p:grpSp>
        <p:nvGrpSpPr>
          <p:cNvPr id="17" name="Group 16">
            <a:extLst>
              <a:ext uri="{FF2B5EF4-FFF2-40B4-BE49-F238E27FC236}">
                <a16:creationId xmlns:a16="http://schemas.microsoft.com/office/drawing/2014/main" id="{20A74741-70E6-A148-2A69-A0706D756BCC}"/>
              </a:ext>
            </a:extLst>
          </p:cNvPr>
          <p:cNvGrpSpPr/>
          <p:nvPr/>
        </p:nvGrpSpPr>
        <p:grpSpPr>
          <a:xfrm>
            <a:off x="6477000" y="2054329"/>
            <a:ext cx="2362200" cy="2810309"/>
            <a:chOff x="6487612" y="2054329"/>
            <a:chExt cx="2362200" cy="2810309"/>
          </a:xfrm>
        </p:grpSpPr>
        <p:pic>
          <p:nvPicPr>
            <p:cNvPr id="8" name="Picture 7"/>
            <p:cNvPicPr>
              <a:picLocks noChangeAspect="1"/>
            </p:cNvPicPr>
            <p:nvPr/>
          </p:nvPicPr>
          <p:blipFill>
            <a:blip r:embed="rId5"/>
            <a:stretch>
              <a:fillRect/>
            </a:stretch>
          </p:blipFill>
          <p:spPr>
            <a:xfrm>
              <a:off x="6781800" y="2054329"/>
              <a:ext cx="1763963" cy="1696118"/>
            </a:xfrm>
            <a:prstGeom prst="rect">
              <a:avLst/>
            </a:prstGeom>
            <a:ln>
              <a:solidFill>
                <a:schemeClr val="accent2">
                  <a:lumMod val="60000"/>
                  <a:lumOff val="40000"/>
                </a:schemeClr>
              </a:solidFill>
            </a:ln>
          </p:spPr>
        </p:pic>
        <p:sp>
          <p:nvSpPr>
            <p:cNvPr id="13" name="TextBox 12">
              <a:extLst>
                <a:ext uri="{FF2B5EF4-FFF2-40B4-BE49-F238E27FC236}">
                  <a16:creationId xmlns:a16="http://schemas.microsoft.com/office/drawing/2014/main" id="{BF9B506A-7173-16FC-97EE-3A6D7F86EC88}"/>
                </a:ext>
              </a:extLst>
            </p:cNvPr>
            <p:cNvSpPr txBox="1"/>
            <p:nvPr/>
          </p:nvSpPr>
          <p:spPr>
            <a:xfrm>
              <a:off x="6487612" y="4218307"/>
              <a:ext cx="2362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3A66"/>
                  </a:solidFill>
                  <a:effectLst/>
                  <a:uLnTx/>
                  <a:uFillTx/>
                  <a:latin typeface="Calibri"/>
                  <a:ea typeface="+mn-ea"/>
                  <a:cs typeface="+mn-cs"/>
                </a:rPr>
                <a:t>Modularized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3A66"/>
                  </a:solidFill>
                  <a:effectLst/>
                  <a:uLnTx/>
                  <a:uFillTx/>
                  <a:latin typeface="Calibri"/>
                  <a:ea typeface="+mn-ea"/>
                  <a:cs typeface="+mn-cs"/>
                </a:rPr>
                <a:t>Program</a:t>
              </a:r>
            </a:p>
          </p:txBody>
        </p:sp>
      </p:grpSp>
      <p:grpSp>
        <p:nvGrpSpPr>
          <p:cNvPr id="9" name="Group 8">
            <a:extLst>
              <a:ext uri="{FF2B5EF4-FFF2-40B4-BE49-F238E27FC236}">
                <a16:creationId xmlns:a16="http://schemas.microsoft.com/office/drawing/2014/main" id="{A3C02354-D03D-9B9A-E888-9CB32B0FA32E}"/>
              </a:ext>
            </a:extLst>
          </p:cNvPr>
          <p:cNvGrpSpPr/>
          <p:nvPr/>
        </p:nvGrpSpPr>
        <p:grpSpPr>
          <a:xfrm>
            <a:off x="744523" y="4869123"/>
            <a:ext cx="10409562" cy="1150677"/>
            <a:chOff x="744523" y="4074550"/>
            <a:chExt cx="10409562" cy="2372241"/>
          </a:xfrm>
        </p:grpSpPr>
        <p:sp>
          <p:nvSpPr>
            <p:cNvPr id="3" name="TextBox 2">
              <a:extLst>
                <a:ext uri="{FF2B5EF4-FFF2-40B4-BE49-F238E27FC236}">
                  <a16:creationId xmlns:a16="http://schemas.microsoft.com/office/drawing/2014/main" id="{BF9B506A-7173-16FC-97EE-3A6D7F86EC88}"/>
                </a:ext>
              </a:extLst>
            </p:cNvPr>
            <p:cNvSpPr txBox="1"/>
            <p:nvPr/>
          </p:nvSpPr>
          <p:spPr>
            <a:xfrm>
              <a:off x="3657600" y="5475823"/>
              <a:ext cx="2057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3A66"/>
                  </a:solidFill>
                  <a:effectLst/>
                  <a:uLnTx/>
                  <a:uFillTx/>
                  <a:latin typeface="Calibri"/>
                  <a:ea typeface="+mn-ea"/>
                  <a:cs typeface="+mn-cs"/>
                </a:rPr>
                <a:t>New to the Business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1B3A66"/>
                  </a:solidFill>
                  <a:effectLst/>
                  <a:uLnTx/>
                  <a:uFillTx/>
                  <a:latin typeface="Calibri"/>
                  <a:ea typeface="+mn-ea"/>
                  <a:cs typeface="+mn-cs"/>
                </a:rPr>
                <a:t>Quick Start </a:t>
              </a:r>
            </a:p>
          </p:txBody>
        </p:sp>
        <p:sp>
          <p:nvSpPr>
            <p:cNvPr id="4" name="TextBox 3">
              <a:extLst>
                <a:ext uri="{FF2B5EF4-FFF2-40B4-BE49-F238E27FC236}">
                  <a16:creationId xmlns:a16="http://schemas.microsoft.com/office/drawing/2014/main" id="{814EE0A0-9269-5137-DE9D-BA250539CDB1}"/>
                </a:ext>
              </a:extLst>
            </p:cNvPr>
            <p:cNvSpPr txBox="1"/>
            <p:nvPr/>
          </p:nvSpPr>
          <p:spPr>
            <a:xfrm>
              <a:off x="6178898" y="5614322"/>
              <a:ext cx="1828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3A66"/>
                  </a:solidFill>
                  <a:effectLst/>
                  <a:uLnTx/>
                  <a:uFillTx/>
                  <a:latin typeface="Calibri"/>
                  <a:ea typeface="+mn-ea"/>
                  <a:cs typeface="+mn-cs"/>
                </a:rPr>
                <a:t>Experienced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1B3A66"/>
                  </a:solidFill>
                  <a:effectLst/>
                  <a:uLnTx/>
                  <a:uFillTx/>
                  <a:latin typeface="Calibri"/>
                  <a:ea typeface="+mn-ea"/>
                  <a:cs typeface="+mn-cs"/>
                </a:rPr>
                <a:t>Professional</a:t>
              </a:r>
            </a:p>
          </p:txBody>
        </p:sp>
        <p:sp>
          <p:nvSpPr>
            <p:cNvPr id="15" name="Right Brace 14"/>
            <p:cNvSpPr/>
            <p:nvPr/>
          </p:nvSpPr>
          <p:spPr>
            <a:xfrm rot="5400000">
              <a:off x="4763183" y="55890"/>
              <a:ext cx="2372241" cy="10409562"/>
            </a:xfrm>
            <a:prstGeom prst="righ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pic>
        <p:nvPicPr>
          <p:cNvPr id="5" name="Picture 4"/>
          <p:cNvPicPr>
            <a:picLocks noChangeAspect="1"/>
          </p:cNvPicPr>
          <p:nvPr/>
        </p:nvPicPr>
        <p:blipFill>
          <a:blip r:embed="rId6"/>
          <a:stretch>
            <a:fillRect/>
          </a:stretch>
        </p:blipFill>
        <p:spPr>
          <a:xfrm>
            <a:off x="9067800" y="2054328"/>
            <a:ext cx="1637021" cy="1696119"/>
          </a:xfrm>
          <a:prstGeom prst="rect">
            <a:avLst/>
          </a:prstGeom>
          <a:ln>
            <a:solidFill>
              <a:schemeClr val="accent2">
                <a:lumMod val="60000"/>
                <a:lumOff val="40000"/>
              </a:schemeClr>
            </a:solidFill>
          </a:ln>
        </p:spPr>
      </p:pic>
      <p:sp>
        <p:nvSpPr>
          <p:cNvPr id="19" name="TextBox 18">
            <a:extLst>
              <a:ext uri="{FF2B5EF4-FFF2-40B4-BE49-F238E27FC236}">
                <a16:creationId xmlns:a16="http://schemas.microsoft.com/office/drawing/2014/main" id="{BF9B506A-7173-16FC-97EE-3A6D7F86EC88}"/>
              </a:ext>
            </a:extLst>
          </p:cNvPr>
          <p:cNvSpPr txBox="1"/>
          <p:nvPr/>
        </p:nvSpPr>
        <p:spPr>
          <a:xfrm>
            <a:off x="8763000" y="4210128"/>
            <a:ext cx="2362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1B3A66"/>
                </a:solidFill>
                <a:effectLst/>
                <a:uLnTx/>
                <a:uFillTx/>
                <a:latin typeface="Calibri"/>
                <a:ea typeface="+mn-ea"/>
                <a:cs typeface="+mn-cs"/>
              </a:rPr>
              <a:t>SkillSet</a:t>
            </a:r>
            <a:r>
              <a:rPr kumimoji="0" lang="en-US" sz="1800" b="0" i="0" u="none" strike="noStrike" kern="1200" cap="none" spc="0" normalizeH="0" baseline="0" noProof="0" dirty="0">
                <a:ln>
                  <a:noFill/>
                </a:ln>
                <a:solidFill>
                  <a:srgbClr val="1B3A66"/>
                </a:solidFill>
                <a:effectLst/>
                <a:uLnTx/>
                <a:uFillTx/>
                <a:latin typeface="Calibri"/>
                <a:ea typeface="+mn-ea"/>
                <a:cs typeface="+mn-cs"/>
              </a:rPr>
              <a:t> </a:t>
            </a:r>
            <a:r>
              <a:rPr kumimoji="0" lang="en-US" sz="1200" b="0" i="1" u="none" strike="noStrike" kern="1200" cap="none" spc="0" normalizeH="0" baseline="0" noProof="0" dirty="0">
                <a:ln>
                  <a:noFill/>
                </a:ln>
                <a:solidFill>
                  <a:srgbClr val="1B3A66"/>
                </a:solidFill>
                <a:effectLst/>
                <a:uLnTx/>
                <a:uFillTx/>
                <a:latin typeface="Calibri"/>
                <a:ea typeface="+mn-ea"/>
                <a:cs typeface="+mn-cs"/>
              </a:rPr>
              <a:t>powered by </a:t>
            </a:r>
            <a:r>
              <a:rPr kumimoji="0" lang="en-US" sz="1800" b="0" i="0" u="none" strike="noStrike" kern="1200" cap="none" spc="0" normalizeH="0" baseline="0" noProof="0" dirty="0">
                <a:ln>
                  <a:noFill/>
                </a:ln>
                <a:solidFill>
                  <a:srgbClr val="1B3A66"/>
                </a:solidFill>
                <a:effectLst/>
                <a:uLnTx/>
                <a:uFillTx/>
                <a:latin typeface="Calibri"/>
                <a:ea typeface="+mn-ea"/>
                <a:cs typeface="+mn-cs"/>
              </a:rPr>
              <a:t>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3A66"/>
                </a:solidFill>
                <a:effectLst/>
                <a:uLnTx/>
                <a:uFillTx/>
                <a:latin typeface="Calibri"/>
                <a:ea typeface="+mn-ea"/>
                <a:cs typeface="+mn-cs"/>
              </a:rPr>
              <a:t>(</a:t>
            </a:r>
            <a:r>
              <a:rPr kumimoji="0" lang="en-US" sz="1400" b="0" i="0" u="none" strike="noStrike" kern="1200" cap="none" spc="0" normalizeH="0" baseline="0" noProof="0" dirty="0">
                <a:ln>
                  <a:noFill/>
                </a:ln>
                <a:solidFill>
                  <a:srgbClr val="1B3A66"/>
                </a:solidFill>
                <a:effectLst/>
                <a:uLnTx/>
                <a:uFillTx/>
                <a:latin typeface="Calibri"/>
                <a:ea typeface="+mn-ea"/>
                <a:cs typeface="+mn-cs"/>
              </a:rPr>
              <a:t>Bus Dev &amp; </a:t>
            </a:r>
            <a:r>
              <a:rPr kumimoji="0" lang="en-US" sz="1400" b="0" i="0" u="none" strike="noStrike" kern="1200" cap="none" spc="0" normalizeH="0" baseline="0" noProof="0" dirty="0" err="1">
                <a:ln>
                  <a:noFill/>
                </a:ln>
                <a:solidFill>
                  <a:srgbClr val="1B3A66"/>
                </a:solidFill>
                <a:effectLst/>
                <a:uLnTx/>
                <a:uFillTx/>
                <a:latin typeface="Calibri"/>
                <a:ea typeface="+mn-ea"/>
                <a:cs typeface="+mn-cs"/>
              </a:rPr>
              <a:t>Coll</a:t>
            </a:r>
            <a:r>
              <a:rPr kumimoji="0" lang="en-US" sz="1400" b="0" i="0" u="none" strike="noStrike" kern="1200" cap="none" spc="0" normalizeH="0" baseline="0" noProof="0" dirty="0">
                <a:ln>
                  <a:noFill/>
                </a:ln>
                <a:solidFill>
                  <a:srgbClr val="1B3A66"/>
                </a:solidFill>
                <a:effectLst/>
                <a:uLnTx/>
                <a:uFillTx/>
                <a:latin typeface="Calibri"/>
                <a:ea typeface="+mn-ea"/>
                <a:cs typeface="+mn-cs"/>
              </a:rPr>
              <a:t> Disc)</a:t>
            </a:r>
          </a:p>
        </p:txBody>
      </p:sp>
      <p:sp>
        <p:nvSpPr>
          <p:cNvPr id="18" name="Title 4"/>
          <p:cNvSpPr txBox="1">
            <a:spLocks/>
          </p:cNvSpPr>
          <p:nvPr/>
        </p:nvSpPr>
        <p:spPr>
          <a:xfrm>
            <a:off x="471063" y="355619"/>
            <a:ext cx="11311007" cy="430108"/>
          </a:xfrm>
          <a:prstGeom prst="rect">
            <a:avLst/>
          </a:prstGeom>
        </p:spPr>
        <p:txBody>
          <a:bodyPr>
            <a:normAutofit fontScale="90000" lnSpcReduction="20000"/>
          </a:bodyPr>
          <a:lstStyle>
            <a:lvl1pPr algn="l" rtl="0" eaLnBrk="1" fontAlgn="base" hangingPunct="1">
              <a:lnSpc>
                <a:spcPct val="120000"/>
              </a:lnSpc>
              <a:spcBef>
                <a:spcPct val="0"/>
              </a:spcBef>
              <a:spcAft>
                <a:spcPct val="0"/>
              </a:spcAft>
              <a:defRPr sz="2400" b="1" i="0" u="none">
                <a:solidFill>
                  <a:schemeClr val="tx2"/>
                </a:solidFill>
                <a:latin typeface="Arial"/>
                <a:ea typeface="+mj-ea"/>
                <a:cs typeface="Arial"/>
              </a:defRPr>
            </a:lvl1pPr>
            <a:lvl2pPr algn="l" rtl="0" eaLnBrk="1" fontAlgn="base" hangingPunct="1">
              <a:spcBef>
                <a:spcPct val="0"/>
              </a:spcBef>
              <a:spcAft>
                <a:spcPct val="0"/>
              </a:spcAft>
              <a:defRPr sz="4800" b="1">
                <a:solidFill>
                  <a:schemeClr val="bg1"/>
                </a:solidFill>
                <a:latin typeface="Times New Roman" pitchFamily="18" charset="0"/>
              </a:defRPr>
            </a:lvl2pPr>
            <a:lvl3pPr algn="l" rtl="0" eaLnBrk="1" fontAlgn="base" hangingPunct="1">
              <a:spcBef>
                <a:spcPct val="0"/>
              </a:spcBef>
              <a:spcAft>
                <a:spcPct val="0"/>
              </a:spcAft>
              <a:defRPr sz="4800" b="1">
                <a:solidFill>
                  <a:schemeClr val="bg1"/>
                </a:solidFill>
                <a:latin typeface="Times New Roman" pitchFamily="18" charset="0"/>
              </a:defRPr>
            </a:lvl3pPr>
            <a:lvl4pPr algn="l" rtl="0" eaLnBrk="1" fontAlgn="base" hangingPunct="1">
              <a:spcBef>
                <a:spcPct val="0"/>
              </a:spcBef>
              <a:spcAft>
                <a:spcPct val="0"/>
              </a:spcAft>
              <a:defRPr sz="4800" b="1">
                <a:solidFill>
                  <a:schemeClr val="bg1"/>
                </a:solidFill>
                <a:latin typeface="Times New Roman" pitchFamily="18" charset="0"/>
              </a:defRPr>
            </a:lvl4pPr>
            <a:lvl5pPr algn="l" rtl="0" eaLnBrk="1" fontAlgn="base" hangingPunct="1">
              <a:spcBef>
                <a:spcPct val="0"/>
              </a:spcBef>
              <a:spcAft>
                <a:spcPct val="0"/>
              </a:spcAft>
              <a:defRPr sz="4800" b="1">
                <a:solidFill>
                  <a:schemeClr val="bg1"/>
                </a:solidFill>
                <a:latin typeface="Times New Roman" pitchFamily="18" charset="0"/>
              </a:defRPr>
            </a:lvl5pPr>
            <a:lvl6pPr marL="609570" algn="l" rtl="0" eaLnBrk="1" fontAlgn="base" hangingPunct="1">
              <a:spcBef>
                <a:spcPct val="0"/>
              </a:spcBef>
              <a:spcAft>
                <a:spcPct val="0"/>
              </a:spcAft>
              <a:defRPr sz="4800" b="1">
                <a:solidFill>
                  <a:schemeClr val="bg1"/>
                </a:solidFill>
                <a:latin typeface="Times New Roman" pitchFamily="18" charset="0"/>
              </a:defRPr>
            </a:lvl6pPr>
            <a:lvl7pPr marL="1219139" algn="l" rtl="0" eaLnBrk="1" fontAlgn="base" hangingPunct="1">
              <a:spcBef>
                <a:spcPct val="0"/>
              </a:spcBef>
              <a:spcAft>
                <a:spcPct val="0"/>
              </a:spcAft>
              <a:defRPr sz="4800" b="1">
                <a:solidFill>
                  <a:schemeClr val="bg1"/>
                </a:solidFill>
                <a:latin typeface="Times New Roman" pitchFamily="18" charset="0"/>
              </a:defRPr>
            </a:lvl7pPr>
            <a:lvl8pPr marL="1828709" algn="l" rtl="0" eaLnBrk="1" fontAlgn="base" hangingPunct="1">
              <a:spcBef>
                <a:spcPct val="0"/>
              </a:spcBef>
              <a:spcAft>
                <a:spcPct val="0"/>
              </a:spcAft>
              <a:defRPr sz="4800" b="1">
                <a:solidFill>
                  <a:schemeClr val="bg1"/>
                </a:solidFill>
                <a:latin typeface="Times New Roman" pitchFamily="18" charset="0"/>
              </a:defRPr>
            </a:lvl8pPr>
            <a:lvl9pPr marL="2438278" algn="l" rtl="0" eaLnBrk="1" fontAlgn="base" hangingPunct="1">
              <a:spcBef>
                <a:spcPct val="0"/>
              </a:spcBef>
              <a:spcAft>
                <a:spcPct val="0"/>
              </a:spcAft>
              <a:defRPr sz="4800" b="1">
                <a:solidFill>
                  <a:schemeClr val="bg1"/>
                </a:solidFill>
                <a:latin typeface="Times New Roman" pitchFamily="18" charset="0"/>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lang="en-US" kern="0" dirty="0">
                <a:solidFill>
                  <a:srgbClr val="004C97"/>
                </a:solidFill>
              </a:rPr>
              <a:t>Editions</a:t>
            </a:r>
            <a:r>
              <a:rPr kumimoji="0" lang="en-US" sz="2400" b="1" i="0" u="none" strike="noStrike" kern="0" cap="none" spc="0" normalizeH="0" baseline="0" noProof="0" dirty="0">
                <a:ln>
                  <a:noFill/>
                </a:ln>
                <a:solidFill>
                  <a:srgbClr val="004C97"/>
                </a:solidFill>
                <a:effectLst/>
                <a:uLnTx/>
                <a:uFillTx/>
                <a:latin typeface="Arial"/>
                <a:ea typeface="+mj-ea"/>
                <a:cs typeface="Arial"/>
              </a:rPr>
              <a:t> of the Program</a:t>
            </a:r>
          </a:p>
        </p:txBody>
      </p:sp>
    </p:spTree>
    <p:extLst>
      <p:ext uri="{BB962C8B-B14F-4D97-AF65-F5344CB8AC3E}">
        <p14:creationId xmlns:p14="http://schemas.microsoft.com/office/powerpoint/2010/main" val="9444603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p:txBody>
          <a:bodyPr/>
          <a:lstStyle/>
          <a:p>
            <a:pPr marL="0" indent="0">
              <a:lnSpc>
                <a:spcPct val="100000"/>
              </a:lnSpc>
              <a:spcAft>
                <a:spcPts val="0"/>
              </a:spcAft>
              <a:buNone/>
            </a:pPr>
            <a:endParaRPr lang="en-US" sz="2000" dirty="0"/>
          </a:p>
          <a:p>
            <a:pPr marL="0" indent="0">
              <a:lnSpc>
                <a:spcPct val="100000"/>
              </a:lnSpc>
              <a:spcAft>
                <a:spcPts val="0"/>
              </a:spcAft>
              <a:buNone/>
            </a:pPr>
            <a:r>
              <a:rPr lang="en-US" sz="2000" dirty="0"/>
              <a:t>Comprehensive learning system comprised of 24 hours of training content</a:t>
            </a:r>
          </a:p>
          <a:p>
            <a:pPr marL="0" indent="0">
              <a:lnSpc>
                <a:spcPct val="100000"/>
              </a:lnSpc>
              <a:spcAft>
                <a:spcPts val="0"/>
              </a:spcAft>
              <a:buNone/>
            </a:pPr>
            <a:endParaRPr lang="en-US" sz="2000" dirty="0"/>
          </a:p>
          <a:p>
            <a:pPr marL="0" indent="0">
              <a:lnSpc>
                <a:spcPct val="100000"/>
              </a:lnSpc>
              <a:spcAft>
                <a:spcPts val="0"/>
              </a:spcAft>
              <a:buNone/>
            </a:pPr>
            <a:r>
              <a:rPr lang="en-US" sz="2000" dirty="0"/>
              <a:t>10 Instructor-Led Modules covering array of content:</a:t>
            </a:r>
          </a:p>
          <a:p>
            <a:pPr>
              <a:lnSpc>
                <a:spcPct val="100000"/>
              </a:lnSpc>
              <a:spcAft>
                <a:spcPts val="0"/>
              </a:spcAft>
            </a:pPr>
            <a:r>
              <a:rPr lang="en-US" sz="2000" dirty="0"/>
              <a:t>Strategic insights from consumer research</a:t>
            </a:r>
          </a:p>
          <a:p>
            <a:pPr>
              <a:lnSpc>
                <a:spcPct val="100000"/>
              </a:lnSpc>
              <a:spcAft>
                <a:spcPts val="0"/>
              </a:spcAft>
            </a:pPr>
            <a:r>
              <a:rPr lang="en-US" sz="2000" dirty="0"/>
              <a:t>Tactical application of insights to grow sales</a:t>
            </a:r>
          </a:p>
          <a:p>
            <a:pPr>
              <a:lnSpc>
                <a:spcPct val="100000"/>
              </a:lnSpc>
              <a:spcAft>
                <a:spcPts val="0"/>
              </a:spcAft>
            </a:pPr>
            <a:r>
              <a:rPr lang="en-US" sz="2000" dirty="0"/>
              <a:t>Psychological awareness of self and others</a:t>
            </a:r>
          </a:p>
          <a:p>
            <a:pPr marL="0" indent="0">
              <a:lnSpc>
                <a:spcPct val="100000"/>
              </a:lnSpc>
              <a:spcAft>
                <a:spcPts val="0"/>
              </a:spcAft>
              <a:buNone/>
            </a:pPr>
            <a:endParaRPr lang="en-US" sz="2000" dirty="0"/>
          </a:p>
          <a:p>
            <a:pPr marL="0" indent="0">
              <a:lnSpc>
                <a:spcPct val="100000"/>
              </a:lnSpc>
              <a:spcAft>
                <a:spcPts val="0"/>
              </a:spcAft>
              <a:buNone/>
            </a:pPr>
            <a:r>
              <a:rPr lang="en-US" sz="2000" dirty="0"/>
              <a:t>2 Industry-validated assessments</a:t>
            </a:r>
          </a:p>
          <a:p>
            <a:pPr>
              <a:lnSpc>
                <a:spcPct val="100000"/>
              </a:lnSpc>
              <a:spcAft>
                <a:spcPts val="0"/>
              </a:spcAft>
            </a:pPr>
            <a:r>
              <a:rPr lang="en-US" sz="2000" dirty="0"/>
              <a:t>Personality Styles Profile</a:t>
            </a:r>
          </a:p>
          <a:p>
            <a:r>
              <a:rPr lang="en-US" sz="2000" dirty="0"/>
              <a:t>Sales Booster</a:t>
            </a:r>
          </a:p>
          <a:p>
            <a:pPr marL="0" indent="0">
              <a:lnSpc>
                <a:spcPct val="100000"/>
              </a:lnSpc>
              <a:spcAft>
                <a:spcPts val="0"/>
              </a:spcAft>
              <a:buNone/>
            </a:pPr>
            <a:r>
              <a:rPr lang="en-US" sz="2000" dirty="0"/>
              <a:t>Supplemental Resources </a:t>
            </a:r>
          </a:p>
          <a:p>
            <a:pPr>
              <a:lnSpc>
                <a:spcPct val="100000"/>
              </a:lnSpc>
              <a:spcAft>
                <a:spcPts val="0"/>
              </a:spcAft>
            </a:pPr>
            <a:r>
              <a:rPr lang="en-US" sz="2000" dirty="0"/>
              <a:t>Infographics</a:t>
            </a:r>
          </a:p>
          <a:p>
            <a:pPr>
              <a:lnSpc>
                <a:spcPct val="100000"/>
              </a:lnSpc>
              <a:spcAft>
                <a:spcPts val="0"/>
              </a:spcAft>
            </a:pPr>
            <a:r>
              <a:rPr lang="en-US" sz="2000" dirty="0"/>
              <a:t>eLearning Knowledge Reviews</a:t>
            </a:r>
          </a:p>
          <a:p>
            <a:pPr>
              <a:lnSpc>
                <a:spcPct val="100000"/>
              </a:lnSpc>
              <a:spcAft>
                <a:spcPts val="0"/>
              </a:spcAft>
            </a:pPr>
            <a:r>
              <a:rPr lang="en-US" sz="2000" dirty="0"/>
              <a:t>Resources for Results that provide step-by-step processes, sample language and tools</a:t>
            </a:r>
          </a:p>
          <a:p>
            <a:pPr>
              <a:lnSpc>
                <a:spcPct val="100000"/>
              </a:lnSpc>
              <a:spcAft>
                <a:spcPts val="0"/>
              </a:spcAft>
            </a:pPr>
            <a:r>
              <a:rPr lang="en-US" sz="2000" dirty="0"/>
              <a:t>Coaching Tools and Resources</a:t>
            </a:r>
          </a:p>
          <a:p>
            <a:endParaRPr lang="en-US" sz="2000" dirty="0"/>
          </a:p>
        </p:txBody>
      </p:sp>
      <p:sp>
        <p:nvSpPr>
          <p:cNvPr id="6" name="Title 5"/>
          <p:cNvSpPr>
            <a:spLocks noGrp="1"/>
          </p:cNvSpPr>
          <p:nvPr>
            <p:ph type="title"/>
          </p:nvPr>
        </p:nvSpPr>
        <p:spPr/>
        <p:txBody>
          <a:bodyPr>
            <a:noAutofit/>
          </a:bodyPr>
          <a:lstStyle/>
          <a:p>
            <a:r>
              <a:rPr lang="en-US" dirty="0"/>
              <a:t>Full Program Components</a:t>
            </a:r>
          </a:p>
        </p:txBody>
      </p:sp>
      <p:grpSp>
        <p:nvGrpSpPr>
          <p:cNvPr id="19" name="Group 18"/>
          <p:cNvGrpSpPr/>
          <p:nvPr/>
        </p:nvGrpSpPr>
        <p:grpSpPr>
          <a:xfrm>
            <a:off x="8068736" y="2481579"/>
            <a:ext cx="3200400" cy="2743200"/>
            <a:chOff x="4016375" y="1384300"/>
            <a:chExt cx="571500" cy="514351"/>
          </a:xfrm>
        </p:grpSpPr>
        <p:sp>
          <p:nvSpPr>
            <p:cNvPr id="20" name="Freeform 7"/>
            <p:cNvSpPr>
              <a:spLocks/>
            </p:cNvSpPr>
            <p:nvPr/>
          </p:nvSpPr>
          <p:spPr bwMode="auto">
            <a:xfrm>
              <a:off x="4035425" y="1414463"/>
              <a:ext cx="333375" cy="358775"/>
            </a:xfrm>
            <a:custGeom>
              <a:avLst/>
              <a:gdLst>
                <a:gd name="T0" fmla="*/ 0 w 420"/>
                <a:gd name="T1" fmla="*/ 0 h 454"/>
                <a:gd name="T2" fmla="*/ 420 w 420"/>
                <a:gd name="T3" fmla="*/ 0 h 454"/>
                <a:gd name="T4" fmla="*/ 420 w 420"/>
                <a:gd name="T5" fmla="*/ 139 h 454"/>
                <a:gd name="T6" fmla="*/ 385 w 420"/>
                <a:gd name="T7" fmla="*/ 139 h 454"/>
                <a:gd name="T8" fmla="*/ 385 w 420"/>
                <a:gd name="T9" fmla="*/ 37 h 454"/>
                <a:gd name="T10" fmla="*/ 35 w 420"/>
                <a:gd name="T11" fmla="*/ 37 h 454"/>
                <a:gd name="T12" fmla="*/ 35 w 420"/>
                <a:gd name="T13" fmla="*/ 416 h 454"/>
                <a:gd name="T14" fmla="*/ 385 w 420"/>
                <a:gd name="T15" fmla="*/ 416 h 454"/>
                <a:gd name="T16" fmla="*/ 385 w 420"/>
                <a:gd name="T17" fmla="*/ 385 h 454"/>
                <a:gd name="T18" fmla="*/ 420 w 420"/>
                <a:gd name="T19" fmla="*/ 385 h 454"/>
                <a:gd name="T20" fmla="*/ 420 w 420"/>
                <a:gd name="T21" fmla="*/ 454 h 454"/>
                <a:gd name="T22" fmla="*/ 0 w 420"/>
                <a:gd name="T23" fmla="*/ 454 h 454"/>
                <a:gd name="T24" fmla="*/ 0 w 420"/>
                <a:gd name="T2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0" h="454">
                  <a:moveTo>
                    <a:pt x="0" y="0"/>
                  </a:moveTo>
                  <a:lnTo>
                    <a:pt x="420" y="0"/>
                  </a:lnTo>
                  <a:lnTo>
                    <a:pt x="420" y="139"/>
                  </a:lnTo>
                  <a:lnTo>
                    <a:pt x="385" y="139"/>
                  </a:lnTo>
                  <a:lnTo>
                    <a:pt x="385" y="37"/>
                  </a:lnTo>
                  <a:lnTo>
                    <a:pt x="35" y="37"/>
                  </a:lnTo>
                  <a:lnTo>
                    <a:pt x="35" y="416"/>
                  </a:lnTo>
                  <a:lnTo>
                    <a:pt x="385" y="416"/>
                  </a:lnTo>
                  <a:lnTo>
                    <a:pt x="385" y="385"/>
                  </a:lnTo>
                  <a:lnTo>
                    <a:pt x="420" y="385"/>
                  </a:lnTo>
                  <a:lnTo>
                    <a:pt x="420" y="454"/>
                  </a:lnTo>
                  <a:lnTo>
                    <a:pt x="0" y="454"/>
                  </a:lnTo>
                  <a:lnTo>
                    <a:pt x="0" y="0"/>
                  </a:lnTo>
                  <a:close/>
                </a:path>
              </a:pathLst>
            </a:custGeom>
            <a:solidFill>
              <a:srgbClr val="333333"/>
            </a:solidFill>
            <a:ln w="0">
              <a:solidFill>
                <a:srgbClr val="2F454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Freeform 8"/>
            <p:cNvSpPr>
              <a:spLocks/>
            </p:cNvSpPr>
            <p:nvPr/>
          </p:nvSpPr>
          <p:spPr bwMode="auto">
            <a:xfrm>
              <a:off x="4267200" y="1527175"/>
              <a:ext cx="320675" cy="371475"/>
            </a:xfrm>
            <a:custGeom>
              <a:avLst/>
              <a:gdLst>
                <a:gd name="T0" fmla="*/ 308 w 402"/>
                <a:gd name="T1" fmla="*/ 0 h 468"/>
                <a:gd name="T2" fmla="*/ 355 w 402"/>
                <a:gd name="T3" fmla="*/ 22 h 468"/>
                <a:gd name="T4" fmla="*/ 375 w 402"/>
                <a:gd name="T5" fmla="*/ 34 h 468"/>
                <a:gd name="T6" fmla="*/ 388 w 402"/>
                <a:gd name="T7" fmla="*/ 49 h 468"/>
                <a:gd name="T8" fmla="*/ 396 w 402"/>
                <a:gd name="T9" fmla="*/ 69 h 468"/>
                <a:gd name="T10" fmla="*/ 400 w 402"/>
                <a:gd name="T11" fmla="*/ 91 h 468"/>
                <a:gd name="T12" fmla="*/ 402 w 402"/>
                <a:gd name="T13" fmla="*/ 207 h 468"/>
                <a:gd name="T14" fmla="*/ 363 w 402"/>
                <a:gd name="T15" fmla="*/ 250 h 468"/>
                <a:gd name="T16" fmla="*/ 363 w 402"/>
                <a:gd name="T17" fmla="*/ 468 h 468"/>
                <a:gd name="T18" fmla="*/ 184 w 402"/>
                <a:gd name="T19" fmla="*/ 468 h 468"/>
                <a:gd name="T20" fmla="*/ 184 w 402"/>
                <a:gd name="T21" fmla="*/ 462 h 468"/>
                <a:gd name="T22" fmla="*/ 184 w 402"/>
                <a:gd name="T23" fmla="*/ 442 h 468"/>
                <a:gd name="T24" fmla="*/ 184 w 402"/>
                <a:gd name="T25" fmla="*/ 415 h 468"/>
                <a:gd name="T26" fmla="*/ 186 w 402"/>
                <a:gd name="T27" fmla="*/ 381 h 468"/>
                <a:gd name="T28" fmla="*/ 186 w 402"/>
                <a:gd name="T29" fmla="*/ 342 h 468"/>
                <a:gd name="T30" fmla="*/ 186 w 402"/>
                <a:gd name="T31" fmla="*/ 299 h 468"/>
                <a:gd name="T32" fmla="*/ 186 w 402"/>
                <a:gd name="T33" fmla="*/ 258 h 468"/>
                <a:gd name="T34" fmla="*/ 186 w 402"/>
                <a:gd name="T35" fmla="*/ 216 h 468"/>
                <a:gd name="T36" fmla="*/ 186 w 402"/>
                <a:gd name="T37" fmla="*/ 181 h 468"/>
                <a:gd name="T38" fmla="*/ 186 w 402"/>
                <a:gd name="T39" fmla="*/ 152 h 468"/>
                <a:gd name="T40" fmla="*/ 186 w 402"/>
                <a:gd name="T41" fmla="*/ 132 h 468"/>
                <a:gd name="T42" fmla="*/ 186 w 402"/>
                <a:gd name="T43" fmla="*/ 124 h 468"/>
                <a:gd name="T44" fmla="*/ 139 w 402"/>
                <a:gd name="T45" fmla="*/ 169 h 468"/>
                <a:gd name="T46" fmla="*/ 125 w 402"/>
                <a:gd name="T47" fmla="*/ 179 h 468"/>
                <a:gd name="T48" fmla="*/ 110 w 402"/>
                <a:gd name="T49" fmla="*/ 179 h 468"/>
                <a:gd name="T50" fmla="*/ 96 w 402"/>
                <a:gd name="T51" fmla="*/ 173 h 468"/>
                <a:gd name="T52" fmla="*/ 19 w 402"/>
                <a:gd name="T53" fmla="*/ 114 h 468"/>
                <a:gd name="T54" fmla="*/ 6 w 402"/>
                <a:gd name="T55" fmla="*/ 99 h 468"/>
                <a:gd name="T56" fmla="*/ 0 w 402"/>
                <a:gd name="T57" fmla="*/ 81 h 468"/>
                <a:gd name="T58" fmla="*/ 2 w 402"/>
                <a:gd name="T59" fmla="*/ 63 h 468"/>
                <a:gd name="T60" fmla="*/ 9 w 402"/>
                <a:gd name="T61" fmla="*/ 46 h 468"/>
                <a:gd name="T62" fmla="*/ 108 w 402"/>
                <a:gd name="T63" fmla="*/ 104 h 468"/>
                <a:gd name="T64" fmla="*/ 149 w 402"/>
                <a:gd name="T65" fmla="*/ 51 h 468"/>
                <a:gd name="T66" fmla="*/ 157 w 402"/>
                <a:gd name="T67" fmla="*/ 44 h 468"/>
                <a:gd name="T68" fmla="*/ 165 w 402"/>
                <a:gd name="T69" fmla="*/ 36 h 468"/>
                <a:gd name="T70" fmla="*/ 176 w 402"/>
                <a:gd name="T71" fmla="*/ 30 h 468"/>
                <a:gd name="T72" fmla="*/ 233 w 402"/>
                <a:gd name="T73" fmla="*/ 2 h 468"/>
                <a:gd name="T74" fmla="*/ 273 w 402"/>
                <a:gd name="T75" fmla="*/ 65 h 468"/>
                <a:gd name="T76" fmla="*/ 308 w 402"/>
                <a:gd name="T77"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2" h="468">
                  <a:moveTo>
                    <a:pt x="308" y="0"/>
                  </a:moveTo>
                  <a:lnTo>
                    <a:pt x="355" y="22"/>
                  </a:lnTo>
                  <a:lnTo>
                    <a:pt x="375" y="34"/>
                  </a:lnTo>
                  <a:lnTo>
                    <a:pt x="388" y="49"/>
                  </a:lnTo>
                  <a:lnTo>
                    <a:pt x="396" y="69"/>
                  </a:lnTo>
                  <a:lnTo>
                    <a:pt x="400" y="91"/>
                  </a:lnTo>
                  <a:lnTo>
                    <a:pt x="402" y="207"/>
                  </a:lnTo>
                  <a:lnTo>
                    <a:pt x="363" y="250"/>
                  </a:lnTo>
                  <a:lnTo>
                    <a:pt x="363" y="468"/>
                  </a:lnTo>
                  <a:lnTo>
                    <a:pt x="184" y="468"/>
                  </a:lnTo>
                  <a:lnTo>
                    <a:pt x="184" y="462"/>
                  </a:lnTo>
                  <a:lnTo>
                    <a:pt x="184" y="442"/>
                  </a:lnTo>
                  <a:lnTo>
                    <a:pt x="184" y="415"/>
                  </a:lnTo>
                  <a:lnTo>
                    <a:pt x="186" y="381"/>
                  </a:lnTo>
                  <a:lnTo>
                    <a:pt x="186" y="342"/>
                  </a:lnTo>
                  <a:lnTo>
                    <a:pt x="186" y="299"/>
                  </a:lnTo>
                  <a:lnTo>
                    <a:pt x="186" y="258"/>
                  </a:lnTo>
                  <a:lnTo>
                    <a:pt x="186" y="216"/>
                  </a:lnTo>
                  <a:lnTo>
                    <a:pt x="186" y="181"/>
                  </a:lnTo>
                  <a:lnTo>
                    <a:pt x="186" y="152"/>
                  </a:lnTo>
                  <a:lnTo>
                    <a:pt x="186" y="132"/>
                  </a:lnTo>
                  <a:lnTo>
                    <a:pt x="186" y="124"/>
                  </a:lnTo>
                  <a:lnTo>
                    <a:pt x="139" y="169"/>
                  </a:lnTo>
                  <a:lnTo>
                    <a:pt x="125" y="179"/>
                  </a:lnTo>
                  <a:lnTo>
                    <a:pt x="110" y="179"/>
                  </a:lnTo>
                  <a:lnTo>
                    <a:pt x="96" y="173"/>
                  </a:lnTo>
                  <a:lnTo>
                    <a:pt x="19" y="114"/>
                  </a:lnTo>
                  <a:lnTo>
                    <a:pt x="6" y="99"/>
                  </a:lnTo>
                  <a:lnTo>
                    <a:pt x="0" y="81"/>
                  </a:lnTo>
                  <a:lnTo>
                    <a:pt x="2" y="63"/>
                  </a:lnTo>
                  <a:lnTo>
                    <a:pt x="9" y="46"/>
                  </a:lnTo>
                  <a:lnTo>
                    <a:pt x="108" y="104"/>
                  </a:lnTo>
                  <a:lnTo>
                    <a:pt x="149" y="51"/>
                  </a:lnTo>
                  <a:lnTo>
                    <a:pt x="157" y="44"/>
                  </a:lnTo>
                  <a:lnTo>
                    <a:pt x="165" y="36"/>
                  </a:lnTo>
                  <a:lnTo>
                    <a:pt x="176" y="30"/>
                  </a:lnTo>
                  <a:lnTo>
                    <a:pt x="233" y="2"/>
                  </a:lnTo>
                  <a:lnTo>
                    <a:pt x="273" y="65"/>
                  </a:lnTo>
                  <a:lnTo>
                    <a:pt x="308" y="0"/>
                  </a:lnTo>
                  <a:close/>
                </a:path>
              </a:pathLst>
            </a:custGeom>
            <a:solidFill>
              <a:srgbClr val="333333"/>
            </a:solidFill>
            <a:ln w="0">
              <a:solidFill>
                <a:srgbClr val="2F454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Rectangle 9"/>
            <p:cNvSpPr>
              <a:spLocks noChangeArrowheads="1"/>
            </p:cNvSpPr>
            <p:nvPr/>
          </p:nvSpPr>
          <p:spPr bwMode="auto">
            <a:xfrm>
              <a:off x="4016375" y="1384300"/>
              <a:ext cx="371475" cy="65088"/>
            </a:xfrm>
            <a:prstGeom prst="rect">
              <a:avLst/>
            </a:prstGeom>
            <a:solidFill>
              <a:srgbClr val="333333"/>
            </a:solidFill>
            <a:ln w="0">
              <a:solidFill>
                <a:srgbClr val="2F454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Rectangle 10"/>
            <p:cNvSpPr>
              <a:spLocks noChangeArrowheads="1"/>
            </p:cNvSpPr>
            <p:nvPr/>
          </p:nvSpPr>
          <p:spPr bwMode="auto">
            <a:xfrm>
              <a:off x="4135438" y="1757363"/>
              <a:ext cx="34925" cy="141288"/>
            </a:xfrm>
            <a:prstGeom prst="rect">
              <a:avLst/>
            </a:prstGeom>
            <a:solidFill>
              <a:srgbClr val="333333"/>
            </a:solidFill>
            <a:ln w="0">
              <a:solidFill>
                <a:srgbClr val="2F454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Rectangle 11"/>
            <p:cNvSpPr>
              <a:spLocks noChangeArrowheads="1"/>
            </p:cNvSpPr>
            <p:nvPr/>
          </p:nvSpPr>
          <p:spPr bwMode="auto">
            <a:xfrm>
              <a:off x="4238625" y="1757363"/>
              <a:ext cx="34925" cy="141288"/>
            </a:xfrm>
            <a:prstGeom prst="rect">
              <a:avLst/>
            </a:prstGeom>
            <a:solidFill>
              <a:srgbClr val="333333"/>
            </a:solidFill>
            <a:ln w="0">
              <a:solidFill>
                <a:srgbClr val="2F454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Freeform 12"/>
            <p:cNvSpPr>
              <a:spLocks/>
            </p:cNvSpPr>
            <p:nvPr/>
          </p:nvSpPr>
          <p:spPr bwMode="auto">
            <a:xfrm>
              <a:off x="4425950" y="1385888"/>
              <a:ext cx="101600" cy="127000"/>
            </a:xfrm>
            <a:custGeom>
              <a:avLst/>
              <a:gdLst>
                <a:gd name="T0" fmla="*/ 63 w 128"/>
                <a:gd name="T1" fmla="*/ 0 h 161"/>
                <a:gd name="T2" fmla="*/ 84 w 128"/>
                <a:gd name="T3" fmla="*/ 4 h 161"/>
                <a:gd name="T4" fmla="*/ 102 w 128"/>
                <a:gd name="T5" fmla="*/ 13 h 161"/>
                <a:gd name="T6" fmla="*/ 116 w 128"/>
                <a:gd name="T7" fmla="*/ 27 h 161"/>
                <a:gd name="T8" fmla="*/ 124 w 128"/>
                <a:gd name="T9" fmla="*/ 47 h 161"/>
                <a:gd name="T10" fmla="*/ 128 w 128"/>
                <a:gd name="T11" fmla="*/ 68 h 161"/>
                <a:gd name="T12" fmla="*/ 128 w 128"/>
                <a:gd name="T13" fmla="*/ 92 h 161"/>
                <a:gd name="T14" fmla="*/ 124 w 128"/>
                <a:gd name="T15" fmla="*/ 114 h 161"/>
                <a:gd name="T16" fmla="*/ 116 w 128"/>
                <a:gd name="T17" fmla="*/ 133 h 161"/>
                <a:gd name="T18" fmla="*/ 102 w 128"/>
                <a:gd name="T19" fmla="*/ 147 h 161"/>
                <a:gd name="T20" fmla="*/ 84 w 128"/>
                <a:gd name="T21" fmla="*/ 157 h 161"/>
                <a:gd name="T22" fmla="*/ 63 w 128"/>
                <a:gd name="T23" fmla="*/ 161 h 161"/>
                <a:gd name="T24" fmla="*/ 41 w 128"/>
                <a:gd name="T25" fmla="*/ 157 h 161"/>
                <a:gd name="T26" fmla="*/ 24 w 128"/>
                <a:gd name="T27" fmla="*/ 147 h 161"/>
                <a:gd name="T28" fmla="*/ 10 w 128"/>
                <a:gd name="T29" fmla="*/ 133 h 161"/>
                <a:gd name="T30" fmla="*/ 2 w 128"/>
                <a:gd name="T31" fmla="*/ 114 h 161"/>
                <a:gd name="T32" fmla="*/ 0 w 128"/>
                <a:gd name="T33" fmla="*/ 92 h 161"/>
                <a:gd name="T34" fmla="*/ 0 w 128"/>
                <a:gd name="T35" fmla="*/ 68 h 161"/>
                <a:gd name="T36" fmla="*/ 2 w 128"/>
                <a:gd name="T37" fmla="*/ 47 h 161"/>
                <a:gd name="T38" fmla="*/ 10 w 128"/>
                <a:gd name="T39" fmla="*/ 27 h 161"/>
                <a:gd name="T40" fmla="*/ 24 w 128"/>
                <a:gd name="T41" fmla="*/ 13 h 161"/>
                <a:gd name="T42" fmla="*/ 41 w 128"/>
                <a:gd name="T43" fmla="*/ 4 h 161"/>
                <a:gd name="T44" fmla="*/ 63 w 128"/>
                <a:gd name="T45"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61">
                  <a:moveTo>
                    <a:pt x="63" y="0"/>
                  </a:moveTo>
                  <a:lnTo>
                    <a:pt x="84" y="4"/>
                  </a:lnTo>
                  <a:lnTo>
                    <a:pt x="102" y="13"/>
                  </a:lnTo>
                  <a:lnTo>
                    <a:pt x="116" y="27"/>
                  </a:lnTo>
                  <a:lnTo>
                    <a:pt x="124" y="47"/>
                  </a:lnTo>
                  <a:lnTo>
                    <a:pt x="128" y="68"/>
                  </a:lnTo>
                  <a:lnTo>
                    <a:pt x="128" y="92"/>
                  </a:lnTo>
                  <a:lnTo>
                    <a:pt x="124" y="114"/>
                  </a:lnTo>
                  <a:lnTo>
                    <a:pt x="116" y="133"/>
                  </a:lnTo>
                  <a:lnTo>
                    <a:pt x="102" y="147"/>
                  </a:lnTo>
                  <a:lnTo>
                    <a:pt x="84" y="157"/>
                  </a:lnTo>
                  <a:lnTo>
                    <a:pt x="63" y="161"/>
                  </a:lnTo>
                  <a:lnTo>
                    <a:pt x="41" y="157"/>
                  </a:lnTo>
                  <a:lnTo>
                    <a:pt x="24" y="147"/>
                  </a:lnTo>
                  <a:lnTo>
                    <a:pt x="10" y="133"/>
                  </a:lnTo>
                  <a:lnTo>
                    <a:pt x="2" y="114"/>
                  </a:lnTo>
                  <a:lnTo>
                    <a:pt x="0" y="92"/>
                  </a:lnTo>
                  <a:lnTo>
                    <a:pt x="0" y="68"/>
                  </a:lnTo>
                  <a:lnTo>
                    <a:pt x="2" y="47"/>
                  </a:lnTo>
                  <a:lnTo>
                    <a:pt x="10" y="27"/>
                  </a:lnTo>
                  <a:lnTo>
                    <a:pt x="24" y="13"/>
                  </a:lnTo>
                  <a:lnTo>
                    <a:pt x="41" y="4"/>
                  </a:lnTo>
                  <a:lnTo>
                    <a:pt x="63" y="0"/>
                  </a:lnTo>
                  <a:close/>
                </a:path>
              </a:pathLst>
            </a:custGeom>
            <a:solidFill>
              <a:srgbClr val="333333"/>
            </a:solidFill>
            <a:ln w="0">
              <a:solidFill>
                <a:srgbClr val="2F454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2134537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777326" y="1546219"/>
            <a:ext cx="10698480" cy="4425696"/>
          </a:xfrm>
        </p:spPr>
        <p:txBody>
          <a:bodyPr/>
          <a:lstStyle/>
          <a:p>
            <a:pPr marL="0" indent="0">
              <a:lnSpc>
                <a:spcPct val="100000"/>
              </a:lnSpc>
              <a:spcAft>
                <a:spcPts val="0"/>
              </a:spcAft>
              <a:buNone/>
            </a:pPr>
            <a:endParaRPr lang="en-US" sz="2000" dirty="0"/>
          </a:p>
          <a:p>
            <a:pPr marL="0" indent="0">
              <a:buNone/>
            </a:pPr>
            <a:r>
              <a:rPr lang="en-US" dirty="0"/>
              <a:t>Our Modularized Trustworthy Selling content focuses on the tactical training modules from the Trustworthy Selling House of Sales that deliver the sales skill elements which support your sales professional’s development opportunities to take their business to the next level.</a:t>
            </a:r>
          </a:p>
          <a:p>
            <a:pPr marL="0" lvl="0" indent="0">
              <a:lnSpc>
                <a:spcPct val="100000"/>
              </a:lnSpc>
              <a:spcAft>
                <a:spcPts val="0"/>
              </a:spcAft>
              <a:buNone/>
            </a:pPr>
            <a:r>
              <a:rPr lang="en-US" sz="2000" dirty="0"/>
              <a:t>Pick and choose the modules right for your organization:</a:t>
            </a:r>
          </a:p>
          <a:p>
            <a:pPr lvl="4">
              <a:lnSpc>
                <a:spcPct val="100000"/>
              </a:lnSpc>
              <a:spcAft>
                <a:spcPts val="0"/>
              </a:spcAft>
            </a:pPr>
            <a:r>
              <a:rPr lang="en-US" sz="1800" dirty="0">
                <a:ea typeface="+mn-ea"/>
                <a:cs typeface="+mn-cs"/>
              </a:rPr>
              <a:t>Understanding Today’s Consumer</a:t>
            </a:r>
          </a:p>
          <a:p>
            <a:pPr lvl="4">
              <a:lnSpc>
                <a:spcPct val="100000"/>
              </a:lnSpc>
              <a:spcAft>
                <a:spcPts val="0"/>
              </a:spcAft>
            </a:pPr>
            <a:r>
              <a:rPr lang="en-US" sz="1800" dirty="0">
                <a:ea typeface="+mn-ea"/>
                <a:cs typeface="+mn-cs"/>
              </a:rPr>
              <a:t>Understanding &amp; Adapting Your Selling Style</a:t>
            </a:r>
          </a:p>
          <a:p>
            <a:pPr lvl="4">
              <a:lnSpc>
                <a:spcPct val="100000"/>
              </a:lnSpc>
              <a:spcAft>
                <a:spcPts val="0"/>
              </a:spcAft>
            </a:pPr>
            <a:r>
              <a:rPr lang="en-US" sz="1800" dirty="0">
                <a:ea typeface="+mn-ea"/>
                <a:cs typeface="+mn-cs"/>
              </a:rPr>
              <a:t>Business Development Strategies</a:t>
            </a:r>
          </a:p>
          <a:p>
            <a:pPr lvl="4">
              <a:lnSpc>
                <a:spcPct val="100000"/>
              </a:lnSpc>
              <a:spcAft>
                <a:spcPts val="0"/>
              </a:spcAft>
            </a:pPr>
            <a:r>
              <a:rPr lang="en-US" sz="1800" dirty="0">
                <a:ea typeface="+mn-ea"/>
                <a:cs typeface="+mn-cs"/>
              </a:rPr>
              <a:t>Engagement Strategies</a:t>
            </a:r>
          </a:p>
          <a:p>
            <a:pPr lvl="4">
              <a:lnSpc>
                <a:spcPct val="100000"/>
              </a:lnSpc>
              <a:spcAft>
                <a:spcPts val="0"/>
              </a:spcAft>
            </a:pPr>
            <a:r>
              <a:rPr lang="en-US" sz="1800" dirty="0">
                <a:ea typeface="+mn-ea"/>
                <a:cs typeface="+mn-cs"/>
              </a:rPr>
              <a:t>Collaborative Discovery</a:t>
            </a:r>
          </a:p>
          <a:p>
            <a:pPr lvl="4">
              <a:lnSpc>
                <a:spcPct val="100000"/>
              </a:lnSpc>
              <a:spcAft>
                <a:spcPts val="0"/>
              </a:spcAft>
            </a:pPr>
            <a:r>
              <a:rPr lang="en-US" sz="1800" dirty="0">
                <a:ea typeface="+mn-ea"/>
                <a:cs typeface="+mn-cs"/>
              </a:rPr>
              <a:t>Gaining Commitment</a:t>
            </a:r>
          </a:p>
          <a:p>
            <a:pPr lvl="4">
              <a:lnSpc>
                <a:spcPct val="100000"/>
              </a:lnSpc>
              <a:spcAft>
                <a:spcPts val="0"/>
              </a:spcAft>
            </a:pPr>
            <a:r>
              <a:rPr lang="en-US" sz="1800" dirty="0">
                <a:ea typeface="+mn-ea"/>
                <a:cs typeface="+mn-cs"/>
              </a:rPr>
              <a:t>Deepening the Client Relationship</a:t>
            </a:r>
          </a:p>
          <a:p>
            <a:pPr lvl="4">
              <a:lnSpc>
                <a:spcPct val="100000"/>
              </a:lnSpc>
              <a:spcAft>
                <a:spcPts val="0"/>
              </a:spcAft>
            </a:pPr>
            <a:r>
              <a:rPr lang="en-US" sz="1800" dirty="0">
                <a:ea typeface="+mn-ea"/>
                <a:cs typeface="+mn-cs"/>
              </a:rPr>
              <a:t>Seller Psychology</a:t>
            </a:r>
          </a:p>
          <a:p>
            <a:pPr marL="0" lvl="4" indent="0">
              <a:lnSpc>
                <a:spcPct val="100000"/>
              </a:lnSpc>
              <a:spcAft>
                <a:spcPts val="0"/>
              </a:spcAft>
              <a:buNone/>
            </a:pPr>
            <a:endParaRPr lang="en-US" sz="934" dirty="0">
              <a:ea typeface="+mn-ea"/>
              <a:cs typeface="+mn-cs"/>
            </a:endParaRPr>
          </a:p>
          <a:p>
            <a:pPr marL="0" indent="0">
              <a:lnSpc>
                <a:spcPct val="100000"/>
              </a:lnSpc>
              <a:spcAft>
                <a:spcPts val="0"/>
              </a:spcAft>
              <a:buNone/>
            </a:pPr>
            <a:r>
              <a:rPr lang="en-US" sz="1800" dirty="0"/>
              <a:t>Supplemental Resources </a:t>
            </a:r>
          </a:p>
          <a:p>
            <a:pPr>
              <a:lnSpc>
                <a:spcPct val="100000"/>
              </a:lnSpc>
              <a:spcAft>
                <a:spcPts val="0"/>
              </a:spcAft>
            </a:pPr>
            <a:r>
              <a:rPr lang="en-US" sz="1800" dirty="0"/>
              <a:t>Infographics</a:t>
            </a:r>
          </a:p>
          <a:p>
            <a:pPr>
              <a:lnSpc>
                <a:spcPct val="100000"/>
              </a:lnSpc>
              <a:spcAft>
                <a:spcPts val="0"/>
              </a:spcAft>
            </a:pPr>
            <a:r>
              <a:rPr lang="en-US" sz="1800" dirty="0"/>
              <a:t>eLearning Knowledge Reviews</a:t>
            </a:r>
          </a:p>
          <a:p>
            <a:pPr>
              <a:lnSpc>
                <a:spcPct val="100000"/>
              </a:lnSpc>
              <a:spcAft>
                <a:spcPts val="0"/>
              </a:spcAft>
            </a:pPr>
            <a:r>
              <a:rPr lang="en-US" sz="1800" dirty="0"/>
              <a:t>Resources for Results that provide step-by-step processes, sample language and tools</a:t>
            </a:r>
          </a:p>
          <a:p>
            <a:pPr>
              <a:lnSpc>
                <a:spcPct val="100000"/>
              </a:lnSpc>
              <a:spcAft>
                <a:spcPts val="0"/>
              </a:spcAft>
            </a:pPr>
            <a:r>
              <a:rPr lang="en-US" sz="1800" dirty="0"/>
              <a:t>Coaching Tools and Resources</a:t>
            </a:r>
          </a:p>
          <a:p>
            <a:endParaRPr lang="en-US" sz="2000" dirty="0"/>
          </a:p>
        </p:txBody>
      </p:sp>
      <p:sp>
        <p:nvSpPr>
          <p:cNvPr id="6" name="Title 5"/>
          <p:cNvSpPr>
            <a:spLocks noGrp="1"/>
          </p:cNvSpPr>
          <p:nvPr>
            <p:ph type="title"/>
          </p:nvPr>
        </p:nvSpPr>
        <p:spPr/>
        <p:txBody>
          <a:bodyPr>
            <a:noAutofit/>
          </a:bodyPr>
          <a:lstStyle/>
          <a:p>
            <a:r>
              <a:rPr lang="en-US" dirty="0"/>
              <a:t>Modularized Program Components</a:t>
            </a:r>
          </a:p>
        </p:txBody>
      </p:sp>
      <p:grpSp>
        <p:nvGrpSpPr>
          <p:cNvPr id="19" name="Group 18"/>
          <p:cNvGrpSpPr/>
          <p:nvPr/>
        </p:nvGrpSpPr>
        <p:grpSpPr>
          <a:xfrm>
            <a:off x="8068736" y="2481579"/>
            <a:ext cx="3200400" cy="2743200"/>
            <a:chOff x="4016375" y="1384300"/>
            <a:chExt cx="571500" cy="514351"/>
          </a:xfrm>
        </p:grpSpPr>
        <p:sp>
          <p:nvSpPr>
            <p:cNvPr id="20" name="Freeform 7"/>
            <p:cNvSpPr>
              <a:spLocks/>
            </p:cNvSpPr>
            <p:nvPr/>
          </p:nvSpPr>
          <p:spPr bwMode="auto">
            <a:xfrm>
              <a:off x="4035425" y="1414463"/>
              <a:ext cx="333375" cy="358775"/>
            </a:xfrm>
            <a:custGeom>
              <a:avLst/>
              <a:gdLst>
                <a:gd name="T0" fmla="*/ 0 w 420"/>
                <a:gd name="T1" fmla="*/ 0 h 454"/>
                <a:gd name="T2" fmla="*/ 420 w 420"/>
                <a:gd name="T3" fmla="*/ 0 h 454"/>
                <a:gd name="T4" fmla="*/ 420 w 420"/>
                <a:gd name="T5" fmla="*/ 139 h 454"/>
                <a:gd name="T6" fmla="*/ 385 w 420"/>
                <a:gd name="T7" fmla="*/ 139 h 454"/>
                <a:gd name="T8" fmla="*/ 385 w 420"/>
                <a:gd name="T9" fmla="*/ 37 h 454"/>
                <a:gd name="T10" fmla="*/ 35 w 420"/>
                <a:gd name="T11" fmla="*/ 37 h 454"/>
                <a:gd name="T12" fmla="*/ 35 w 420"/>
                <a:gd name="T13" fmla="*/ 416 h 454"/>
                <a:gd name="T14" fmla="*/ 385 w 420"/>
                <a:gd name="T15" fmla="*/ 416 h 454"/>
                <a:gd name="T16" fmla="*/ 385 w 420"/>
                <a:gd name="T17" fmla="*/ 385 h 454"/>
                <a:gd name="T18" fmla="*/ 420 w 420"/>
                <a:gd name="T19" fmla="*/ 385 h 454"/>
                <a:gd name="T20" fmla="*/ 420 w 420"/>
                <a:gd name="T21" fmla="*/ 454 h 454"/>
                <a:gd name="T22" fmla="*/ 0 w 420"/>
                <a:gd name="T23" fmla="*/ 454 h 454"/>
                <a:gd name="T24" fmla="*/ 0 w 420"/>
                <a:gd name="T2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0" h="454">
                  <a:moveTo>
                    <a:pt x="0" y="0"/>
                  </a:moveTo>
                  <a:lnTo>
                    <a:pt x="420" y="0"/>
                  </a:lnTo>
                  <a:lnTo>
                    <a:pt x="420" y="139"/>
                  </a:lnTo>
                  <a:lnTo>
                    <a:pt x="385" y="139"/>
                  </a:lnTo>
                  <a:lnTo>
                    <a:pt x="385" y="37"/>
                  </a:lnTo>
                  <a:lnTo>
                    <a:pt x="35" y="37"/>
                  </a:lnTo>
                  <a:lnTo>
                    <a:pt x="35" y="416"/>
                  </a:lnTo>
                  <a:lnTo>
                    <a:pt x="385" y="416"/>
                  </a:lnTo>
                  <a:lnTo>
                    <a:pt x="385" y="385"/>
                  </a:lnTo>
                  <a:lnTo>
                    <a:pt x="420" y="385"/>
                  </a:lnTo>
                  <a:lnTo>
                    <a:pt x="420" y="454"/>
                  </a:lnTo>
                  <a:lnTo>
                    <a:pt x="0" y="454"/>
                  </a:lnTo>
                  <a:lnTo>
                    <a:pt x="0" y="0"/>
                  </a:lnTo>
                  <a:close/>
                </a:path>
              </a:pathLst>
            </a:custGeom>
            <a:solidFill>
              <a:srgbClr val="333333"/>
            </a:solidFill>
            <a:ln w="0">
              <a:solidFill>
                <a:srgbClr val="2F454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Freeform 8"/>
            <p:cNvSpPr>
              <a:spLocks/>
            </p:cNvSpPr>
            <p:nvPr/>
          </p:nvSpPr>
          <p:spPr bwMode="auto">
            <a:xfrm>
              <a:off x="4267200" y="1527175"/>
              <a:ext cx="320675" cy="371475"/>
            </a:xfrm>
            <a:custGeom>
              <a:avLst/>
              <a:gdLst>
                <a:gd name="T0" fmla="*/ 308 w 402"/>
                <a:gd name="T1" fmla="*/ 0 h 468"/>
                <a:gd name="T2" fmla="*/ 355 w 402"/>
                <a:gd name="T3" fmla="*/ 22 h 468"/>
                <a:gd name="T4" fmla="*/ 375 w 402"/>
                <a:gd name="T5" fmla="*/ 34 h 468"/>
                <a:gd name="T6" fmla="*/ 388 w 402"/>
                <a:gd name="T7" fmla="*/ 49 h 468"/>
                <a:gd name="T8" fmla="*/ 396 w 402"/>
                <a:gd name="T9" fmla="*/ 69 h 468"/>
                <a:gd name="T10" fmla="*/ 400 w 402"/>
                <a:gd name="T11" fmla="*/ 91 h 468"/>
                <a:gd name="T12" fmla="*/ 402 w 402"/>
                <a:gd name="T13" fmla="*/ 207 h 468"/>
                <a:gd name="T14" fmla="*/ 363 w 402"/>
                <a:gd name="T15" fmla="*/ 250 h 468"/>
                <a:gd name="T16" fmla="*/ 363 w 402"/>
                <a:gd name="T17" fmla="*/ 468 h 468"/>
                <a:gd name="T18" fmla="*/ 184 w 402"/>
                <a:gd name="T19" fmla="*/ 468 h 468"/>
                <a:gd name="T20" fmla="*/ 184 w 402"/>
                <a:gd name="T21" fmla="*/ 462 h 468"/>
                <a:gd name="T22" fmla="*/ 184 w 402"/>
                <a:gd name="T23" fmla="*/ 442 h 468"/>
                <a:gd name="T24" fmla="*/ 184 w 402"/>
                <a:gd name="T25" fmla="*/ 415 h 468"/>
                <a:gd name="T26" fmla="*/ 186 w 402"/>
                <a:gd name="T27" fmla="*/ 381 h 468"/>
                <a:gd name="T28" fmla="*/ 186 w 402"/>
                <a:gd name="T29" fmla="*/ 342 h 468"/>
                <a:gd name="T30" fmla="*/ 186 w 402"/>
                <a:gd name="T31" fmla="*/ 299 h 468"/>
                <a:gd name="T32" fmla="*/ 186 w 402"/>
                <a:gd name="T33" fmla="*/ 258 h 468"/>
                <a:gd name="T34" fmla="*/ 186 w 402"/>
                <a:gd name="T35" fmla="*/ 216 h 468"/>
                <a:gd name="T36" fmla="*/ 186 w 402"/>
                <a:gd name="T37" fmla="*/ 181 h 468"/>
                <a:gd name="T38" fmla="*/ 186 w 402"/>
                <a:gd name="T39" fmla="*/ 152 h 468"/>
                <a:gd name="T40" fmla="*/ 186 w 402"/>
                <a:gd name="T41" fmla="*/ 132 h 468"/>
                <a:gd name="T42" fmla="*/ 186 w 402"/>
                <a:gd name="T43" fmla="*/ 124 h 468"/>
                <a:gd name="T44" fmla="*/ 139 w 402"/>
                <a:gd name="T45" fmla="*/ 169 h 468"/>
                <a:gd name="T46" fmla="*/ 125 w 402"/>
                <a:gd name="T47" fmla="*/ 179 h 468"/>
                <a:gd name="T48" fmla="*/ 110 w 402"/>
                <a:gd name="T49" fmla="*/ 179 h 468"/>
                <a:gd name="T50" fmla="*/ 96 w 402"/>
                <a:gd name="T51" fmla="*/ 173 h 468"/>
                <a:gd name="T52" fmla="*/ 19 w 402"/>
                <a:gd name="T53" fmla="*/ 114 h 468"/>
                <a:gd name="T54" fmla="*/ 6 w 402"/>
                <a:gd name="T55" fmla="*/ 99 h 468"/>
                <a:gd name="T56" fmla="*/ 0 w 402"/>
                <a:gd name="T57" fmla="*/ 81 h 468"/>
                <a:gd name="T58" fmla="*/ 2 w 402"/>
                <a:gd name="T59" fmla="*/ 63 h 468"/>
                <a:gd name="T60" fmla="*/ 9 w 402"/>
                <a:gd name="T61" fmla="*/ 46 h 468"/>
                <a:gd name="T62" fmla="*/ 108 w 402"/>
                <a:gd name="T63" fmla="*/ 104 h 468"/>
                <a:gd name="T64" fmla="*/ 149 w 402"/>
                <a:gd name="T65" fmla="*/ 51 h 468"/>
                <a:gd name="T66" fmla="*/ 157 w 402"/>
                <a:gd name="T67" fmla="*/ 44 h 468"/>
                <a:gd name="T68" fmla="*/ 165 w 402"/>
                <a:gd name="T69" fmla="*/ 36 h 468"/>
                <a:gd name="T70" fmla="*/ 176 w 402"/>
                <a:gd name="T71" fmla="*/ 30 h 468"/>
                <a:gd name="T72" fmla="*/ 233 w 402"/>
                <a:gd name="T73" fmla="*/ 2 h 468"/>
                <a:gd name="T74" fmla="*/ 273 w 402"/>
                <a:gd name="T75" fmla="*/ 65 h 468"/>
                <a:gd name="T76" fmla="*/ 308 w 402"/>
                <a:gd name="T77"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2" h="468">
                  <a:moveTo>
                    <a:pt x="308" y="0"/>
                  </a:moveTo>
                  <a:lnTo>
                    <a:pt x="355" y="22"/>
                  </a:lnTo>
                  <a:lnTo>
                    <a:pt x="375" y="34"/>
                  </a:lnTo>
                  <a:lnTo>
                    <a:pt x="388" y="49"/>
                  </a:lnTo>
                  <a:lnTo>
                    <a:pt x="396" y="69"/>
                  </a:lnTo>
                  <a:lnTo>
                    <a:pt x="400" y="91"/>
                  </a:lnTo>
                  <a:lnTo>
                    <a:pt x="402" y="207"/>
                  </a:lnTo>
                  <a:lnTo>
                    <a:pt x="363" y="250"/>
                  </a:lnTo>
                  <a:lnTo>
                    <a:pt x="363" y="468"/>
                  </a:lnTo>
                  <a:lnTo>
                    <a:pt x="184" y="468"/>
                  </a:lnTo>
                  <a:lnTo>
                    <a:pt x="184" y="462"/>
                  </a:lnTo>
                  <a:lnTo>
                    <a:pt x="184" y="442"/>
                  </a:lnTo>
                  <a:lnTo>
                    <a:pt x="184" y="415"/>
                  </a:lnTo>
                  <a:lnTo>
                    <a:pt x="186" y="381"/>
                  </a:lnTo>
                  <a:lnTo>
                    <a:pt x="186" y="342"/>
                  </a:lnTo>
                  <a:lnTo>
                    <a:pt x="186" y="299"/>
                  </a:lnTo>
                  <a:lnTo>
                    <a:pt x="186" y="258"/>
                  </a:lnTo>
                  <a:lnTo>
                    <a:pt x="186" y="216"/>
                  </a:lnTo>
                  <a:lnTo>
                    <a:pt x="186" y="181"/>
                  </a:lnTo>
                  <a:lnTo>
                    <a:pt x="186" y="152"/>
                  </a:lnTo>
                  <a:lnTo>
                    <a:pt x="186" y="132"/>
                  </a:lnTo>
                  <a:lnTo>
                    <a:pt x="186" y="124"/>
                  </a:lnTo>
                  <a:lnTo>
                    <a:pt x="139" y="169"/>
                  </a:lnTo>
                  <a:lnTo>
                    <a:pt x="125" y="179"/>
                  </a:lnTo>
                  <a:lnTo>
                    <a:pt x="110" y="179"/>
                  </a:lnTo>
                  <a:lnTo>
                    <a:pt x="96" y="173"/>
                  </a:lnTo>
                  <a:lnTo>
                    <a:pt x="19" y="114"/>
                  </a:lnTo>
                  <a:lnTo>
                    <a:pt x="6" y="99"/>
                  </a:lnTo>
                  <a:lnTo>
                    <a:pt x="0" y="81"/>
                  </a:lnTo>
                  <a:lnTo>
                    <a:pt x="2" y="63"/>
                  </a:lnTo>
                  <a:lnTo>
                    <a:pt x="9" y="46"/>
                  </a:lnTo>
                  <a:lnTo>
                    <a:pt x="108" y="104"/>
                  </a:lnTo>
                  <a:lnTo>
                    <a:pt x="149" y="51"/>
                  </a:lnTo>
                  <a:lnTo>
                    <a:pt x="157" y="44"/>
                  </a:lnTo>
                  <a:lnTo>
                    <a:pt x="165" y="36"/>
                  </a:lnTo>
                  <a:lnTo>
                    <a:pt x="176" y="30"/>
                  </a:lnTo>
                  <a:lnTo>
                    <a:pt x="233" y="2"/>
                  </a:lnTo>
                  <a:lnTo>
                    <a:pt x="273" y="65"/>
                  </a:lnTo>
                  <a:lnTo>
                    <a:pt x="308" y="0"/>
                  </a:lnTo>
                  <a:close/>
                </a:path>
              </a:pathLst>
            </a:custGeom>
            <a:solidFill>
              <a:srgbClr val="333333"/>
            </a:solidFill>
            <a:ln w="0">
              <a:solidFill>
                <a:srgbClr val="2F454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Rectangle 9"/>
            <p:cNvSpPr>
              <a:spLocks noChangeArrowheads="1"/>
            </p:cNvSpPr>
            <p:nvPr/>
          </p:nvSpPr>
          <p:spPr bwMode="auto">
            <a:xfrm>
              <a:off x="4016375" y="1384300"/>
              <a:ext cx="371475" cy="65088"/>
            </a:xfrm>
            <a:prstGeom prst="rect">
              <a:avLst/>
            </a:prstGeom>
            <a:solidFill>
              <a:srgbClr val="333333"/>
            </a:solidFill>
            <a:ln w="0">
              <a:solidFill>
                <a:srgbClr val="2F454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Rectangle 10"/>
            <p:cNvSpPr>
              <a:spLocks noChangeArrowheads="1"/>
            </p:cNvSpPr>
            <p:nvPr/>
          </p:nvSpPr>
          <p:spPr bwMode="auto">
            <a:xfrm>
              <a:off x="4135438" y="1757363"/>
              <a:ext cx="34925" cy="141288"/>
            </a:xfrm>
            <a:prstGeom prst="rect">
              <a:avLst/>
            </a:prstGeom>
            <a:solidFill>
              <a:srgbClr val="333333"/>
            </a:solidFill>
            <a:ln w="0">
              <a:solidFill>
                <a:srgbClr val="2F454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Rectangle 11"/>
            <p:cNvSpPr>
              <a:spLocks noChangeArrowheads="1"/>
            </p:cNvSpPr>
            <p:nvPr/>
          </p:nvSpPr>
          <p:spPr bwMode="auto">
            <a:xfrm>
              <a:off x="4238625" y="1757363"/>
              <a:ext cx="34925" cy="141288"/>
            </a:xfrm>
            <a:prstGeom prst="rect">
              <a:avLst/>
            </a:prstGeom>
            <a:solidFill>
              <a:srgbClr val="333333"/>
            </a:solidFill>
            <a:ln w="0">
              <a:solidFill>
                <a:srgbClr val="2F454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Freeform 12"/>
            <p:cNvSpPr>
              <a:spLocks/>
            </p:cNvSpPr>
            <p:nvPr/>
          </p:nvSpPr>
          <p:spPr bwMode="auto">
            <a:xfrm>
              <a:off x="4425950" y="1385888"/>
              <a:ext cx="101600" cy="127000"/>
            </a:xfrm>
            <a:custGeom>
              <a:avLst/>
              <a:gdLst>
                <a:gd name="T0" fmla="*/ 63 w 128"/>
                <a:gd name="T1" fmla="*/ 0 h 161"/>
                <a:gd name="T2" fmla="*/ 84 w 128"/>
                <a:gd name="T3" fmla="*/ 4 h 161"/>
                <a:gd name="T4" fmla="*/ 102 w 128"/>
                <a:gd name="T5" fmla="*/ 13 h 161"/>
                <a:gd name="T6" fmla="*/ 116 w 128"/>
                <a:gd name="T7" fmla="*/ 27 h 161"/>
                <a:gd name="T8" fmla="*/ 124 w 128"/>
                <a:gd name="T9" fmla="*/ 47 h 161"/>
                <a:gd name="T10" fmla="*/ 128 w 128"/>
                <a:gd name="T11" fmla="*/ 68 h 161"/>
                <a:gd name="T12" fmla="*/ 128 w 128"/>
                <a:gd name="T13" fmla="*/ 92 h 161"/>
                <a:gd name="T14" fmla="*/ 124 w 128"/>
                <a:gd name="T15" fmla="*/ 114 h 161"/>
                <a:gd name="T16" fmla="*/ 116 w 128"/>
                <a:gd name="T17" fmla="*/ 133 h 161"/>
                <a:gd name="T18" fmla="*/ 102 w 128"/>
                <a:gd name="T19" fmla="*/ 147 h 161"/>
                <a:gd name="T20" fmla="*/ 84 w 128"/>
                <a:gd name="T21" fmla="*/ 157 h 161"/>
                <a:gd name="T22" fmla="*/ 63 w 128"/>
                <a:gd name="T23" fmla="*/ 161 h 161"/>
                <a:gd name="T24" fmla="*/ 41 w 128"/>
                <a:gd name="T25" fmla="*/ 157 h 161"/>
                <a:gd name="T26" fmla="*/ 24 w 128"/>
                <a:gd name="T27" fmla="*/ 147 h 161"/>
                <a:gd name="T28" fmla="*/ 10 w 128"/>
                <a:gd name="T29" fmla="*/ 133 h 161"/>
                <a:gd name="T30" fmla="*/ 2 w 128"/>
                <a:gd name="T31" fmla="*/ 114 h 161"/>
                <a:gd name="T32" fmla="*/ 0 w 128"/>
                <a:gd name="T33" fmla="*/ 92 h 161"/>
                <a:gd name="T34" fmla="*/ 0 w 128"/>
                <a:gd name="T35" fmla="*/ 68 h 161"/>
                <a:gd name="T36" fmla="*/ 2 w 128"/>
                <a:gd name="T37" fmla="*/ 47 h 161"/>
                <a:gd name="T38" fmla="*/ 10 w 128"/>
                <a:gd name="T39" fmla="*/ 27 h 161"/>
                <a:gd name="T40" fmla="*/ 24 w 128"/>
                <a:gd name="T41" fmla="*/ 13 h 161"/>
                <a:gd name="T42" fmla="*/ 41 w 128"/>
                <a:gd name="T43" fmla="*/ 4 h 161"/>
                <a:gd name="T44" fmla="*/ 63 w 128"/>
                <a:gd name="T45"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61">
                  <a:moveTo>
                    <a:pt x="63" y="0"/>
                  </a:moveTo>
                  <a:lnTo>
                    <a:pt x="84" y="4"/>
                  </a:lnTo>
                  <a:lnTo>
                    <a:pt x="102" y="13"/>
                  </a:lnTo>
                  <a:lnTo>
                    <a:pt x="116" y="27"/>
                  </a:lnTo>
                  <a:lnTo>
                    <a:pt x="124" y="47"/>
                  </a:lnTo>
                  <a:lnTo>
                    <a:pt x="128" y="68"/>
                  </a:lnTo>
                  <a:lnTo>
                    <a:pt x="128" y="92"/>
                  </a:lnTo>
                  <a:lnTo>
                    <a:pt x="124" y="114"/>
                  </a:lnTo>
                  <a:lnTo>
                    <a:pt x="116" y="133"/>
                  </a:lnTo>
                  <a:lnTo>
                    <a:pt x="102" y="147"/>
                  </a:lnTo>
                  <a:lnTo>
                    <a:pt x="84" y="157"/>
                  </a:lnTo>
                  <a:lnTo>
                    <a:pt x="63" y="161"/>
                  </a:lnTo>
                  <a:lnTo>
                    <a:pt x="41" y="157"/>
                  </a:lnTo>
                  <a:lnTo>
                    <a:pt x="24" y="147"/>
                  </a:lnTo>
                  <a:lnTo>
                    <a:pt x="10" y="133"/>
                  </a:lnTo>
                  <a:lnTo>
                    <a:pt x="2" y="114"/>
                  </a:lnTo>
                  <a:lnTo>
                    <a:pt x="0" y="92"/>
                  </a:lnTo>
                  <a:lnTo>
                    <a:pt x="0" y="68"/>
                  </a:lnTo>
                  <a:lnTo>
                    <a:pt x="2" y="47"/>
                  </a:lnTo>
                  <a:lnTo>
                    <a:pt x="10" y="27"/>
                  </a:lnTo>
                  <a:lnTo>
                    <a:pt x="24" y="13"/>
                  </a:lnTo>
                  <a:lnTo>
                    <a:pt x="41" y="4"/>
                  </a:lnTo>
                  <a:lnTo>
                    <a:pt x="63" y="0"/>
                  </a:lnTo>
                  <a:close/>
                </a:path>
              </a:pathLst>
            </a:custGeom>
            <a:solidFill>
              <a:srgbClr val="333333"/>
            </a:solidFill>
            <a:ln w="0">
              <a:solidFill>
                <a:srgbClr val="2F454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2478214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p:txBody>
          <a:bodyPr/>
          <a:lstStyle/>
          <a:p>
            <a:pPr marL="0" indent="0">
              <a:lnSpc>
                <a:spcPct val="100000"/>
              </a:lnSpc>
              <a:spcAft>
                <a:spcPts val="0"/>
              </a:spcAft>
              <a:buNone/>
            </a:pPr>
            <a:endParaRPr lang="en-US" sz="2000" dirty="0"/>
          </a:p>
          <a:p>
            <a:pPr marL="0" lvl="0" indent="0">
              <a:buNone/>
            </a:pPr>
            <a:r>
              <a:rPr lang="en-US" sz="1800" dirty="0" err="1"/>
              <a:t>SkillSet</a:t>
            </a:r>
            <a:r>
              <a:rPr lang="en-US" sz="1800" dirty="0"/>
              <a:t> is a 1-day program (6 total hours of delivered content) that can be delivered in a live classroom setting or virtually.  </a:t>
            </a:r>
          </a:p>
          <a:p>
            <a:pPr marL="0" lvl="0" indent="0">
              <a:buNone/>
            </a:pPr>
            <a:r>
              <a:rPr lang="en-US" sz="1800" dirty="0" err="1"/>
              <a:t>SkillSet</a:t>
            </a:r>
            <a:r>
              <a:rPr lang="en-US" sz="1800" dirty="0"/>
              <a:t> offers a pre-learning opportunity which introduces the                                                                            learner to Trustworthy Selling and our Trustworthy Selling model.</a:t>
            </a:r>
          </a:p>
          <a:p>
            <a:pPr marL="0" lvl="0" indent="0">
              <a:lnSpc>
                <a:spcPct val="100000"/>
              </a:lnSpc>
              <a:spcAft>
                <a:spcPts val="0"/>
              </a:spcAft>
              <a:buNone/>
            </a:pPr>
            <a:r>
              <a:rPr lang="en-US" sz="1800" dirty="0" err="1"/>
              <a:t>SkillSet</a:t>
            </a:r>
            <a:r>
              <a:rPr lang="en-US" sz="1800" dirty="0"/>
              <a:t> focuses on the core sales effectiveness skills of</a:t>
            </a:r>
          </a:p>
          <a:p>
            <a:pPr lvl="0">
              <a:lnSpc>
                <a:spcPct val="100000"/>
              </a:lnSpc>
              <a:spcAft>
                <a:spcPts val="0"/>
              </a:spcAft>
            </a:pPr>
            <a:r>
              <a:rPr lang="en-US" sz="1800" dirty="0"/>
              <a:t>Business Development Strategies</a:t>
            </a:r>
          </a:p>
          <a:p>
            <a:pPr lvl="0">
              <a:lnSpc>
                <a:spcPct val="100000"/>
              </a:lnSpc>
              <a:spcAft>
                <a:spcPts val="0"/>
              </a:spcAft>
            </a:pPr>
            <a:r>
              <a:rPr lang="en-US" sz="1800" dirty="0"/>
              <a:t>Collaborative Discovery</a:t>
            </a:r>
          </a:p>
          <a:p>
            <a:pPr marL="0" lvl="0" indent="0">
              <a:buNone/>
            </a:pPr>
            <a:r>
              <a:rPr lang="en-US" sz="1800" dirty="0"/>
              <a:t>with the goal of helping sales professionals get in front of the                                                                         right potential clients, build trust quickly, and identify the needs and                                                                         desires of the potential client through the art of questioning so they                                                                        can make proper recommendations. </a:t>
            </a:r>
          </a:p>
          <a:p>
            <a:pPr marL="0" lvl="0" indent="0">
              <a:buNone/>
            </a:pPr>
            <a:r>
              <a:rPr lang="en-US" sz="1800" dirty="0" err="1"/>
              <a:t>SkillSet</a:t>
            </a:r>
            <a:r>
              <a:rPr lang="en-US" sz="1800" dirty="0"/>
              <a:t> is easy to implement, easy to execute! </a:t>
            </a:r>
          </a:p>
          <a:p>
            <a:endParaRPr lang="en-US" sz="2000" dirty="0"/>
          </a:p>
        </p:txBody>
      </p:sp>
      <p:sp>
        <p:nvSpPr>
          <p:cNvPr id="6" name="Title 5"/>
          <p:cNvSpPr>
            <a:spLocks noGrp="1"/>
          </p:cNvSpPr>
          <p:nvPr>
            <p:ph type="title"/>
          </p:nvPr>
        </p:nvSpPr>
        <p:spPr/>
        <p:txBody>
          <a:bodyPr>
            <a:noAutofit/>
          </a:bodyPr>
          <a:lstStyle/>
          <a:p>
            <a:r>
              <a:rPr lang="en-US" dirty="0" err="1"/>
              <a:t>SkillSet</a:t>
            </a:r>
            <a:r>
              <a:rPr lang="en-US" dirty="0"/>
              <a:t> </a:t>
            </a:r>
            <a:r>
              <a:rPr lang="en-US" sz="1600" i="1" dirty="0"/>
              <a:t>powered by </a:t>
            </a:r>
            <a:r>
              <a:rPr lang="en-US" dirty="0"/>
              <a:t>TS Program Components</a:t>
            </a:r>
          </a:p>
        </p:txBody>
      </p:sp>
      <p:grpSp>
        <p:nvGrpSpPr>
          <p:cNvPr id="19" name="Group 18"/>
          <p:cNvGrpSpPr/>
          <p:nvPr/>
        </p:nvGrpSpPr>
        <p:grpSpPr>
          <a:xfrm>
            <a:off x="8068736" y="2481579"/>
            <a:ext cx="3200400" cy="2743200"/>
            <a:chOff x="4016375" y="1384300"/>
            <a:chExt cx="571500" cy="514351"/>
          </a:xfrm>
        </p:grpSpPr>
        <p:sp>
          <p:nvSpPr>
            <p:cNvPr id="20" name="Freeform 7"/>
            <p:cNvSpPr>
              <a:spLocks/>
            </p:cNvSpPr>
            <p:nvPr/>
          </p:nvSpPr>
          <p:spPr bwMode="auto">
            <a:xfrm>
              <a:off x="4035425" y="1414463"/>
              <a:ext cx="333375" cy="358775"/>
            </a:xfrm>
            <a:custGeom>
              <a:avLst/>
              <a:gdLst>
                <a:gd name="T0" fmla="*/ 0 w 420"/>
                <a:gd name="T1" fmla="*/ 0 h 454"/>
                <a:gd name="T2" fmla="*/ 420 w 420"/>
                <a:gd name="T3" fmla="*/ 0 h 454"/>
                <a:gd name="T4" fmla="*/ 420 w 420"/>
                <a:gd name="T5" fmla="*/ 139 h 454"/>
                <a:gd name="T6" fmla="*/ 385 w 420"/>
                <a:gd name="T7" fmla="*/ 139 h 454"/>
                <a:gd name="T8" fmla="*/ 385 w 420"/>
                <a:gd name="T9" fmla="*/ 37 h 454"/>
                <a:gd name="T10" fmla="*/ 35 w 420"/>
                <a:gd name="T11" fmla="*/ 37 h 454"/>
                <a:gd name="T12" fmla="*/ 35 w 420"/>
                <a:gd name="T13" fmla="*/ 416 h 454"/>
                <a:gd name="T14" fmla="*/ 385 w 420"/>
                <a:gd name="T15" fmla="*/ 416 h 454"/>
                <a:gd name="T16" fmla="*/ 385 w 420"/>
                <a:gd name="T17" fmla="*/ 385 h 454"/>
                <a:gd name="T18" fmla="*/ 420 w 420"/>
                <a:gd name="T19" fmla="*/ 385 h 454"/>
                <a:gd name="T20" fmla="*/ 420 w 420"/>
                <a:gd name="T21" fmla="*/ 454 h 454"/>
                <a:gd name="T22" fmla="*/ 0 w 420"/>
                <a:gd name="T23" fmla="*/ 454 h 454"/>
                <a:gd name="T24" fmla="*/ 0 w 420"/>
                <a:gd name="T2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0" h="454">
                  <a:moveTo>
                    <a:pt x="0" y="0"/>
                  </a:moveTo>
                  <a:lnTo>
                    <a:pt x="420" y="0"/>
                  </a:lnTo>
                  <a:lnTo>
                    <a:pt x="420" y="139"/>
                  </a:lnTo>
                  <a:lnTo>
                    <a:pt x="385" y="139"/>
                  </a:lnTo>
                  <a:lnTo>
                    <a:pt x="385" y="37"/>
                  </a:lnTo>
                  <a:lnTo>
                    <a:pt x="35" y="37"/>
                  </a:lnTo>
                  <a:lnTo>
                    <a:pt x="35" y="416"/>
                  </a:lnTo>
                  <a:lnTo>
                    <a:pt x="385" y="416"/>
                  </a:lnTo>
                  <a:lnTo>
                    <a:pt x="385" y="385"/>
                  </a:lnTo>
                  <a:lnTo>
                    <a:pt x="420" y="385"/>
                  </a:lnTo>
                  <a:lnTo>
                    <a:pt x="420" y="454"/>
                  </a:lnTo>
                  <a:lnTo>
                    <a:pt x="0" y="454"/>
                  </a:lnTo>
                  <a:lnTo>
                    <a:pt x="0" y="0"/>
                  </a:lnTo>
                  <a:close/>
                </a:path>
              </a:pathLst>
            </a:custGeom>
            <a:solidFill>
              <a:srgbClr val="333333"/>
            </a:solidFill>
            <a:ln w="0">
              <a:solidFill>
                <a:srgbClr val="2F454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Freeform 8"/>
            <p:cNvSpPr>
              <a:spLocks/>
            </p:cNvSpPr>
            <p:nvPr/>
          </p:nvSpPr>
          <p:spPr bwMode="auto">
            <a:xfrm>
              <a:off x="4267200" y="1527175"/>
              <a:ext cx="320675" cy="371475"/>
            </a:xfrm>
            <a:custGeom>
              <a:avLst/>
              <a:gdLst>
                <a:gd name="T0" fmla="*/ 308 w 402"/>
                <a:gd name="T1" fmla="*/ 0 h 468"/>
                <a:gd name="T2" fmla="*/ 355 w 402"/>
                <a:gd name="T3" fmla="*/ 22 h 468"/>
                <a:gd name="T4" fmla="*/ 375 w 402"/>
                <a:gd name="T5" fmla="*/ 34 h 468"/>
                <a:gd name="T6" fmla="*/ 388 w 402"/>
                <a:gd name="T7" fmla="*/ 49 h 468"/>
                <a:gd name="T8" fmla="*/ 396 w 402"/>
                <a:gd name="T9" fmla="*/ 69 h 468"/>
                <a:gd name="T10" fmla="*/ 400 w 402"/>
                <a:gd name="T11" fmla="*/ 91 h 468"/>
                <a:gd name="T12" fmla="*/ 402 w 402"/>
                <a:gd name="T13" fmla="*/ 207 h 468"/>
                <a:gd name="T14" fmla="*/ 363 w 402"/>
                <a:gd name="T15" fmla="*/ 250 h 468"/>
                <a:gd name="T16" fmla="*/ 363 w 402"/>
                <a:gd name="T17" fmla="*/ 468 h 468"/>
                <a:gd name="T18" fmla="*/ 184 w 402"/>
                <a:gd name="T19" fmla="*/ 468 h 468"/>
                <a:gd name="T20" fmla="*/ 184 w 402"/>
                <a:gd name="T21" fmla="*/ 462 h 468"/>
                <a:gd name="T22" fmla="*/ 184 w 402"/>
                <a:gd name="T23" fmla="*/ 442 h 468"/>
                <a:gd name="T24" fmla="*/ 184 w 402"/>
                <a:gd name="T25" fmla="*/ 415 h 468"/>
                <a:gd name="T26" fmla="*/ 186 w 402"/>
                <a:gd name="T27" fmla="*/ 381 h 468"/>
                <a:gd name="T28" fmla="*/ 186 w 402"/>
                <a:gd name="T29" fmla="*/ 342 h 468"/>
                <a:gd name="T30" fmla="*/ 186 w 402"/>
                <a:gd name="T31" fmla="*/ 299 h 468"/>
                <a:gd name="T32" fmla="*/ 186 w 402"/>
                <a:gd name="T33" fmla="*/ 258 h 468"/>
                <a:gd name="T34" fmla="*/ 186 w 402"/>
                <a:gd name="T35" fmla="*/ 216 h 468"/>
                <a:gd name="T36" fmla="*/ 186 w 402"/>
                <a:gd name="T37" fmla="*/ 181 h 468"/>
                <a:gd name="T38" fmla="*/ 186 w 402"/>
                <a:gd name="T39" fmla="*/ 152 h 468"/>
                <a:gd name="T40" fmla="*/ 186 w 402"/>
                <a:gd name="T41" fmla="*/ 132 h 468"/>
                <a:gd name="T42" fmla="*/ 186 w 402"/>
                <a:gd name="T43" fmla="*/ 124 h 468"/>
                <a:gd name="T44" fmla="*/ 139 w 402"/>
                <a:gd name="T45" fmla="*/ 169 h 468"/>
                <a:gd name="T46" fmla="*/ 125 w 402"/>
                <a:gd name="T47" fmla="*/ 179 h 468"/>
                <a:gd name="T48" fmla="*/ 110 w 402"/>
                <a:gd name="T49" fmla="*/ 179 h 468"/>
                <a:gd name="T50" fmla="*/ 96 w 402"/>
                <a:gd name="T51" fmla="*/ 173 h 468"/>
                <a:gd name="T52" fmla="*/ 19 w 402"/>
                <a:gd name="T53" fmla="*/ 114 h 468"/>
                <a:gd name="T54" fmla="*/ 6 w 402"/>
                <a:gd name="T55" fmla="*/ 99 h 468"/>
                <a:gd name="T56" fmla="*/ 0 w 402"/>
                <a:gd name="T57" fmla="*/ 81 h 468"/>
                <a:gd name="T58" fmla="*/ 2 w 402"/>
                <a:gd name="T59" fmla="*/ 63 h 468"/>
                <a:gd name="T60" fmla="*/ 9 w 402"/>
                <a:gd name="T61" fmla="*/ 46 h 468"/>
                <a:gd name="T62" fmla="*/ 108 w 402"/>
                <a:gd name="T63" fmla="*/ 104 h 468"/>
                <a:gd name="T64" fmla="*/ 149 w 402"/>
                <a:gd name="T65" fmla="*/ 51 h 468"/>
                <a:gd name="T66" fmla="*/ 157 w 402"/>
                <a:gd name="T67" fmla="*/ 44 h 468"/>
                <a:gd name="T68" fmla="*/ 165 w 402"/>
                <a:gd name="T69" fmla="*/ 36 h 468"/>
                <a:gd name="T70" fmla="*/ 176 w 402"/>
                <a:gd name="T71" fmla="*/ 30 h 468"/>
                <a:gd name="T72" fmla="*/ 233 w 402"/>
                <a:gd name="T73" fmla="*/ 2 h 468"/>
                <a:gd name="T74" fmla="*/ 273 w 402"/>
                <a:gd name="T75" fmla="*/ 65 h 468"/>
                <a:gd name="T76" fmla="*/ 308 w 402"/>
                <a:gd name="T77"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2" h="468">
                  <a:moveTo>
                    <a:pt x="308" y="0"/>
                  </a:moveTo>
                  <a:lnTo>
                    <a:pt x="355" y="22"/>
                  </a:lnTo>
                  <a:lnTo>
                    <a:pt x="375" y="34"/>
                  </a:lnTo>
                  <a:lnTo>
                    <a:pt x="388" y="49"/>
                  </a:lnTo>
                  <a:lnTo>
                    <a:pt x="396" y="69"/>
                  </a:lnTo>
                  <a:lnTo>
                    <a:pt x="400" y="91"/>
                  </a:lnTo>
                  <a:lnTo>
                    <a:pt x="402" y="207"/>
                  </a:lnTo>
                  <a:lnTo>
                    <a:pt x="363" y="250"/>
                  </a:lnTo>
                  <a:lnTo>
                    <a:pt x="363" y="468"/>
                  </a:lnTo>
                  <a:lnTo>
                    <a:pt x="184" y="468"/>
                  </a:lnTo>
                  <a:lnTo>
                    <a:pt x="184" y="462"/>
                  </a:lnTo>
                  <a:lnTo>
                    <a:pt x="184" y="442"/>
                  </a:lnTo>
                  <a:lnTo>
                    <a:pt x="184" y="415"/>
                  </a:lnTo>
                  <a:lnTo>
                    <a:pt x="186" y="381"/>
                  </a:lnTo>
                  <a:lnTo>
                    <a:pt x="186" y="342"/>
                  </a:lnTo>
                  <a:lnTo>
                    <a:pt x="186" y="299"/>
                  </a:lnTo>
                  <a:lnTo>
                    <a:pt x="186" y="258"/>
                  </a:lnTo>
                  <a:lnTo>
                    <a:pt x="186" y="216"/>
                  </a:lnTo>
                  <a:lnTo>
                    <a:pt x="186" y="181"/>
                  </a:lnTo>
                  <a:lnTo>
                    <a:pt x="186" y="152"/>
                  </a:lnTo>
                  <a:lnTo>
                    <a:pt x="186" y="132"/>
                  </a:lnTo>
                  <a:lnTo>
                    <a:pt x="186" y="124"/>
                  </a:lnTo>
                  <a:lnTo>
                    <a:pt x="139" y="169"/>
                  </a:lnTo>
                  <a:lnTo>
                    <a:pt x="125" y="179"/>
                  </a:lnTo>
                  <a:lnTo>
                    <a:pt x="110" y="179"/>
                  </a:lnTo>
                  <a:lnTo>
                    <a:pt x="96" y="173"/>
                  </a:lnTo>
                  <a:lnTo>
                    <a:pt x="19" y="114"/>
                  </a:lnTo>
                  <a:lnTo>
                    <a:pt x="6" y="99"/>
                  </a:lnTo>
                  <a:lnTo>
                    <a:pt x="0" y="81"/>
                  </a:lnTo>
                  <a:lnTo>
                    <a:pt x="2" y="63"/>
                  </a:lnTo>
                  <a:lnTo>
                    <a:pt x="9" y="46"/>
                  </a:lnTo>
                  <a:lnTo>
                    <a:pt x="108" y="104"/>
                  </a:lnTo>
                  <a:lnTo>
                    <a:pt x="149" y="51"/>
                  </a:lnTo>
                  <a:lnTo>
                    <a:pt x="157" y="44"/>
                  </a:lnTo>
                  <a:lnTo>
                    <a:pt x="165" y="36"/>
                  </a:lnTo>
                  <a:lnTo>
                    <a:pt x="176" y="30"/>
                  </a:lnTo>
                  <a:lnTo>
                    <a:pt x="233" y="2"/>
                  </a:lnTo>
                  <a:lnTo>
                    <a:pt x="273" y="65"/>
                  </a:lnTo>
                  <a:lnTo>
                    <a:pt x="308" y="0"/>
                  </a:lnTo>
                  <a:close/>
                </a:path>
              </a:pathLst>
            </a:custGeom>
            <a:solidFill>
              <a:srgbClr val="333333"/>
            </a:solidFill>
            <a:ln w="0">
              <a:solidFill>
                <a:srgbClr val="2F454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Rectangle 9"/>
            <p:cNvSpPr>
              <a:spLocks noChangeArrowheads="1"/>
            </p:cNvSpPr>
            <p:nvPr/>
          </p:nvSpPr>
          <p:spPr bwMode="auto">
            <a:xfrm>
              <a:off x="4016375" y="1384300"/>
              <a:ext cx="371475" cy="65088"/>
            </a:xfrm>
            <a:prstGeom prst="rect">
              <a:avLst/>
            </a:prstGeom>
            <a:solidFill>
              <a:srgbClr val="333333"/>
            </a:solidFill>
            <a:ln w="0">
              <a:solidFill>
                <a:srgbClr val="2F454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Rectangle 10"/>
            <p:cNvSpPr>
              <a:spLocks noChangeArrowheads="1"/>
            </p:cNvSpPr>
            <p:nvPr/>
          </p:nvSpPr>
          <p:spPr bwMode="auto">
            <a:xfrm>
              <a:off x="4135438" y="1757363"/>
              <a:ext cx="34925" cy="141288"/>
            </a:xfrm>
            <a:prstGeom prst="rect">
              <a:avLst/>
            </a:prstGeom>
            <a:solidFill>
              <a:srgbClr val="333333"/>
            </a:solidFill>
            <a:ln w="0">
              <a:solidFill>
                <a:srgbClr val="2F454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Rectangle 11"/>
            <p:cNvSpPr>
              <a:spLocks noChangeArrowheads="1"/>
            </p:cNvSpPr>
            <p:nvPr/>
          </p:nvSpPr>
          <p:spPr bwMode="auto">
            <a:xfrm>
              <a:off x="4238625" y="1757363"/>
              <a:ext cx="34925" cy="141288"/>
            </a:xfrm>
            <a:prstGeom prst="rect">
              <a:avLst/>
            </a:prstGeom>
            <a:solidFill>
              <a:srgbClr val="333333"/>
            </a:solidFill>
            <a:ln w="0">
              <a:solidFill>
                <a:srgbClr val="2F454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Freeform 12"/>
            <p:cNvSpPr>
              <a:spLocks/>
            </p:cNvSpPr>
            <p:nvPr/>
          </p:nvSpPr>
          <p:spPr bwMode="auto">
            <a:xfrm>
              <a:off x="4425950" y="1385888"/>
              <a:ext cx="101600" cy="127000"/>
            </a:xfrm>
            <a:custGeom>
              <a:avLst/>
              <a:gdLst>
                <a:gd name="T0" fmla="*/ 63 w 128"/>
                <a:gd name="T1" fmla="*/ 0 h 161"/>
                <a:gd name="T2" fmla="*/ 84 w 128"/>
                <a:gd name="T3" fmla="*/ 4 h 161"/>
                <a:gd name="T4" fmla="*/ 102 w 128"/>
                <a:gd name="T5" fmla="*/ 13 h 161"/>
                <a:gd name="T6" fmla="*/ 116 w 128"/>
                <a:gd name="T7" fmla="*/ 27 h 161"/>
                <a:gd name="T8" fmla="*/ 124 w 128"/>
                <a:gd name="T9" fmla="*/ 47 h 161"/>
                <a:gd name="T10" fmla="*/ 128 w 128"/>
                <a:gd name="T11" fmla="*/ 68 h 161"/>
                <a:gd name="T12" fmla="*/ 128 w 128"/>
                <a:gd name="T13" fmla="*/ 92 h 161"/>
                <a:gd name="T14" fmla="*/ 124 w 128"/>
                <a:gd name="T15" fmla="*/ 114 h 161"/>
                <a:gd name="T16" fmla="*/ 116 w 128"/>
                <a:gd name="T17" fmla="*/ 133 h 161"/>
                <a:gd name="T18" fmla="*/ 102 w 128"/>
                <a:gd name="T19" fmla="*/ 147 h 161"/>
                <a:gd name="T20" fmla="*/ 84 w 128"/>
                <a:gd name="T21" fmla="*/ 157 h 161"/>
                <a:gd name="T22" fmla="*/ 63 w 128"/>
                <a:gd name="T23" fmla="*/ 161 h 161"/>
                <a:gd name="T24" fmla="*/ 41 w 128"/>
                <a:gd name="T25" fmla="*/ 157 h 161"/>
                <a:gd name="T26" fmla="*/ 24 w 128"/>
                <a:gd name="T27" fmla="*/ 147 h 161"/>
                <a:gd name="T28" fmla="*/ 10 w 128"/>
                <a:gd name="T29" fmla="*/ 133 h 161"/>
                <a:gd name="T30" fmla="*/ 2 w 128"/>
                <a:gd name="T31" fmla="*/ 114 h 161"/>
                <a:gd name="T32" fmla="*/ 0 w 128"/>
                <a:gd name="T33" fmla="*/ 92 h 161"/>
                <a:gd name="T34" fmla="*/ 0 w 128"/>
                <a:gd name="T35" fmla="*/ 68 h 161"/>
                <a:gd name="T36" fmla="*/ 2 w 128"/>
                <a:gd name="T37" fmla="*/ 47 h 161"/>
                <a:gd name="T38" fmla="*/ 10 w 128"/>
                <a:gd name="T39" fmla="*/ 27 h 161"/>
                <a:gd name="T40" fmla="*/ 24 w 128"/>
                <a:gd name="T41" fmla="*/ 13 h 161"/>
                <a:gd name="T42" fmla="*/ 41 w 128"/>
                <a:gd name="T43" fmla="*/ 4 h 161"/>
                <a:gd name="T44" fmla="*/ 63 w 128"/>
                <a:gd name="T45"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61">
                  <a:moveTo>
                    <a:pt x="63" y="0"/>
                  </a:moveTo>
                  <a:lnTo>
                    <a:pt x="84" y="4"/>
                  </a:lnTo>
                  <a:lnTo>
                    <a:pt x="102" y="13"/>
                  </a:lnTo>
                  <a:lnTo>
                    <a:pt x="116" y="27"/>
                  </a:lnTo>
                  <a:lnTo>
                    <a:pt x="124" y="47"/>
                  </a:lnTo>
                  <a:lnTo>
                    <a:pt x="128" y="68"/>
                  </a:lnTo>
                  <a:lnTo>
                    <a:pt x="128" y="92"/>
                  </a:lnTo>
                  <a:lnTo>
                    <a:pt x="124" y="114"/>
                  </a:lnTo>
                  <a:lnTo>
                    <a:pt x="116" y="133"/>
                  </a:lnTo>
                  <a:lnTo>
                    <a:pt x="102" y="147"/>
                  </a:lnTo>
                  <a:lnTo>
                    <a:pt x="84" y="157"/>
                  </a:lnTo>
                  <a:lnTo>
                    <a:pt x="63" y="161"/>
                  </a:lnTo>
                  <a:lnTo>
                    <a:pt x="41" y="157"/>
                  </a:lnTo>
                  <a:lnTo>
                    <a:pt x="24" y="147"/>
                  </a:lnTo>
                  <a:lnTo>
                    <a:pt x="10" y="133"/>
                  </a:lnTo>
                  <a:lnTo>
                    <a:pt x="2" y="114"/>
                  </a:lnTo>
                  <a:lnTo>
                    <a:pt x="0" y="92"/>
                  </a:lnTo>
                  <a:lnTo>
                    <a:pt x="0" y="68"/>
                  </a:lnTo>
                  <a:lnTo>
                    <a:pt x="2" y="47"/>
                  </a:lnTo>
                  <a:lnTo>
                    <a:pt x="10" y="27"/>
                  </a:lnTo>
                  <a:lnTo>
                    <a:pt x="24" y="13"/>
                  </a:lnTo>
                  <a:lnTo>
                    <a:pt x="41" y="4"/>
                  </a:lnTo>
                  <a:lnTo>
                    <a:pt x="63" y="0"/>
                  </a:lnTo>
                  <a:close/>
                </a:path>
              </a:pathLst>
            </a:custGeom>
            <a:solidFill>
              <a:srgbClr val="333333"/>
            </a:solidFill>
            <a:ln w="0">
              <a:solidFill>
                <a:srgbClr val="2F454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155695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Turnkey Learning System</a:t>
            </a:r>
          </a:p>
        </p:txBody>
      </p:sp>
      <p:sp>
        <p:nvSpPr>
          <p:cNvPr id="9" name="Subtitle 8"/>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26159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E59D939-A748-4C22-A9E9-ADFCB3BAC35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13" b="7813"/>
          <a:stretch>
            <a:fillRect/>
          </a:stretch>
        </p:blipFill>
        <p:spPr/>
      </p:pic>
      <p:sp>
        <p:nvSpPr>
          <p:cNvPr id="2" name="Title 1"/>
          <p:cNvSpPr>
            <a:spLocks noGrp="1"/>
          </p:cNvSpPr>
          <p:nvPr>
            <p:ph type="title" idx="4294967295"/>
          </p:nvPr>
        </p:nvSpPr>
        <p:spPr>
          <a:xfrm>
            <a:off x="838200" y="1066800"/>
            <a:ext cx="6400800" cy="1143000"/>
          </a:xfrm>
        </p:spPr>
        <p:txBody>
          <a:bodyPr>
            <a:normAutofit/>
          </a:bodyPr>
          <a:lstStyle/>
          <a:p>
            <a:r>
              <a:rPr lang="en-US" sz="5400" dirty="0">
                <a:solidFill>
                  <a:schemeClr val="accent1"/>
                </a:solidFill>
              </a:rPr>
              <a:t>Lost Art of Selling</a:t>
            </a:r>
          </a:p>
        </p:txBody>
      </p:sp>
    </p:spTree>
    <p:extLst>
      <p:ext uri="{BB962C8B-B14F-4D97-AF65-F5344CB8AC3E}">
        <p14:creationId xmlns:p14="http://schemas.microsoft.com/office/powerpoint/2010/main" val="165543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7636" y="1981200"/>
            <a:ext cx="4794766" cy="3657600"/>
          </a:xfrm>
          <a:prstGeom prst="rect">
            <a:avLst/>
          </a:prstGeom>
          <a:ln>
            <a:solidFill>
              <a:schemeClr val="accent1"/>
            </a:solidFill>
          </a:ln>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0365" y="2069075"/>
            <a:ext cx="2466975" cy="3200400"/>
          </a:xfrm>
          <a:prstGeom prst="rect">
            <a:avLst/>
          </a:prstGeom>
          <a:ln>
            <a:solidFill>
              <a:schemeClr val="accent1"/>
            </a:solidFill>
          </a:ln>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01" y="2069075"/>
            <a:ext cx="2472838" cy="3200400"/>
          </a:xfrm>
          <a:prstGeom prst="rect">
            <a:avLst/>
          </a:prstGeom>
          <a:ln>
            <a:solidFill>
              <a:schemeClr val="accent1"/>
            </a:solidFill>
          </a:ln>
        </p:spPr>
      </p:pic>
      <p:sp>
        <p:nvSpPr>
          <p:cNvPr id="2" name="Title 1"/>
          <p:cNvSpPr>
            <a:spLocks noGrp="1"/>
          </p:cNvSpPr>
          <p:nvPr>
            <p:ph type="title"/>
          </p:nvPr>
        </p:nvSpPr>
        <p:spPr/>
        <p:txBody>
          <a:bodyPr/>
          <a:lstStyle/>
          <a:p>
            <a:r>
              <a:rPr lang="en-US" dirty="0"/>
              <a:t>turnkey</a:t>
            </a:r>
          </a:p>
        </p:txBody>
      </p:sp>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80961" y="2969894"/>
            <a:ext cx="2463181" cy="3200400"/>
          </a:xfrm>
          <a:prstGeom prst="rect">
            <a:avLst/>
          </a:prstGeom>
          <a:ln>
            <a:solidFill>
              <a:schemeClr val="accent1"/>
            </a:solidFill>
          </a:ln>
        </p:spPr>
      </p:pic>
    </p:spTree>
    <p:extLst>
      <p:ext uri="{BB962C8B-B14F-4D97-AF65-F5344CB8AC3E}">
        <p14:creationId xmlns:p14="http://schemas.microsoft.com/office/powerpoint/2010/main" val="1415953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Learning Path</a:t>
            </a:r>
          </a:p>
        </p:txBody>
      </p:sp>
      <p:pic>
        <p:nvPicPr>
          <p:cNvPr id="10" name="Picture Placeholder 9"/>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13" name="Freeform 12"/>
          <p:cNvSpPr/>
          <p:nvPr/>
        </p:nvSpPr>
        <p:spPr>
          <a:xfrm>
            <a:off x="597779" y="1139558"/>
            <a:ext cx="5029205" cy="457202"/>
          </a:xfrm>
          <a:custGeom>
            <a:avLst/>
            <a:gdLst>
              <a:gd name="connsiteX0" fmla="*/ 0 w 5029205"/>
              <a:gd name="connsiteY0" fmla="*/ 76202 h 457202"/>
              <a:gd name="connsiteX1" fmla="*/ 76202 w 5029205"/>
              <a:gd name="connsiteY1" fmla="*/ 0 h 457202"/>
              <a:gd name="connsiteX2" fmla="*/ 4953003 w 5029205"/>
              <a:gd name="connsiteY2" fmla="*/ 0 h 457202"/>
              <a:gd name="connsiteX3" fmla="*/ 5029205 w 5029205"/>
              <a:gd name="connsiteY3" fmla="*/ 76202 h 457202"/>
              <a:gd name="connsiteX4" fmla="*/ 5029205 w 5029205"/>
              <a:gd name="connsiteY4" fmla="*/ 381000 h 457202"/>
              <a:gd name="connsiteX5" fmla="*/ 4953003 w 5029205"/>
              <a:gd name="connsiteY5" fmla="*/ 457202 h 457202"/>
              <a:gd name="connsiteX6" fmla="*/ 76202 w 5029205"/>
              <a:gd name="connsiteY6" fmla="*/ 457202 h 457202"/>
              <a:gd name="connsiteX7" fmla="*/ 0 w 5029205"/>
              <a:gd name="connsiteY7" fmla="*/ 381000 h 457202"/>
              <a:gd name="connsiteX8" fmla="*/ 0 w 5029205"/>
              <a:gd name="connsiteY8" fmla="*/ 76202 h 45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9205" h="457202">
                <a:moveTo>
                  <a:pt x="0" y="76202"/>
                </a:moveTo>
                <a:cubicBezTo>
                  <a:pt x="0" y="34117"/>
                  <a:pt x="34117" y="0"/>
                  <a:pt x="76202" y="0"/>
                </a:cubicBezTo>
                <a:lnTo>
                  <a:pt x="4953003" y="0"/>
                </a:lnTo>
                <a:cubicBezTo>
                  <a:pt x="4995088" y="0"/>
                  <a:pt x="5029205" y="34117"/>
                  <a:pt x="5029205" y="76202"/>
                </a:cubicBezTo>
                <a:lnTo>
                  <a:pt x="5029205" y="381000"/>
                </a:lnTo>
                <a:cubicBezTo>
                  <a:pt x="5029205" y="423085"/>
                  <a:pt x="4995088" y="457202"/>
                  <a:pt x="4953003" y="457202"/>
                </a:cubicBezTo>
                <a:lnTo>
                  <a:pt x="76202" y="457202"/>
                </a:lnTo>
                <a:cubicBezTo>
                  <a:pt x="34117" y="457202"/>
                  <a:pt x="0" y="423085"/>
                  <a:pt x="0" y="381000"/>
                </a:cubicBezTo>
                <a:lnTo>
                  <a:pt x="0" y="762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4709" tIns="94709" rIns="94709" bIns="94709" numCol="1" spcCol="1270" anchor="ctr" anchorCtr="0">
            <a:noAutofit/>
          </a:bodyPr>
          <a:lstStyle/>
          <a:p>
            <a:pPr lvl="0" algn="l" defTabSz="844550" rtl="0">
              <a:lnSpc>
                <a:spcPct val="90000"/>
              </a:lnSpc>
              <a:spcBef>
                <a:spcPct val="0"/>
              </a:spcBef>
              <a:spcAft>
                <a:spcPct val="35000"/>
              </a:spcAft>
            </a:pPr>
            <a:r>
              <a:rPr lang="en-US" sz="1900" b="0" i="0" kern="1200" dirty="0"/>
              <a:t>Discussion Starter  </a:t>
            </a:r>
            <a:endParaRPr lang="en-US" sz="1900" kern="1200" dirty="0"/>
          </a:p>
        </p:txBody>
      </p:sp>
      <p:grpSp>
        <p:nvGrpSpPr>
          <p:cNvPr id="3" name="Group 2">
            <a:extLst>
              <a:ext uri="{FF2B5EF4-FFF2-40B4-BE49-F238E27FC236}">
                <a16:creationId xmlns:a16="http://schemas.microsoft.com/office/drawing/2014/main" id="{496C0D5E-363C-4BAE-87D1-33733312E41F}"/>
              </a:ext>
            </a:extLst>
          </p:cNvPr>
          <p:cNvGrpSpPr/>
          <p:nvPr/>
        </p:nvGrpSpPr>
        <p:grpSpPr>
          <a:xfrm>
            <a:off x="980472" y="1439480"/>
            <a:ext cx="5029200" cy="789143"/>
            <a:chOff x="980472" y="1439480"/>
            <a:chExt cx="5029200" cy="789143"/>
          </a:xfrm>
        </p:grpSpPr>
        <p:sp>
          <p:nvSpPr>
            <p:cNvPr id="14" name="Freeform 13"/>
            <p:cNvSpPr/>
            <p:nvPr/>
          </p:nvSpPr>
          <p:spPr>
            <a:xfrm>
              <a:off x="980472" y="1771423"/>
              <a:ext cx="5029200" cy="457200"/>
            </a:xfrm>
            <a:custGeom>
              <a:avLst/>
              <a:gdLst>
                <a:gd name="connsiteX0" fmla="*/ 0 w 7761839"/>
                <a:gd name="connsiteY0" fmla="*/ 95942 h 575639"/>
                <a:gd name="connsiteX1" fmla="*/ 95942 w 7761839"/>
                <a:gd name="connsiteY1" fmla="*/ 0 h 575639"/>
                <a:gd name="connsiteX2" fmla="*/ 7665897 w 7761839"/>
                <a:gd name="connsiteY2" fmla="*/ 0 h 575639"/>
                <a:gd name="connsiteX3" fmla="*/ 7761839 w 7761839"/>
                <a:gd name="connsiteY3" fmla="*/ 95942 h 575639"/>
                <a:gd name="connsiteX4" fmla="*/ 7761839 w 7761839"/>
                <a:gd name="connsiteY4" fmla="*/ 479697 h 575639"/>
                <a:gd name="connsiteX5" fmla="*/ 7665897 w 7761839"/>
                <a:gd name="connsiteY5" fmla="*/ 575639 h 575639"/>
                <a:gd name="connsiteX6" fmla="*/ 95942 w 7761839"/>
                <a:gd name="connsiteY6" fmla="*/ 575639 h 575639"/>
                <a:gd name="connsiteX7" fmla="*/ 0 w 7761839"/>
                <a:gd name="connsiteY7" fmla="*/ 479697 h 575639"/>
                <a:gd name="connsiteX8" fmla="*/ 0 w 7761839"/>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1839" h="575639">
                  <a:moveTo>
                    <a:pt x="0" y="95942"/>
                  </a:moveTo>
                  <a:cubicBezTo>
                    <a:pt x="0" y="42955"/>
                    <a:pt x="42955" y="0"/>
                    <a:pt x="95942" y="0"/>
                  </a:cubicBezTo>
                  <a:lnTo>
                    <a:pt x="7665897" y="0"/>
                  </a:lnTo>
                  <a:cubicBezTo>
                    <a:pt x="7718884" y="0"/>
                    <a:pt x="7761839" y="42955"/>
                    <a:pt x="7761839" y="95942"/>
                  </a:cubicBezTo>
                  <a:lnTo>
                    <a:pt x="7761839" y="479697"/>
                  </a:lnTo>
                  <a:cubicBezTo>
                    <a:pt x="7761839" y="532684"/>
                    <a:pt x="7718884" y="575639"/>
                    <a:pt x="7665897" y="575639"/>
                  </a:cubicBezTo>
                  <a:lnTo>
                    <a:pt x="95942" y="575639"/>
                  </a:lnTo>
                  <a:cubicBezTo>
                    <a:pt x="42955" y="575639"/>
                    <a:pt x="0" y="532684"/>
                    <a:pt x="0" y="479697"/>
                  </a:cubicBezTo>
                  <a:lnTo>
                    <a:pt x="0" y="959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490" tIns="100490" rIns="100490" bIns="100490" numCol="1" spcCol="1270" anchor="ctr" anchorCtr="0">
              <a:noAutofit/>
            </a:bodyPr>
            <a:lstStyle/>
            <a:p>
              <a:pPr lvl="0" algn="l" defTabSz="844550" rtl="0">
                <a:lnSpc>
                  <a:spcPct val="90000"/>
                </a:lnSpc>
                <a:spcBef>
                  <a:spcPct val="0"/>
                </a:spcBef>
                <a:spcAft>
                  <a:spcPct val="35000"/>
                </a:spcAft>
              </a:pPr>
              <a:r>
                <a:rPr lang="en-US" sz="1900" b="0" i="0" kern="1200" dirty="0"/>
                <a:t>Context Video </a:t>
              </a:r>
              <a:endParaRPr lang="en-US" sz="1900" kern="1200" dirty="0"/>
            </a:p>
          </p:txBody>
        </p:sp>
        <p:sp>
          <p:nvSpPr>
            <p:cNvPr id="21" name="Down Arrow 20"/>
            <p:cNvSpPr/>
            <p:nvPr/>
          </p:nvSpPr>
          <p:spPr>
            <a:xfrm>
              <a:off x="4951312" y="1439480"/>
              <a:ext cx="457200" cy="403263"/>
            </a:xfrm>
            <a:prstGeom prst="downArrow">
              <a:avLst/>
            </a:prstGeom>
            <a:solidFill>
              <a:srgbClr val="C3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5C7C114B-DB0B-43A4-90CD-7E20ABC5E4FE}"/>
              </a:ext>
            </a:extLst>
          </p:cNvPr>
          <p:cNvGrpSpPr/>
          <p:nvPr/>
        </p:nvGrpSpPr>
        <p:grpSpPr>
          <a:xfrm>
            <a:off x="1363160" y="2072156"/>
            <a:ext cx="5029200" cy="788330"/>
            <a:chOff x="1363160" y="2072156"/>
            <a:chExt cx="5029200" cy="788330"/>
          </a:xfrm>
        </p:grpSpPr>
        <p:sp>
          <p:nvSpPr>
            <p:cNvPr id="15" name="Freeform 14"/>
            <p:cNvSpPr/>
            <p:nvPr/>
          </p:nvSpPr>
          <p:spPr>
            <a:xfrm>
              <a:off x="1363160" y="2403286"/>
              <a:ext cx="5029200" cy="457200"/>
            </a:xfrm>
            <a:custGeom>
              <a:avLst/>
              <a:gdLst>
                <a:gd name="connsiteX0" fmla="*/ 0 w 7761839"/>
                <a:gd name="connsiteY0" fmla="*/ 95942 h 575639"/>
                <a:gd name="connsiteX1" fmla="*/ 95942 w 7761839"/>
                <a:gd name="connsiteY1" fmla="*/ 0 h 575639"/>
                <a:gd name="connsiteX2" fmla="*/ 7665897 w 7761839"/>
                <a:gd name="connsiteY2" fmla="*/ 0 h 575639"/>
                <a:gd name="connsiteX3" fmla="*/ 7761839 w 7761839"/>
                <a:gd name="connsiteY3" fmla="*/ 95942 h 575639"/>
                <a:gd name="connsiteX4" fmla="*/ 7761839 w 7761839"/>
                <a:gd name="connsiteY4" fmla="*/ 479697 h 575639"/>
                <a:gd name="connsiteX5" fmla="*/ 7665897 w 7761839"/>
                <a:gd name="connsiteY5" fmla="*/ 575639 h 575639"/>
                <a:gd name="connsiteX6" fmla="*/ 95942 w 7761839"/>
                <a:gd name="connsiteY6" fmla="*/ 575639 h 575639"/>
                <a:gd name="connsiteX7" fmla="*/ 0 w 7761839"/>
                <a:gd name="connsiteY7" fmla="*/ 479697 h 575639"/>
                <a:gd name="connsiteX8" fmla="*/ 0 w 7761839"/>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1839" h="575639">
                  <a:moveTo>
                    <a:pt x="0" y="95942"/>
                  </a:moveTo>
                  <a:cubicBezTo>
                    <a:pt x="0" y="42955"/>
                    <a:pt x="42955" y="0"/>
                    <a:pt x="95942" y="0"/>
                  </a:cubicBezTo>
                  <a:lnTo>
                    <a:pt x="7665897" y="0"/>
                  </a:lnTo>
                  <a:cubicBezTo>
                    <a:pt x="7718884" y="0"/>
                    <a:pt x="7761839" y="42955"/>
                    <a:pt x="7761839" y="95942"/>
                  </a:cubicBezTo>
                  <a:lnTo>
                    <a:pt x="7761839" y="479697"/>
                  </a:lnTo>
                  <a:cubicBezTo>
                    <a:pt x="7761839" y="532684"/>
                    <a:pt x="7718884" y="575639"/>
                    <a:pt x="7665897" y="575639"/>
                  </a:cubicBezTo>
                  <a:lnTo>
                    <a:pt x="95942" y="575639"/>
                  </a:lnTo>
                  <a:cubicBezTo>
                    <a:pt x="42955" y="575639"/>
                    <a:pt x="0" y="532684"/>
                    <a:pt x="0" y="479697"/>
                  </a:cubicBezTo>
                  <a:lnTo>
                    <a:pt x="0" y="959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490" tIns="100490" rIns="100490" bIns="100490" numCol="1" spcCol="1270" anchor="ctr" anchorCtr="0">
              <a:noAutofit/>
            </a:bodyPr>
            <a:lstStyle/>
            <a:p>
              <a:pPr lvl="0" algn="l" defTabSz="844550" rtl="0">
                <a:lnSpc>
                  <a:spcPct val="90000"/>
                </a:lnSpc>
                <a:spcBef>
                  <a:spcPct val="0"/>
                </a:spcBef>
                <a:spcAft>
                  <a:spcPct val="35000"/>
                </a:spcAft>
              </a:pPr>
              <a:r>
                <a:rPr lang="en-US" sz="1900" b="0" i="0" kern="1200"/>
                <a:t>Application Videos </a:t>
              </a:r>
              <a:endParaRPr lang="en-US" sz="1900" kern="1200"/>
            </a:p>
          </p:txBody>
        </p:sp>
        <p:sp>
          <p:nvSpPr>
            <p:cNvPr id="22" name="Down Arrow 21"/>
            <p:cNvSpPr/>
            <p:nvPr/>
          </p:nvSpPr>
          <p:spPr>
            <a:xfrm>
              <a:off x="5332593" y="2072156"/>
              <a:ext cx="457200" cy="403263"/>
            </a:xfrm>
            <a:prstGeom prst="downArrow">
              <a:avLst/>
            </a:prstGeom>
            <a:solidFill>
              <a:srgbClr val="C3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578FAE16-9742-4855-9E1D-C586A8B44A64}"/>
              </a:ext>
            </a:extLst>
          </p:cNvPr>
          <p:cNvGrpSpPr/>
          <p:nvPr/>
        </p:nvGrpSpPr>
        <p:grpSpPr>
          <a:xfrm>
            <a:off x="1745848" y="2704832"/>
            <a:ext cx="5029200" cy="787517"/>
            <a:chOff x="1745848" y="2704832"/>
            <a:chExt cx="5029200" cy="787517"/>
          </a:xfrm>
        </p:grpSpPr>
        <p:sp>
          <p:nvSpPr>
            <p:cNvPr id="16" name="Freeform 15"/>
            <p:cNvSpPr/>
            <p:nvPr/>
          </p:nvSpPr>
          <p:spPr>
            <a:xfrm>
              <a:off x="1745848" y="3035149"/>
              <a:ext cx="5029200" cy="457200"/>
            </a:xfrm>
            <a:custGeom>
              <a:avLst/>
              <a:gdLst>
                <a:gd name="connsiteX0" fmla="*/ 0 w 7761839"/>
                <a:gd name="connsiteY0" fmla="*/ 95942 h 575639"/>
                <a:gd name="connsiteX1" fmla="*/ 95942 w 7761839"/>
                <a:gd name="connsiteY1" fmla="*/ 0 h 575639"/>
                <a:gd name="connsiteX2" fmla="*/ 7665897 w 7761839"/>
                <a:gd name="connsiteY2" fmla="*/ 0 h 575639"/>
                <a:gd name="connsiteX3" fmla="*/ 7761839 w 7761839"/>
                <a:gd name="connsiteY3" fmla="*/ 95942 h 575639"/>
                <a:gd name="connsiteX4" fmla="*/ 7761839 w 7761839"/>
                <a:gd name="connsiteY4" fmla="*/ 479697 h 575639"/>
                <a:gd name="connsiteX5" fmla="*/ 7665897 w 7761839"/>
                <a:gd name="connsiteY5" fmla="*/ 575639 h 575639"/>
                <a:gd name="connsiteX6" fmla="*/ 95942 w 7761839"/>
                <a:gd name="connsiteY6" fmla="*/ 575639 h 575639"/>
                <a:gd name="connsiteX7" fmla="*/ 0 w 7761839"/>
                <a:gd name="connsiteY7" fmla="*/ 479697 h 575639"/>
                <a:gd name="connsiteX8" fmla="*/ 0 w 7761839"/>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1839" h="575639">
                  <a:moveTo>
                    <a:pt x="0" y="95942"/>
                  </a:moveTo>
                  <a:cubicBezTo>
                    <a:pt x="0" y="42955"/>
                    <a:pt x="42955" y="0"/>
                    <a:pt x="95942" y="0"/>
                  </a:cubicBezTo>
                  <a:lnTo>
                    <a:pt x="7665897" y="0"/>
                  </a:lnTo>
                  <a:cubicBezTo>
                    <a:pt x="7718884" y="0"/>
                    <a:pt x="7761839" y="42955"/>
                    <a:pt x="7761839" y="95942"/>
                  </a:cubicBezTo>
                  <a:lnTo>
                    <a:pt x="7761839" y="479697"/>
                  </a:lnTo>
                  <a:cubicBezTo>
                    <a:pt x="7761839" y="532684"/>
                    <a:pt x="7718884" y="575639"/>
                    <a:pt x="7665897" y="575639"/>
                  </a:cubicBezTo>
                  <a:lnTo>
                    <a:pt x="95942" y="575639"/>
                  </a:lnTo>
                  <a:cubicBezTo>
                    <a:pt x="42955" y="575639"/>
                    <a:pt x="0" y="532684"/>
                    <a:pt x="0" y="479697"/>
                  </a:cubicBezTo>
                  <a:lnTo>
                    <a:pt x="0" y="959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490" tIns="100490" rIns="100490" bIns="100490" numCol="1" spcCol="1270" anchor="ctr" anchorCtr="0">
              <a:noAutofit/>
            </a:bodyPr>
            <a:lstStyle/>
            <a:p>
              <a:pPr lvl="0" algn="l" defTabSz="844550" rtl="0">
                <a:lnSpc>
                  <a:spcPct val="90000"/>
                </a:lnSpc>
                <a:spcBef>
                  <a:spcPct val="0"/>
                </a:spcBef>
                <a:spcAft>
                  <a:spcPct val="35000"/>
                </a:spcAft>
              </a:pPr>
              <a:r>
                <a:rPr lang="en-US" sz="1900" b="0" i="0" kern="1200"/>
                <a:t>Debrief Discussion</a:t>
              </a:r>
              <a:endParaRPr lang="en-US" sz="1900" kern="1200"/>
            </a:p>
          </p:txBody>
        </p:sp>
        <p:sp>
          <p:nvSpPr>
            <p:cNvPr id="26" name="Down Arrow 25"/>
            <p:cNvSpPr/>
            <p:nvPr/>
          </p:nvSpPr>
          <p:spPr>
            <a:xfrm>
              <a:off x="5713874" y="2704832"/>
              <a:ext cx="457200" cy="403263"/>
            </a:xfrm>
            <a:prstGeom prst="downArrow">
              <a:avLst/>
            </a:prstGeom>
            <a:solidFill>
              <a:srgbClr val="C3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841E985C-EC8E-4412-AC39-1F339C87E466}"/>
              </a:ext>
            </a:extLst>
          </p:cNvPr>
          <p:cNvGrpSpPr/>
          <p:nvPr/>
        </p:nvGrpSpPr>
        <p:grpSpPr>
          <a:xfrm>
            <a:off x="2128536" y="3337508"/>
            <a:ext cx="5029200" cy="786704"/>
            <a:chOff x="2128536" y="3337508"/>
            <a:chExt cx="5029200" cy="786704"/>
          </a:xfrm>
        </p:grpSpPr>
        <p:sp>
          <p:nvSpPr>
            <p:cNvPr id="17" name="Freeform 16"/>
            <p:cNvSpPr/>
            <p:nvPr/>
          </p:nvSpPr>
          <p:spPr>
            <a:xfrm>
              <a:off x="2128536" y="3667012"/>
              <a:ext cx="5029200" cy="457200"/>
            </a:xfrm>
            <a:custGeom>
              <a:avLst/>
              <a:gdLst>
                <a:gd name="connsiteX0" fmla="*/ 0 w 7761839"/>
                <a:gd name="connsiteY0" fmla="*/ 95942 h 575639"/>
                <a:gd name="connsiteX1" fmla="*/ 95942 w 7761839"/>
                <a:gd name="connsiteY1" fmla="*/ 0 h 575639"/>
                <a:gd name="connsiteX2" fmla="*/ 7665897 w 7761839"/>
                <a:gd name="connsiteY2" fmla="*/ 0 h 575639"/>
                <a:gd name="connsiteX3" fmla="*/ 7761839 w 7761839"/>
                <a:gd name="connsiteY3" fmla="*/ 95942 h 575639"/>
                <a:gd name="connsiteX4" fmla="*/ 7761839 w 7761839"/>
                <a:gd name="connsiteY4" fmla="*/ 479697 h 575639"/>
                <a:gd name="connsiteX5" fmla="*/ 7665897 w 7761839"/>
                <a:gd name="connsiteY5" fmla="*/ 575639 h 575639"/>
                <a:gd name="connsiteX6" fmla="*/ 95942 w 7761839"/>
                <a:gd name="connsiteY6" fmla="*/ 575639 h 575639"/>
                <a:gd name="connsiteX7" fmla="*/ 0 w 7761839"/>
                <a:gd name="connsiteY7" fmla="*/ 479697 h 575639"/>
                <a:gd name="connsiteX8" fmla="*/ 0 w 7761839"/>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1839" h="575639">
                  <a:moveTo>
                    <a:pt x="0" y="95942"/>
                  </a:moveTo>
                  <a:cubicBezTo>
                    <a:pt x="0" y="42955"/>
                    <a:pt x="42955" y="0"/>
                    <a:pt x="95942" y="0"/>
                  </a:cubicBezTo>
                  <a:lnTo>
                    <a:pt x="7665897" y="0"/>
                  </a:lnTo>
                  <a:cubicBezTo>
                    <a:pt x="7718884" y="0"/>
                    <a:pt x="7761839" y="42955"/>
                    <a:pt x="7761839" y="95942"/>
                  </a:cubicBezTo>
                  <a:lnTo>
                    <a:pt x="7761839" y="479697"/>
                  </a:lnTo>
                  <a:cubicBezTo>
                    <a:pt x="7761839" y="532684"/>
                    <a:pt x="7718884" y="575639"/>
                    <a:pt x="7665897" y="575639"/>
                  </a:cubicBezTo>
                  <a:lnTo>
                    <a:pt x="95942" y="575639"/>
                  </a:lnTo>
                  <a:cubicBezTo>
                    <a:pt x="42955" y="575639"/>
                    <a:pt x="0" y="532684"/>
                    <a:pt x="0" y="479697"/>
                  </a:cubicBezTo>
                  <a:lnTo>
                    <a:pt x="0" y="959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490" tIns="100490" rIns="100490" bIns="100490" numCol="1" spcCol="1270" anchor="ctr" anchorCtr="0">
              <a:noAutofit/>
            </a:bodyPr>
            <a:lstStyle/>
            <a:p>
              <a:pPr lvl="0" algn="l" defTabSz="844550" rtl="0">
                <a:lnSpc>
                  <a:spcPct val="90000"/>
                </a:lnSpc>
                <a:spcBef>
                  <a:spcPct val="0"/>
                </a:spcBef>
                <a:spcAft>
                  <a:spcPct val="35000"/>
                </a:spcAft>
              </a:pPr>
              <a:r>
                <a:rPr lang="en-US" sz="1900" b="0" i="0" kern="1200"/>
                <a:t>Activity/Exercise  </a:t>
              </a:r>
              <a:endParaRPr lang="en-US" sz="1900" kern="1200"/>
            </a:p>
          </p:txBody>
        </p:sp>
        <p:sp>
          <p:nvSpPr>
            <p:cNvPr id="27" name="Down Arrow 26"/>
            <p:cNvSpPr/>
            <p:nvPr/>
          </p:nvSpPr>
          <p:spPr>
            <a:xfrm>
              <a:off x="6095155" y="3337508"/>
              <a:ext cx="457200" cy="403263"/>
            </a:xfrm>
            <a:prstGeom prst="downArrow">
              <a:avLst/>
            </a:prstGeom>
            <a:solidFill>
              <a:srgbClr val="C3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38E38022-C653-478F-A075-4ADDD1D2743B}"/>
              </a:ext>
            </a:extLst>
          </p:cNvPr>
          <p:cNvGrpSpPr/>
          <p:nvPr/>
        </p:nvGrpSpPr>
        <p:grpSpPr>
          <a:xfrm>
            <a:off x="2511224" y="3970184"/>
            <a:ext cx="5029200" cy="785891"/>
            <a:chOff x="2511224" y="3970184"/>
            <a:chExt cx="5029200" cy="785891"/>
          </a:xfrm>
        </p:grpSpPr>
        <p:sp>
          <p:nvSpPr>
            <p:cNvPr id="18" name="Freeform 17"/>
            <p:cNvSpPr/>
            <p:nvPr/>
          </p:nvSpPr>
          <p:spPr>
            <a:xfrm>
              <a:off x="2511224" y="4298875"/>
              <a:ext cx="5029200" cy="457200"/>
            </a:xfrm>
            <a:custGeom>
              <a:avLst/>
              <a:gdLst>
                <a:gd name="connsiteX0" fmla="*/ 0 w 7761839"/>
                <a:gd name="connsiteY0" fmla="*/ 95942 h 575639"/>
                <a:gd name="connsiteX1" fmla="*/ 95942 w 7761839"/>
                <a:gd name="connsiteY1" fmla="*/ 0 h 575639"/>
                <a:gd name="connsiteX2" fmla="*/ 7665897 w 7761839"/>
                <a:gd name="connsiteY2" fmla="*/ 0 h 575639"/>
                <a:gd name="connsiteX3" fmla="*/ 7761839 w 7761839"/>
                <a:gd name="connsiteY3" fmla="*/ 95942 h 575639"/>
                <a:gd name="connsiteX4" fmla="*/ 7761839 w 7761839"/>
                <a:gd name="connsiteY4" fmla="*/ 479697 h 575639"/>
                <a:gd name="connsiteX5" fmla="*/ 7665897 w 7761839"/>
                <a:gd name="connsiteY5" fmla="*/ 575639 h 575639"/>
                <a:gd name="connsiteX6" fmla="*/ 95942 w 7761839"/>
                <a:gd name="connsiteY6" fmla="*/ 575639 h 575639"/>
                <a:gd name="connsiteX7" fmla="*/ 0 w 7761839"/>
                <a:gd name="connsiteY7" fmla="*/ 479697 h 575639"/>
                <a:gd name="connsiteX8" fmla="*/ 0 w 7761839"/>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1839" h="575639">
                  <a:moveTo>
                    <a:pt x="0" y="95942"/>
                  </a:moveTo>
                  <a:cubicBezTo>
                    <a:pt x="0" y="42955"/>
                    <a:pt x="42955" y="0"/>
                    <a:pt x="95942" y="0"/>
                  </a:cubicBezTo>
                  <a:lnTo>
                    <a:pt x="7665897" y="0"/>
                  </a:lnTo>
                  <a:cubicBezTo>
                    <a:pt x="7718884" y="0"/>
                    <a:pt x="7761839" y="42955"/>
                    <a:pt x="7761839" y="95942"/>
                  </a:cubicBezTo>
                  <a:lnTo>
                    <a:pt x="7761839" y="479697"/>
                  </a:lnTo>
                  <a:cubicBezTo>
                    <a:pt x="7761839" y="532684"/>
                    <a:pt x="7718884" y="575639"/>
                    <a:pt x="7665897" y="575639"/>
                  </a:cubicBezTo>
                  <a:lnTo>
                    <a:pt x="95942" y="575639"/>
                  </a:lnTo>
                  <a:cubicBezTo>
                    <a:pt x="42955" y="575639"/>
                    <a:pt x="0" y="532684"/>
                    <a:pt x="0" y="479697"/>
                  </a:cubicBezTo>
                  <a:lnTo>
                    <a:pt x="0" y="959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490" tIns="100490" rIns="100490" bIns="100490" numCol="1" spcCol="1270" anchor="ctr" anchorCtr="0">
              <a:noAutofit/>
            </a:bodyPr>
            <a:lstStyle/>
            <a:p>
              <a:pPr lvl="0" algn="l" defTabSz="844550" rtl="0">
                <a:lnSpc>
                  <a:spcPct val="90000"/>
                </a:lnSpc>
                <a:spcBef>
                  <a:spcPct val="0"/>
                </a:spcBef>
                <a:spcAft>
                  <a:spcPct val="35000"/>
                </a:spcAft>
              </a:pPr>
              <a:r>
                <a:rPr lang="en-US" sz="1900" b="0" i="0" kern="1200"/>
                <a:t>Debrief of Activity</a:t>
              </a:r>
              <a:endParaRPr lang="en-US" sz="1900" kern="1200"/>
            </a:p>
          </p:txBody>
        </p:sp>
        <p:sp>
          <p:nvSpPr>
            <p:cNvPr id="28" name="Down Arrow 27"/>
            <p:cNvSpPr/>
            <p:nvPr/>
          </p:nvSpPr>
          <p:spPr>
            <a:xfrm>
              <a:off x="6476436" y="3970184"/>
              <a:ext cx="457200" cy="403263"/>
            </a:xfrm>
            <a:prstGeom prst="downArrow">
              <a:avLst/>
            </a:prstGeom>
            <a:solidFill>
              <a:srgbClr val="C3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82B98252-371E-45B7-996C-8DC081E036AA}"/>
              </a:ext>
            </a:extLst>
          </p:cNvPr>
          <p:cNvGrpSpPr/>
          <p:nvPr/>
        </p:nvGrpSpPr>
        <p:grpSpPr>
          <a:xfrm>
            <a:off x="2893912" y="4602860"/>
            <a:ext cx="5029200" cy="785078"/>
            <a:chOff x="2893912" y="4602860"/>
            <a:chExt cx="5029200" cy="785078"/>
          </a:xfrm>
        </p:grpSpPr>
        <p:sp>
          <p:nvSpPr>
            <p:cNvPr id="19" name="Freeform 18"/>
            <p:cNvSpPr/>
            <p:nvPr/>
          </p:nvSpPr>
          <p:spPr>
            <a:xfrm>
              <a:off x="2893912" y="4930738"/>
              <a:ext cx="5029200" cy="457200"/>
            </a:xfrm>
            <a:custGeom>
              <a:avLst/>
              <a:gdLst>
                <a:gd name="connsiteX0" fmla="*/ 0 w 7761839"/>
                <a:gd name="connsiteY0" fmla="*/ 95942 h 575639"/>
                <a:gd name="connsiteX1" fmla="*/ 95942 w 7761839"/>
                <a:gd name="connsiteY1" fmla="*/ 0 h 575639"/>
                <a:gd name="connsiteX2" fmla="*/ 7665897 w 7761839"/>
                <a:gd name="connsiteY2" fmla="*/ 0 h 575639"/>
                <a:gd name="connsiteX3" fmla="*/ 7761839 w 7761839"/>
                <a:gd name="connsiteY3" fmla="*/ 95942 h 575639"/>
                <a:gd name="connsiteX4" fmla="*/ 7761839 w 7761839"/>
                <a:gd name="connsiteY4" fmla="*/ 479697 h 575639"/>
                <a:gd name="connsiteX5" fmla="*/ 7665897 w 7761839"/>
                <a:gd name="connsiteY5" fmla="*/ 575639 h 575639"/>
                <a:gd name="connsiteX6" fmla="*/ 95942 w 7761839"/>
                <a:gd name="connsiteY6" fmla="*/ 575639 h 575639"/>
                <a:gd name="connsiteX7" fmla="*/ 0 w 7761839"/>
                <a:gd name="connsiteY7" fmla="*/ 479697 h 575639"/>
                <a:gd name="connsiteX8" fmla="*/ 0 w 7761839"/>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1839" h="575639">
                  <a:moveTo>
                    <a:pt x="0" y="95942"/>
                  </a:moveTo>
                  <a:cubicBezTo>
                    <a:pt x="0" y="42955"/>
                    <a:pt x="42955" y="0"/>
                    <a:pt x="95942" y="0"/>
                  </a:cubicBezTo>
                  <a:lnTo>
                    <a:pt x="7665897" y="0"/>
                  </a:lnTo>
                  <a:cubicBezTo>
                    <a:pt x="7718884" y="0"/>
                    <a:pt x="7761839" y="42955"/>
                    <a:pt x="7761839" y="95942"/>
                  </a:cubicBezTo>
                  <a:lnTo>
                    <a:pt x="7761839" y="479697"/>
                  </a:lnTo>
                  <a:cubicBezTo>
                    <a:pt x="7761839" y="532684"/>
                    <a:pt x="7718884" y="575639"/>
                    <a:pt x="7665897" y="575639"/>
                  </a:cubicBezTo>
                  <a:lnTo>
                    <a:pt x="95942" y="575639"/>
                  </a:lnTo>
                  <a:cubicBezTo>
                    <a:pt x="42955" y="575639"/>
                    <a:pt x="0" y="532684"/>
                    <a:pt x="0" y="479697"/>
                  </a:cubicBezTo>
                  <a:lnTo>
                    <a:pt x="0" y="959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490" tIns="100490" rIns="100490" bIns="100490" numCol="1" spcCol="1270" anchor="ctr" anchorCtr="0">
              <a:noAutofit/>
            </a:bodyPr>
            <a:lstStyle/>
            <a:p>
              <a:pPr lvl="0" algn="l" defTabSz="844550" rtl="0">
                <a:lnSpc>
                  <a:spcPct val="90000"/>
                </a:lnSpc>
                <a:spcBef>
                  <a:spcPct val="0"/>
                </a:spcBef>
                <a:spcAft>
                  <a:spcPct val="35000"/>
                </a:spcAft>
              </a:pPr>
              <a:r>
                <a:rPr lang="en-US" sz="1900" dirty="0"/>
                <a:t>Recommended</a:t>
              </a:r>
              <a:r>
                <a:rPr lang="en-US" sz="1900" b="0" i="0" kern="1200" dirty="0"/>
                <a:t> Actions</a:t>
              </a:r>
              <a:endParaRPr lang="en-US" sz="1900" kern="1200" dirty="0"/>
            </a:p>
          </p:txBody>
        </p:sp>
        <p:sp>
          <p:nvSpPr>
            <p:cNvPr id="29" name="Down Arrow 28"/>
            <p:cNvSpPr/>
            <p:nvPr/>
          </p:nvSpPr>
          <p:spPr>
            <a:xfrm>
              <a:off x="6857717" y="4602860"/>
              <a:ext cx="457200" cy="403263"/>
            </a:xfrm>
            <a:prstGeom prst="downArrow">
              <a:avLst/>
            </a:prstGeom>
            <a:solidFill>
              <a:srgbClr val="C3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5D8D46AC-74EE-4C60-B00F-53D7527896B2}"/>
              </a:ext>
            </a:extLst>
          </p:cNvPr>
          <p:cNvGrpSpPr/>
          <p:nvPr/>
        </p:nvGrpSpPr>
        <p:grpSpPr>
          <a:xfrm>
            <a:off x="3276600" y="5235537"/>
            <a:ext cx="5029200" cy="784263"/>
            <a:chOff x="3276600" y="5235537"/>
            <a:chExt cx="5029200" cy="784263"/>
          </a:xfrm>
        </p:grpSpPr>
        <p:sp>
          <p:nvSpPr>
            <p:cNvPr id="20" name="Freeform 19"/>
            <p:cNvSpPr/>
            <p:nvPr/>
          </p:nvSpPr>
          <p:spPr>
            <a:xfrm>
              <a:off x="3276600" y="5562600"/>
              <a:ext cx="5029200" cy="457200"/>
            </a:xfrm>
            <a:custGeom>
              <a:avLst/>
              <a:gdLst>
                <a:gd name="connsiteX0" fmla="*/ 0 w 7761839"/>
                <a:gd name="connsiteY0" fmla="*/ 95942 h 575639"/>
                <a:gd name="connsiteX1" fmla="*/ 95942 w 7761839"/>
                <a:gd name="connsiteY1" fmla="*/ 0 h 575639"/>
                <a:gd name="connsiteX2" fmla="*/ 7665897 w 7761839"/>
                <a:gd name="connsiteY2" fmla="*/ 0 h 575639"/>
                <a:gd name="connsiteX3" fmla="*/ 7761839 w 7761839"/>
                <a:gd name="connsiteY3" fmla="*/ 95942 h 575639"/>
                <a:gd name="connsiteX4" fmla="*/ 7761839 w 7761839"/>
                <a:gd name="connsiteY4" fmla="*/ 479697 h 575639"/>
                <a:gd name="connsiteX5" fmla="*/ 7665897 w 7761839"/>
                <a:gd name="connsiteY5" fmla="*/ 575639 h 575639"/>
                <a:gd name="connsiteX6" fmla="*/ 95942 w 7761839"/>
                <a:gd name="connsiteY6" fmla="*/ 575639 h 575639"/>
                <a:gd name="connsiteX7" fmla="*/ 0 w 7761839"/>
                <a:gd name="connsiteY7" fmla="*/ 479697 h 575639"/>
                <a:gd name="connsiteX8" fmla="*/ 0 w 7761839"/>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1839" h="575639">
                  <a:moveTo>
                    <a:pt x="0" y="95942"/>
                  </a:moveTo>
                  <a:cubicBezTo>
                    <a:pt x="0" y="42955"/>
                    <a:pt x="42955" y="0"/>
                    <a:pt x="95942" y="0"/>
                  </a:cubicBezTo>
                  <a:lnTo>
                    <a:pt x="7665897" y="0"/>
                  </a:lnTo>
                  <a:cubicBezTo>
                    <a:pt x="7718884" y="0"/>
                    <a:pt x="7761839" y="42955"/>
                    <a:pt x="7761839" y="95942"/>
                  </a:cubicBezTo>
                  <a:lnTo>
                    <a:pt x="7761839" y="479697"/>
                  </a:lnTo>
                  <a:cubicBezTo>
                    <a:pt x="7761839" y="532684"/>
                    <a:pt x="7718884" y="575639"/>
                    <a:pt x="7665897" y="575639"/>
                  </a:cubicBezTo>
                  <a:lnTo>
                    <a:pt x="95942" y="575639"/>
                  </a:lnTo>
                  <a:cubicBezTo>
                    <a:pt x="42955" y="575639"/>
                    <a:pt x="0" y="532684"/>
                    <a:pt x="0" y="479697"/>
                  </a:cubicBezTo>
                  <a:lnTo>
                    <a:pt x="0" y="959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490" tIns="100490" rIns="100490" bIns="100490" numCol="1" spcCol="1270" anchor="ctr" anchorCtr="0">
              <a:noAutofit/>
            </a:bodyPr>
            <a:lstStyle/>
            <a:p>
              <a:pPr lvl="0" algn="l" defTabSz="844550" rtl="0">
                <a:lnSpc>
                  <a:spcPct val="90000"/>
                </a:lnSpc>
                <a:spcBef>
                  <a:spcPct val="0"/>
                </a:spcBef>
                <a:spcAft>
                  <a:spcPct val="35000"/>
                </a:spcAft>
              </a:pPr>
              <a:r>
                <a:rPr lang="en-US" sz="1900" b="0" i="0" kern="1200" dirty="0"/>
                <a:t>Supporting Resources</a:t>
              </a:r>
              <a:endParaRPr lang="en-US" sz="1900" kern="1200" dirty="0"/>
            </a:p>
          </p:txBody>
        </p:sp>
        <p:sp>
          <p:nvSpPr>
            <p:cNvPr id="30" name="Down Arrow 29"/>
            <p:cNvSpPr/>
            <p:nvPr/>
          </p:nvSpPr>
          <p:spPr>
            <a:xfrm>
              <a:off x="7239000" y="5235537"/>
              <a:ext cx="457200" cy="403263"/>
            </a:xfrm>
            <a:prstGeom prst="downArrow">
              <a:avLst/>
            </a:prstGeom>
            <a:solidFill>
              <a:srgbClr val="C3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0341683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p:cNvGraphicFramePr>
            <a:graphicFrameLocks noGrp="1"/>
          </p:cNvGraphicFramePr>
          <p:nvPr>
            <p:ph sz="quarter" idx="10"/>
            <p:extLst>
              <p:ext uri="{D42A27DB-BD31-4B8C-83A1-F6EECF244321}">
                <p14:modId xmlns:p14="http://schemas.microsoft.com/office/powerpoint/2010/main" val="2239365602"/>
              </p:ext>
            </p:extLst>
          </p:nvPr>
        </p:nvGraphicFramePr>
        <p:xfrm>
          <a:off x="609600" y="1602463"/>
          <a:ext cx="10972800" cy="4581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9"/>
          <p:cNvSpPr>
            <a:spLocks noGrp="1"/>
          </p:cNvSpPr>
          <p:nvPr>
            <p:ph type="title"/>
          </p:nvPr>
        </p:nvSpPr>
        <p:spPr/>
        <p:txBody>
          <a:bodyPr/>
          <a:lstStyle/>
          <a:p>
            <a:r>
              <a:rPr lang="en-US" dirty="0"/>
              <a:t>TS 2.0 Video Library</a:t>
            </a:r>
          </a:p>
        </p:txBody>
      </p:sp>
      <p:sp>
        <p:nvSpPr>
          <p:cNvPr id="13" name="TextBox 12"/>
          <p:cNvSpPr txBox="1"/>
          <p:nvPr/>
        </p:nvSpPr>
        <p:spPr>
          <a:xfrm>
            <a:off x="2514600" y="1602463"/>
            <a:ext cx="1600200" cy="769441"/>
          </a:xfrm>
          <a:prstGeom prst="rect">
            <a:avLst/>
          </a:prstGeom>
          <a:noFill/>
        </p:spPr>
        <p:txBody>
          <a:bodyPr wrap="square" rtlCol="0">
            <a:spAutoFit/>
          </a:bodyPr>
          <a:lstStyle/>
          <a:p>
            <a:r>
              <a:rPr lang="en-US" sz="4400" b="1" dirty="0">
                <a:solidFill>
                  <a:schemeClr val="accent2"/>
                </a:solidFill>
              </a:rPr>
              <a:t>WHY?</a:t>
            </a:r>
          </a:p>
        </p:txBody>
      </p:sp>
      <p:sp>
        <p:nvSpPr>
          <p:cNvPr id="14" name="TextBox 13"/>
          <p:cNvSpPr txBox="1"/>
          <p:nvPr/>
        </p:nvSpPr>
        <p:spPr>
          <a:xfrm>
            <a:off x="6019800" y="1602463"/>
            <a:ext cx="1981200" cy="769441"/>
          </a:xfrm>
          <a:prstGeom prst="rect">
            <a:avLst/>
          </a:prstGeom>
          <a:noFill/>
        </p:spPr>
        <p:txBody>
          <a:bodyPr wrap="square" rtlCol="0">
            <a:spAutoFit/>
          </a:bodyPr>
          <a:lstStyle/>
          <a:p>
            <a:r>
              <a:rPr lang="en-US" sz="4400" b="1" dirty="0">
                <a:solidFill>
                  <a:schemeClr val="accent2"/>
                </a:solidFill>
              </a:rPr>
              <a:t>WHAT?</a:t>
            </a:r>
          </a:p>
        </p:txBody>
      </p:sp>
      <p:sp>
        <p:nvSpPr>
          <p:cNvPr id="15" name="TextBox 14"/>
          <p:cNvSpPr txBox="1"/>
          <p:nvPr/>
        </p:nvSpPr>
        <p:spPr>
          <a:xfrm>
            <a:off x="10005786" y="1602463"/>
            <a:ext cx="1676400" cy="769441"/>
          </a:xfrm>
          <a:prstGeom prst="rect">
            <a:avLst/>
          </a:prstGeom>
          <a:noFill/>
        </p:spPr>
        <p:txBody>
          <a:bodyPr wrap="square" rtlCol="0">
            <a:spAutoFit/>
          </a:bodyPr>
          <a:lstStyle/>
          <a:p>
            <a:r>
              <a:rPr lang="en-US" sz="4400" b="1" dirty="0">
                <a:solidFill>
                  <a:schemeClr val="accent2"/>
                </a:solidFill>
              </a:rPr>
              <a:t>HOW?</a:t>
            </a:r>
          </a:p>
        </p:txBody>
      </p:sp>
    </p:spTree>
    <p:extLst>
      <p:ext uri="{BB962C8B-B14F-4D97-AF65-F5344CB8AC3E}">
        <p14:creationId xmlns:p14="http://schemas.microsoft.com/office/powerpoint/2010/main" val="2122469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01-MacBook-Silver.png"/>
          <p:cNvPicPr>
            <a:picLocks noChangeAspect="1"/>
          </p:cNvPicPr>
          <p:nvPr/>
        </p:nvPicPr>
        <p:blipFill>
          <a:blip r:embed="rId3"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2667000" y="2072568"/>
            <a:ext cx="6959296" cy="4191000"/>
          </a:xfrm>
          <a:prstGeom prst="rect">
            <a:avLst/>
          </a:prstGeom>
        </p:spPr>
      </p:pic>
      <p:sp>
        <p:nvSpPr>
          <p:cNvPr id="2" name="Title 1"/>
          <p:cNvSpPr>
            <a:spLocks noGrp="1"/>
          </p:cNvSpPr>
          <p:nvPr>
            <p:ph type="title"/>
          </p:nvPr>
        </p:nvSpPr>
        <p:spPr/>
        <p:txBody>
          <a:bodyPr/>
          <a:lstStyle/>
          <a:p>
            <a:r>
              <a:rPr lang="en-US" dirty="0"/>
              <a:t>online</a:t>
            </a: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05464" y="2438400"/>
            <a:ext cx="5017325" cy="3124200"/>
          </a:xfrm>
          <a:prstGeom prst="rect">
            <a:avLst/>
          </a:prstGeom>
        </p:spPr>
      </p:pic>
    </p:spTree>
    <p:extLst>
      <p:ext uri="{BB962C8B-B14F-4D97-AF65-F5344CB8AC3E}">
        <p14:creationId xmlns:p14="http://schemas.microsoft.com/office/powerpoint/2010/main" val="346907163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a:t>
            </a: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l="2222" r="3422"/>
          <a:stretch/>
        </p:blipFill>
        <p:spPr>
          <a:xfrm>
            <a:off x="8458200" y="145446"/>
            <a:ext cx="3488693" cy="5029200"/>
          </a:xfrm>
          <a:prstGeom prst="rect">
            <a:avLst/>
          </a:prstGeom>
        </p:spPr>
      </p:pic>
      <p:sp>
        <p:nvSpPr>
          <p:cNvPr id="11" name="Rounded Rectangle 10"/>
          <p:cNvSpPr/>
          <p:nvPr/>
        </p:nvSpPr>
        <p:spPr>
          <a:xfrm>
            <a:off x="1520687" y="1308420"/>
            <a:ext cx="36576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a:t>Contemporary Approach</a:t>
            </a:r>
          </a:p>
        </p:txBody>
      </p:sp>
      <p:grpSp>
        <p:nvGrpSpPr>
          <p:cNvPr id="12" name="Group 11"/>
          <p:cNvGrpSpPr>
            <a:grpSpLocks noChangeAspect="1"/>
          </p:cNvGrpSpPr>
          <p:nvPr/>
        </p:nvGrpSpPr>
        <p:grpSpPr>
          <a:xfrm>
            <a:off x="2366195" y="2545080"/>
            <a:ext cx="222683" cy="320040"/>
            <a:chOff x="-3175" y="-3175"/>
            <a:chExt cx="341313" cy="490538"/>
          </a:xfrm>
          <a:solidFill>
            <a:schemeClr val="bg1"/>
          </a:solidFill>
        </p:grpSpPr>
        <p:sp>
          <p:nvSpPr>
            <p:cNvPr id="13" name="Freeform 16"/>
            <p:cNvSpPr>
              <a:spLocks noEditPoints="1"/>
            </p:cNvSpPr>
            <p:nvPr/>
          </p:nvSpPr>
          <p:spPr bwMode="auto">
            <a:xfrm>
              <a:off x="-3175" y="-3175"/>
              <a:ext cx="341313" cy="490538"/>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4 w 88"/>
                <a:gd name="T15" fmla="*/ 109 h 128"/>
                <a:gd name="T16" fmla="*/ 35 w 88"/>
                <a:gd name="T17" fmla="*/ 111 h 128"/>
                <a:gd name="T18" fmla="*/ 32 w 88"/>
                <a:gd name="T19" fmla="*/ 104 h 128"/>
                <a:gd name="T20" fmla="*/ 32 w 88"/>
                <a:gd name="T21" fmla="*/ 103 h 128"/>
                <a:gd name="T22" fmla="*/ 57 w 88"/>
                <a:gd name="T23" fmla="*/ 100 h 128"/>
                <a:gd name="T24" fmla="*/ 56 w 88"/>
                <a:gd name="T25" fmla="*/ 104 h 128"/>
                <a:gd name="T26" fmla="*/ 54 w 88"/>
                <a:gd name="T27" fmla="*/ 109 h 128"/>
                <a:gd name="T28" fmla="*/ 31 w 88"/>
                <a:gd name="T29" fmla="*/ 100 h 128"/>
                <a:gd name="T30" fmla="*/ 28 w 88"/>
                <a:gd name="T31" fmla="*/ 92 h 128"/>
                <a:gd name="T32" fmla="*/ 60 w 88"/>
                <a:gd name="T33" fmla="*/ 92 h 128"/>
                <a:gd name="T34" fmla="*/ 58 w 88"/>
                <a:gd name="T35" fmla="*/ 96 h 128"/>
                <a:gd name="T36" fmla="*/ 31 w 88"/>
                <a:gd name="T37" fmla="*/ 100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5 w 88"/>
                <a:gd name="T49" fmla="*/ 84 h 128"/>
                <a:gd name="T50" fmla="*/ 19 w 88"/>
                <a:gd name="T51" fmla="*/ 71 h 128"/>
                <a:gd name="T52" fmla="*/ 8 w 88"/>
                <a:gd name="T53" fmla="*/ 44 h 128"/>
                <a:gd name="T54" fmla="*/ 44 w 88"/>
                <a:gd name="T55" fmla="*/ 8 h 128"/>
                <a:gd name="T56" fmla="*/ 80 w 88"/>
                <a:gd name="T57" fmla="*/ 44 h 128"/>
                <a:gd name="T58" fmla="*/ 69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20"/>
                    <a:pt x="0" y="44"/>
                  </a:cubicBezTo>
                  <a:cubicBezTo>
                    <a:pt x="0" y="60"/>
                    <a:pt x="15" y="77"/>
                    <a:pt x="20" y="92"/>
                  </a:cubicBezTo>
                  <a:cubicBezTo>
                    <a:pt x="28" y="115"/>
                    <a:pt x="27" y="128"/>
                    <a:pt x="44" y="128"/>
                  </a:cubicBezTo>
                  <a:cubicBezTo>
                    <a:pt x="61" y="128"/>
                    <a:pt x="60" y="115"/>
                    <a:pt x="68" y="92"/>
                  </a:cubicBezTo>
                  <a:cubicBezTo>
                    <a:pt x="73" y="77"/>
                    <a:pt x="88" y="60"/>
                    <a:pt x="88" y="44"/>
                  </a:cubicBezTo>
                  <a:cubicBezTo>
                    <a:pt x="88" y="20"/>
                    <a:pt x="68" y="0"/>
                    <a:pt x="44" y="0"/>
                  </a:cubicBezTo>
                  <a:close/>
                  <a:moveTo>
                    <a:pt x="54" y="109"/>
                  </a:moveTo>
                  <a:cubicBezTo>
                    <a:pt x="35" y="111"/>
                    <a:pt x="35" y="111"/>
                    <a:pt x="35" y="111"/>
                  </a:cubicBezTo>
                  <a:cubicBezTo>
                    <a:pt x="34" y="109"/>
                    <a:pt x="33" y="107"/>
                    <a:pt x="32" y="104"/>
                  </a:cubicBezTo>
                  <a:cubicBezTo>
                    <a:pt x="32" y="104"/>
                    <a:pt x="32" y="104"/>
                    <a:pt x="32" y="103"/>
                  </a:cubicBezTo>
                  <a:cubicBezTo>
                    <a:pt x="57" y="100"/>
                    <a:pt x="57" y="100"/>
                    <a:pt x="57" y="100"/>
                  </a:cubicBezTo>
                  <a:cubicBezTo>
                    <a:pt x="57" y="102"/>
                    <a:pt x="56" y="103"/>
                    <a:pt x="56" y="104"/>
                  </a:cubicBezTo>
                  <a:cubicBezTo>
                    <a:pt x="55" y="106"/>
                    <a:pt x="55" y="107"/>
                    <a:pt x="54" y="109"/>
                  </a:cubicBezTo>
                  <a:close/>
                  <a:moveTo>
                    <a:pt x="31" y="100"/>
                  </a:moveTo>
                  <a:cubicBezTo>
                    <a:pt x="30" y="97"/>
                    <a:pt x="29" y="95"/>
                    <a:pt x="28" y="92"/>
                  </a:cubicBezTo>
                  <a:cubicBezTo>
                    <a:pt x="60" y="92"/>
                    <a:pt x="60" y="92"/>
                    <a:pt x="60" y="92"/>
                  </a:cubicBezTo>
                  <a:cubicBezTo>
                    <a:pt x="59" y="93"/>
                    <a:pt x="59" y="95"/>
                    <a:pt x="58" y="96"/>
                  </a:cubicBezTo>
                  <a:lnTo>
                    <a:pt x="31" y="100"/>
                  </a:lnTo>
                  <a:close/>
                  <a:moveTo>
                    <a:pt x="44" y="120"/>
                  </a:moveTo>
                  <a:cubicBezTo>
                    <a:pt x="40" y="120"/>
                    <a:pt x="38" y="120"/>
                    <a:pt x="36" y="115"/>
                  </a:cubicBezTo>
                  <a:cubicBezTo>
                    <a:pt x="53" y="113"/>
                    <a:pt x="53" y="113"/>
                    <a:pt x="53" y="113"/>
                  </a:cubicBezTo>
                  <a:cubicBezTo>
                    <a:pt x="51" y="119"/>
                    <a:pt x="49" y="120"/>
                    <a:pt x="44" y="120"/>
                  </a:cubicBezTo>
                  <a:close/>
                  <a:moveTo>
                    <a:pt x="63" y="84"/>
                  </a:moveTo>
                  <a:cubicBezTo>
                    <a:pt x="25" y="84"/>
                    <a:pt x="25" y="84"/>
                    <a:pt x="25" y="84"/>
                  </a:cubicBezTo>
                  <a:cubicBezTo>
                    <a:pt x="23" y="80"/>
                    <a:pt x="21" y="75"/>
                    <a:pt x="19" y="71"/>
                  </a:cubicBezTo>
                  <a:cubicBezTo>
                    <a:pt x="13" y="62"/>
                    <a:pt x="8" y="52"/>
                    <a:pt x="8" y="44"/>
                  </a:cubicBezTo>
                  <a:cubicBezTo>
                    <a:pt x="8" y="24"/>
                    <a:pt x="24" y="8"/>
                    <a:pt x="44" y="8"/>
                  </a:cubicBezTo>
                  <a:cubicBezTo>
                    <a:pt x="64" y="8"/>
                    <a:pt x="80" y="24"/>
                    <a:pt x="80" y="44"/>
                  </a:cubicBezTo>
                  <a:cubicBezTo>
                    <a:pt x="80" y="52"/>
                    <a:pt x="75" y="62"/>
                    <a:pt x="69" y="71"/>
                  </a:cubicBezTo>
                  <a:cubicBezTo>
                    <a:pt x="67" y="75"/>
                    <a:pt x="65" y="80"/>
                    <a:pt x="63" y="8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charset="0"/>
              </a:endParaRPr>
            </a:p>
          </p:txBody>
        </p:sp>
        <p:sp>
          <p:nvSpPr>
            <p:cNvPr id="14" name="Freeform 17"/>
            <p:cNvSpPr>
              <a:spLocks/>
            </p:cNvSpPr>
            <p:nvPr/>
          </p:nvSpPr>
          <p:spPr bwMode="auto">
            <a:xfrm>
              <a:off x="73025" y="73025"/>
              <a:ext cx="101600" cy="100013"/>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charset="0"/>
              </a:endParaRPr>
            </a:p>
          </p:txBody>
        </p:sp>
      </p:grpSp>
      <p:sp>
        <p:nvSpPr>
          <p:cNvPr id="18" name="Rounded Rectangle 17"/>
          <p:cNvSpPr/>
          <p:nvPr/>
        </p:nvSpPr>
        <p:spPr>
          <a:xfrm>
            <a:off x="1520687" y="2559210"/>
            <a:ext cx="3657600" cy="83820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lvl="1"/>
            <a:r>
              <a:rPr lang="en-US" dirty="0"/>
              <a:t>Links to Supporting Materials on Website</a:t>
            </a:r>
          </a:p>
        </p:txBody>
      </p:sp>
      <p:grpSp>
        <p:nvGrpSpPr>
          <p:cNvPr id="15" name="Group 14"/>
          <p:cNvGrpSpPr>
            <a:grpSpLocks noChangeAspect="1"/>
          </p:cNvGrpSpPr>
          <p:nvPr/>
        </p:nvGrpSpPr>
        <p:grpSpPr>
          <a:xfrm>
            <a:off x="2314704" y="4091940"/>
            <a:ext cx="274320" cy="274320"/>
            <a:chOff x="-3175" y="4763"/>
            <a:chExt cx="490538" cy="490538"/>
          </a:xfrm>
          <a:solidFill>
            <a:schemeClr val="bg1"/>
          </a:solidFill>
        </p:grpSpPr>
        <p:sp>
          <p:nvSpPr>
            <p:cNvPr id="16" name="Freeform 15"/>
            <p:cNvSpPr>
              <a:spLocks noEditPoints="1"/>
            </p:cNvSpPr>
            <p:nvPr/>
          </p:nvSpPr>
          <p:spPr bwMode="auto">
            <a:xfrm>
              <a:off x="-3175" y="4763"/>
              <a:ext cx="490538" cy="490538"/>
            </a:xfrm>
            <a:custGeom>
              <a:avLst/>
              <a:gdLst>
                <a:gd name="T0" fmla="*/ 83 w 128"/>
                <a:gd name="T1" fmla="*/ 40 h 128"/>
                <a:gd name="T2" fmla="*/ 64 w 128"/>
                <a:gd name="T3" fmla="*/ 0 h 128"/>
                <a:gd name="T4" fmla="*/ 36 w 128"/>
                <a:gd name="T5" fmla="*/ 41 h 128"/>
                <a:gd name="T6" fmla="*/ 32 w 128"/>
                <a:gd name="T7" fmla="*/ 43 h 128"/>
                <a:gd name="T8" fmla="*/ 12 w 128"/>
                <a:gd name="T9" fmla="*/ 40 h 128"/>
                <a:gd name="T10" fmla="*/ 0 w 128"/>
                <a:gd name="T11" fmla="*/ 116 h 128"/>
                <a:gd name="T12" fmla="*/ 24 w 128"/>
                <a:gd name="T13" fmla="*/ 128 h 128"/>
                <a:gd name="T14" fmla="*/ 35 w 128"/>
                <a:gd name="T15" fmla="*/ 121 h 128"/>
                <a:gd name="T16" fmla="*/ 36 w 128"/>
                <a:gd name="T17" fmla="*/ 121 h 128"/>
                <a:gd name="T18" fmla="*/ 76 w 128"/>
                <a:gd name="T19" fmla="*/ 128 h 128"/>
                <a:gd name="T20" fmla="*/ 112 w 128"/>
                <a:gd name="T21" fmla="*/ 120 h 128"/>
                <a:gd name="T22" fmla="*/ 114 w 128"/>
                <a:gd name="T23" fmla="*/ 109 h 128"/>
                <a:gd name="T24" fmla="*/ 121 w 128"/>
                <a:gd name="T25" fmla="*/ 88 h 128"/>
                <a:gd name="T26" fmla="*/ 124 w 128"/>
                <a:gd name="T27" fmla="*/ 67 h 128"/>
                <a:gd name="T28" fmla="*/ 128 w 128"/>
                <a:gd name="T29" fmla="*/ 58 h 128"/>
                <a:gd name="T30" fmla="*/ 117 w 128"/>
                <a:gd name="T31" fmla="*/ 42 h 128"/>
                <a:gd name="T32" fmla="*/ 24 w 128"/>
                <a:gd name="T33" fmla="*/ 120 h 128"/>
                <a:gd name="T34" fmla="*/ 8 w 128"/>
                <a:gd name="T35" fmla="*/ 116 h 128"/>
                <a:gd name="T36" fmla="*/ 12 w 128"/>
                <a:gd name="T37" fmla="*/ 48 h 128"/>
                <a:gd name="T38" fmla="*/ 28 w 128"/>
                <a:gd name="T39" fmla="*/ 52 h 128"/>
                <a:gd name="T40" fmla="*/ 120 w 128"/>
                <a:gd name="T41" fmla="*/ 58 h 128"/>
                <a:gd name="T42" fmla="*/ 104 w 128"/>
                <a:gd name="T43" fmla="*/ 64 h 128"/>
                <a:gd name="T44" fmla="*/ 104 w 128"/>
                <a:gd name="T45" fmla="*/ 68 h 128"/>
                <a:gd name="T46" fmla="*/ 118 w 128"/>
                <a:gd name="T47" fmla="*/ 75 h 128"/>
                <a:gd name="T48" fmla="*/ 100 w 128"/>
                <a:gd name="T49" fmla="*/ 84 h 128"/>
                <a:gd name="T50" fmla="*/ 100 w 128"/>
                <a:gd name="T51" fmla="*/ 88 h 128"/>
                <a:gd name="T52" fmla="*/ 113 w 128"/>
                <a:gd name="T53" fmla="*/ 96 h 128"/>
                <a:gd name="T54" fmla="*/ 96 w 128"/>
                <a:gd name="T55" fmla="*/ 104 h 128"/>
                <a:gd name="T56" fmla="*/ 96 w 128"/>
                <a:gd name="T57" fmla="*/ 108 h 128"/>
                <a:gd name="T58" fmla="*/ 106 w 128"/>
                <a:gd name="T59" fmla="*/ 114 h 128"/>
                <a:gd name="T60" fmla="*/ 98 w 128"/>
                <a:gd name="T61" fmla="*/ 120 h 128"/>
                <a:gd name="T62" fmla="*/ 54 w 128"/>
                <a:gd name="T63" fmla="*/ 117 h 128"/>
                <a:gd name="T64" fmla="*/ 32 w 128"/>
                <a:gd name="T65" fmla="*/ 110 h 128"/>
                <a:gd name="T66" fmla="*/ 35 w 128"/>
                <a:gd name="T67" fmla="*/ 50 h 128"/>
                <a:gd name="T68" fmla="*/ 60 w 128"/>
                <a:gd name="T69" fmla="*/ 12 h 128"/>
                <a:gd name="T70" fmla="*/ 76 w 128"/>
                <a:gd name="T71" fmla="*/ 27 h 128"/>
                <a:gd name="T72" fmla="*/ 115 w 128"/>
                <a:gd name="T73" fmla="*/ 50 h 128"/>
                <a:gd name="T74" fmla="*/ 120 w 128"/>
                <a:gd name="T75" fmla="*/ 5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 h="128">
                  <a:moveTo>
                    <a:pt x="117" y="42"/>
                  </a:moveTo>
                  <a:cubicBezTo>
                    <a:pt x="112" y="41"/>
                    <a:pt x="100" y="41"/>
                    <a:pt x="83" y="40"/>
                  </a:cubicBezTo>
                  <a:cubicBezTo>
                    <a:pt x="84" y="36"/>
                    <a:pt x="84" y="33"/>
                    <a:pt x="84" y="27"/>
                  </a:cubicBezTo>
                  <a:cubicBezTo>
                    <a:pt x="84" y="13"/>
                    <a:pt x="73" y="0"/>
                    <a:pt x="64" y="0"/>
                  </a:cubicBezTo>
                  <a:cubicBezTo>
                    <a:pt x="57" y="0"/>
                    <a:pt x="52" y="5"/>
                    <a:pt x="52" y="12"/>
                  </a:cubicBezTo>
                  <a:cubicBezTo>
                    <a:pt x="52" y="20"/>
                    <a:pt x="49" y="34"/>
                    <a:pt x="36" y="41"/>
                  </a:cubicBezTo>
                  <a:cubicBezTo>
                    <a:pt x="35" y="41"/>
                    <a:pt x="32" y="43"/>
                    <a:pt x="32" y="43"/>
                  </a:cubicBezTo>
                  <a:cubicBezTo>
                    <a:pt x="32" y="43"/>
                    <a:pt x="32" y="43"/>
                    <a:pt x="32" y="43"/>
                  </a:cubicBezTo>
                  <a:cubicBezTo>
                    <a:pt x="30" y="41"/>
                    <a:pt x="27" y="40"/>
                    <a:pt x="24" y="40"/>
                  </a:cubicBezTo>
                  <a:cubicBezTo>
                    <a:pt x="12" y="40"/>
                    <a:pt x="12" y="40"/>
                    <a:pt x="12" y="40"/>
                  </a:cubicBezTo>
                  <a:cubicBezTo>
                    <a:pt x="5" y="40"/>
                    <a:pt x="0" y="45"/>
                    <a:pt x="0" y="52"/>
                  </a:cubicBezTo>
                  <a:cubicBezTo>
                    <a:pt x="0" y="116"/>
                    <a:pt x="0" y="116"/>
                    <a:pt x="0" y="116"/>
                  </a:cubicBezTo>
                  <a:cubicBezTo>
                    <a:pt x="0" y="123"/>
                    <a:pt x="5" y="128"/>
                    <a:pt x="12" y="128"/>
                  </a:cubicBezTo>
                  <a:cubicBezTo>
                    <a:pt x="24" y="128"/>
                    <a:pt x="24" y="128"/>
                    <a:pt x="24" y="128"/>
                  </a:cubicBezTo>
                  <a:cubicBezTo>
                    <a:pt x="29" y="128"/>
                    <a:pt x="33" y="125"/>
                    <a:pt x="35" y="121"/>
                  </a:cubicBezTo>
                  <a:cubicBezTo>
                    <a:pt x="35" y="121"/>
                    <a:pt x="35" y="121"/>
                    <a:pt x="35" y="121"/>
                  </a:cubicBezTo>
                  <a:cubicBezTo>
                    <a:pt x="35" y="121"/>
                    <a:pt x="35" y="121"/>
                    <a:pt x="36" y="121"/>
                  </a:cubicBezTo>
                  <a:cubicBezTo>
                    <a:pt x="36" y="121"/>
                    <a:pt x="36" y="121"/>
                    <a:pt x="36" y="121"/>
                  </a:cubicBezTo>
                  <a:cubicBezTo>
                    <a:pt x="38" y="122"/>
                    <a:pt x="43" y="123"/>
                    <a:pt x="52" y="125"/>
                  </a:cubicBezTo>
                  <a:cubicBezTo>
                    <a:pt x="54" y="126"/>
                    <a:pt x="65" y="128"/>
                    <a:pt x="76" y="128"/>
                  </a:cubicBezTo>
                  <a:cubicBezTo>
                    <a:pt x="98" y="128"/>
                    <a:pt x="98" y="128"/>
                    <a:pt x="98" y="128"/>
                  </a:cubicBezTo>
                  <a:cubicBezTo>
                    <a:pt x="105" y="128"/>
                    <a:pt x="109" y="125"/>
                    <a:pt x="112" y="120"/>
                  </a:cubicBezTo>
                  <a:cubicBezTo>
                    <a:pt x="112" y="120"/>
                    <a:pt x="113" y="118"/>
                    <a:pt x="114" y="116"/>
                  </a:cubicBezTo>
                  <a:cubicBezTo>
                    <a:pt x="115" y="114"/>
                    <a:pt x="115" y="112"/>
                    <a:pt x="114" y="109"/>
                  </a:cubicBezTo>
                  <a:cubicBezTo>
                    <a:pt x="118" y="106"/>
                    <a:pt x="120" y="102"/>
                    <a:pt x="121" y="99"/>
                  </a:cubicBezTo>
                  <a:cubicBezTo>
                    <a:pt x="122" y="94"/>
                    <a:pt x="122" y="90"/>
                    <a:pt x="121" y="88"/>
                  </a:cubicBezTo>
                  <a:cubicBezTo>
                    <a:pt x="123" y="85"/>
                    <a:pt x="125" y="82"/>
                    <a:pt x="126" y="77"/>
                  </a:cubicBezTo>
                  <a:cubicBezTo>
                    <a:pt x="127" y="73"/>
                    <a:pt x="126" y="70"/>
                    <a:pt x="124" y="67"/>
                  </a:cubicBezTo>
                  <a:cubicBezTo>
                    <a:pt x="127" y="65"/>
                    <a:pt x="128" y="61"/>
                    <a:pt x="128" y="58"/>
                  </a:cubicBezTo>
                  <a:cubicBezTo>
                    <a:pt x="128" y="58"/>
                    <a:pt x="128" y="58"/>
                    <a:pt x="128" y="58"/>
                  </a:cubicBezTo>
                  <a:cubicBezTo>
                    <a:pt x="128" y="57"/>
                    <a:pt x="128" y="57"/>
                    <a:pt x="128" y="56"/>
                  </a:cubicBezTo>
                  <a:cubicBezTo>
                    <a:pt x="128" y="51"/>
                    <a:pt x="125" y="44"/>
                    <a:pt x="117" y="42"/>
                  </a:cubicBezTo>
                  <a:close/>
                  <a:moveTo>
                    <a:pt x="28" y="116"/>
                  </a:moveTo>
                  <a:cubicBezTo>
                    <a:pt x="28" y="118"/>
                    <a:pt x="26" y="120"/>
                    <a:pt x="24" y="120"/>
                  </a:cubicBezTo>
                  <a:cubicBezTo>
                    <a:pt x="12" y="120"/>
                    <a:pt x="12" y="120"/>
                    <a:pt x="12" y="120"/>
                  </a:cubicBezTo>
                  <a:cubicBezTo>
                    <a:pt x="10" y="120"/>
                    <a:pt x="8" y="118"/>
                    <a:pt x="8" y="116"/>
                  </a:cubicBezTo>
                  <a:cubicBezTo>
                    <a:pt x="8" y="52"/>
                    <a:pt x="8" y="52"/>
                    <a:pt x="8" y="52"/>
                  </a:cubicBezTo>
                  <a:cubicBezTo>
                    <a:pt x="8" y="50"/>
                    <a:pt x="10" y="48"/>
                    <a:pt x="12" y="48"/>
                  </a:cubicBezTo>
                  <a:cubicBezTo>
                    <a:pt x="24" y="48"/>
                    <a:pt x="24" y="48"/>
                    <a:pt x="24" y="48"/>
                  </a:cubicBezTo>
                  <a:cubicBezTo>
                    <a:pt x="26" y="48"/>
                    <a:pt x="28" y="50"/>
                    <a:pt x="28" y="52"/>
                  </a:cubicBezTo>
                  <a:lnTo>
                    <a:pt x="28" y="116"/>
                  </a:lnTo>
                  <a:close/>
                  <a:moveTo>
                    <a:pt x="120" y="58"/>
                  </a:moveTo>
                  <a:cubicBezTo>
                    <a:pt x="120" y="60"/>
                    <a:pt x="119" y="64"/>
                    <a:pt x="112" y="64"/>
                  </a:cubicBezTo>
                  <a:cubicBezTo>
                    <a:pt x="106" y="64"/>
                    <a:pt x="104" y="64"/>
                    <a:pt x="104" y="64"/>
                  </a:cubicBezTo>
                  <a:cubicBezTo>
                    <a:pt x="103" y="64"/>
                    <a:pt x="102" y="65"/>
                    <a:pt x="102" y="66"/>
                  </a:cubicBezTo>
                  <a:cubicBezTo>
                    <a:pt x="102" y="67"/>
                    <a:pt x="103" y="68"/>
                    <a:pt x="104" y="68"/>
                  </a:cubicBezTo>
                  <a:cubicBezTo>
                    <a:pt x="104" y="68"/>
                    <a:pt x="106" y="68"/>
                    <a:pt x="112" y="68"/>
                  </a:cubicBezTo>
                  <a:cubicBezTo>
                    <a:pt x="118" y="68"/>
                    <a:pt x="119" y="73"/>
                    <a:pt x="118" y="75"/>
                  </a:cubicBezTo>
                  <a:cubicBezTo>
                    <a:pt x="118" y="78"/>
                    <a:pt x="116" y="84"/>
                    <a:pt x="110" y="84"/>
                  </a:cubicBezTo>
                  <a:cubicBezTo>
                    <a:pt x="103" y="84"/>
                    <a:pt x="100" y="84"/>
                    <a:pt x="100" y="84"/>
                  </a:cubicBezTo>
                  <a:cubicBezTo>
                    <a:pt x="99" y="84"/>
                    <a:pt x="98" y="85"/>
                    <a:pt x="98" y="86"/>
                  </a:cubicBezTo>
                  <a:cubicBezTo>
                    <a:pt x="98" y="87"/>
                    <a:pt x="99" y="88"/>
                    <a:pt x="100" y="88"/>
                  </a:cubicBezTo>
                  <a:cubicBezTo>
                    <a:pt x="100" y="88"/>
                    <a:pt x="105" y="88"/>
                    <a:pt x="108" y="88"/>
                  </a:cubicBezTo>
                  <a:cubicBezTo>
                    <a:pt x="115" y="88"/>
                    <a:pt x="114" y="93"/>
                    <a:pt x="113" y="96"/>
                  </a:cubicBezTo>
                  <a:cubicBezTo>
                    <a:pt x="112" y="100"/>
                    <a:pt x="111" y="104"/>
                    <a:pt x="103" y="104"/>
                  </a:cubicBezTo>
                  <a:cubicBezTo>
                    <a:pt x="100" y="104"/>
                    <a:pt x="96" y="104"/>
                    <a:pt x="96" y="104"/>
                  </a:cubicBezTo>
                  <a:cubicBezTo>
                    <a:pt x="95" y="104"/>
                    <a:pt x="94" y="105"/>
                    <a:pt x="94" y="106"/>
                  </a:cubicBezTo>
                  <a:cubicBezTo>
                    <a:pt x="94" y="107"/>
                    <a:pt x="95" y="108"/>
                    <a:pt x="96" y="108"/>
                  </a:cubicBezTo>
                  <a:cubicBezTo>
                    <a:pt x="96" y="108"/>
                    <a:pt x="99" y="108"/>
                    <a:pt x="102" y="108"/>
                  </a:cubicBezTo>
                  <a:cubicBezTo>
                    <a:pt x="107" y="108"/>
                    <a:pt x="107" y="112"/>
                    <a:pt x="106" y="114"/>
                  </a:cubicBezTo>
                  <a:cubicBezTo>
                    <a:pt x="106" y="115"/>
                    <a:pt x="105" y="116"/>
                    <a:pt x="105" y="117"/>
                  </a:cubicBezTo>
                  <a:cubicBezTo>
                    <a:pt x="104" y="119"/>
                    <a:pt x="102" y="120"/>
                    <a:pt x="98" y="120"/>
                  </a:cubicBezTo>
                  <a:cubicBezTo>
                    <a:pt x="76" y="120"/>
                    <a:pt x="76" y="120"/>
                    <a:pt x="76" y="120"/>
                  </a:cubicBezTo>
                  <a:cubicBezTo>
                    <a:pt x="65" y="120"/>
                    <a:pt x="54" y="118"/>
                    <a:pt x="54" y="117"/>
                  </a:cubicBezTo>
                  <a:cubicBezTo>
                    <a:pt x="37" y="114"/>
                    <a:pt x="36" y="113"/>
                    <a:pt x="35" y="113"/>
                  </a:cubicBezTo>
                  <a:cubicBezTo>
                    <a:pt x="35" y="113"/>
                    <a:pt x="32" y="112"/>
                    <a:pt x="32" y="110"/>
                  </a:cubicBezTo>
                  <a:cubicBezTo>
                    <a:pt x="32" y="54"/>
                    <a:pt x="32" y="54"/>
                    <a:pt x="32" y="54"/>
                  </a:cubicBezTo>
                  <a:cubicBezTo>
                    <a:pt x="32" y="52"/>
                    <a:pt x="33" y="51"/>
                    <a:pt x="35" y="50"/>
                  </a:cubicBezTo>
                  <a:cubicBezTo>
                    <a:pt x="35" y="50"/>
                    <a:pt x="36" y="50"/>
                    <a:pt x="36" y="50"/>
                  </a:cubicBezTo>
                  <a:cubicBezTo>
                    <a:pt x="54" y="42"/>
                    <a:pt x="60" y="26"/>
                    <a:pt x="60" y="12"/>
                  </a:cubicBezTo>
                  <a:cubicBezTo>
                    <a:pt x="60" y="10"/>
                    <a:pt x="62" y="8"/>
                    <a:pt x="64" y="8"/>
                  </a:cubicBezTo>
                  <a:cubicBezTo>
                    <a:pt x="68" y="8"/>
                    <a:pt x="76" y="16"/>
                    <a:pt x="76" y="27"/>
                  </a:cubicBezTo>
                  <a:cubicBezTo>
                    <a:pt x="76" y="36"/>
                    <a:pt x="75" y="38"/>
                    <a:pt x="72" y="48"/>
                  </a:cubicBezTo>
                  <a:cubicBezTo>
                    <a:pt x="112" y="48"/>
                    <a:pt x="112" y="49"/>
                    <a:pt x="115" y="50"/>
                  </a:cubicBezTo>
                  <a:cubicBezTo>
                    <a:pt x="120" y="51"/>
                    <a:pt x="120" y="54"/>
                    <a:pt x="120" y="56"/>
                  </a:cubicBezTo>
                  <a:cubicBezTo>
                    <a:pt x="120" y="57"/>
                    <a:pt x="120" y="57"/>
                    <a:pt x="120" y="5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accent1">
                    <a:lumMod val="60000"/>
                    <a:lumOff val="40000"/>
                  </a:schemeClr>
                </a:solidFill>
                <a:latin typeface="Arial" charset="0"/>
              </a:endParaRPr>
            </a:p>
          </p:txBody>
        </p:sp>
        <p:sp>
          <p:nvSpPr>
            <p:cNvPr id="17" name="Freeform 16"/>
            <p:cNvSpPr>
              <a:spLocks noEditPoints="1"/>
            </p:cNvSpPr>
            <p:nvPr/>
          </p:nvSpPr>
          <p:spPr bwMode="auto">
            <a:xfrm>
              <a:off x="42863" y="403225"/>
              <a:ext cx="46038" cy="46038"/>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accent1">
                    <a:lumMod val="60000"/>
                    <a:lumOff val="40000"/>
                  </a:schemeClr>
                </a:solidFill>
                <a:latin typeface="Arial" charset="0"/>
              </a:endParaRPr>
            </a:p>
          </p:txBody>
        </p:sp>
      </p:grpSp>
      <p:sp>
        <p:nvSpPr>
          <p:cNvPr id="20" name="Rounded Rectangle 19"/>
          <p:cNvSpPr/>
          <p:nvPr/>
        </p:nvSpPr>
        <p:spPr>
          <a:xfrm>
            <a:off x="1524000" y="3810000"/>
            <a:ext cx="3657600" cy="8382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a:t>Easy Field Distribution</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92845" y="593129"/>
            <a:ext cx="2845177" cy="2590800"/>
          </a:xfrm>
          <a:prstGeom prst="rect">
            <a:avLst/>
          </a:prstGeom>
        </p:spPr>
      </p:pic>
      <p:pic>
        <p:nvPicPr>
          <p:cNvPr id="19" name="85E0622F-C7FC-4602-BDAB-3A5FD74E234C" descr="image2.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811951" y="3202590"/>
            <a:ext cx="2826071" cy="117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47073" y="1745646"/>
            <a:ext cx="2826103" cy="3657600"/>
          </a:xfrm>
          <a:prstGeom prst="rect">
            <a:avLst/>
          </a:prstGeom>
          <a:ln>
            <a:solidFill>
              <a:schemeClr val="accent1"/>
            </a:solidFill>
          </a:ln>
        </p:spPr>
      </p:pic>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19394" y="2660046"/>
            <a:ext cx="2815066" cy="3657600"/>
          </a:xfrm>
          <a:prstGeom prst="rect">
            <a:avLst/>
          </a:prstGeom>
          <a:ln>
            <a:solidFill>
              <a:schemeClr val="accent1"/>
            </a:solidFill>
          </a:ln>
        </p:spPr>
      </p:pic>
    </p:spTree>
    <p:extLst>
      <p:ext uri="{BB962C8B-B14F-4D97-AF65-F5344CB8AC3E}">
        <p14:creationId xmlns:p14="http://schemas.microsoft.com/office/powerpoint/2010/main" val="84414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quarter" idx="10"/>
          </p:nvPr>
        </p:nvSpPr>
        <p:spPr>
          <a:xfrm>
            <a:off x="6563762" y="1590867"/>
            <a:ext cx="5018637" cy="4572000"/>
          </a:xfrm>
        </p:spPr>
        <p:txBody>
          <a:bodyPr>
            <a:normAutofit/>
          </a:bodyPr>
          <a:lstStyle/>
          <a:p>
            <a:pPr marL="0" indent="0" algn="ctr">
              <a:buNone/>
            </a:pPr>
            <a:r>
              <a:rPr lang="en-US" sz="2400" b="1" dirty="0">
                <a:solidFill>
                  <a:schemeClr val="accent2"/>
                </a:solidFill>
              </a:rPr>
              <a:t>Key Concepts</a:t>
            </a:r>
          </a:p>
        </p:txBody>
      </p:sp>
      <p:sp>
        <p:nvSpPr>
          <p:cNvPr id="6" name="Content Placeholder 5"/>
          <p:cNvSpPr txBox="1">
            <a:spLocks/>
          </p:cNvSpPr>
          <p:nvPr/>
        </p:nvSpPr>
        <p:spPr>
          <a:xfrm>
            <a:off x="737717" y="2111062"/>
            <a:ext cx="5018637" cy="4572000"/>
          </a:xfrm>
          <a:prstGeom prst="rect">
            <a:avLst/>
          </a:prstGeom>
        </p:spPr>
        <p:txBody>
          <a:bodyPr vert="horz" lIns="91440" tIns="45720" rIns="91440" bIns="45720" rtlCol="0" anchor="b">
            <a:normAutofit/>
          </a:bodyPr>
          <a:lstStyle>
            <a:lvl1pPr marL="342900" indent="-342900" algn="l" defTabSz="914400" rtl="0" eaLnBrk="1" latinLnBrk="0" hangingPunct="1">
              <a:spcBef>
                <a:spcPct val="20000"/>
              </a:spcBef>
              <a:buFont typeface="Arial" pitchFamily="34" charset="0"/>
              <a:buChar char="•"/>
              <a:defRPr sz="1800" b="0" i="0" kern="1200">
                <a:solidFill>
                  <a:schemeClr val="tx1">
                    <a:lumMod val="50000"/>
                    <a:lumOff val="50000"/>
                  </a:schemeClr>
                </a:solidFill>
                <a:latin typeface="+mn-lt"/>
                <a:ea typeface="Helvetica Neue LT Com 45 Light" charset="0"/>
                <a:cs typeface="Helvetica Neue LT Com 45 Light" charset="0"/>
              </a:defRPr>
            </a:lvl1pPr>
            <a:lvl2pPr marL="742950" indent="-285750" algn="l" defTabSz="914400" rtl="0" eaLnBrk="1" latinLnBrk="0" hangingPunct="1">
              <a:spcBef>
                <a:spcPct val="20000"/>
              </a:spcBef>
              <a:buFont typeface="Arial" pitchFamily="34" charset="0"/>
              <a:buChar char="–"/>
              <a:defRPr sz="1600" b="0" i="0" kern="1200">
                <a:solidFill>
                  <a:schemeClr val="tx1">
                    <a:lumMod val="50000"/>
                    <a:lumOff val="50000"/>
                  </a:schemeClr>
                </a:solidFill>
                <a:latin typeface="+mn-lt"/>
                <a:ea typeface="Helvetica Neue LT Com 45 Light" charset="0"/>
                <a:cs typeface="Helvetica Neue LT Com 45 Light" charset="0"/>
              </a:defRPr>
            </a:lvl2pPr>
            <a:lvl3pPr marL="1143000" indent="-228600" algn="l" defTabSz="914400" rtl="0" eaLnBrk="1" latinLnBrk="0" hangingPunct="1">
              <a:spcBef>
                <a:spcPct val="20000"/>
              </a:spcBef>
              <a:buFont typeface="Arial" pitchFamily="34" charset="0"/>
              <a:buChar char="•"/>
              <a:defRPr sz="1400" b="0" i="0" kern="1200">
                <a:solidFill>
                  <a:schemeClr val="tx1">
                    <a:lumMod val="50000"/>
                    <a:lumOff val="50000"/>
                  </a:schemeClr>
                </a:solidFill>
                <a:latin typeface="+mn-lt"/>
                <a:ea typeface="Helvetica Neue LT Com 45 Light" charset="0"/>
                <a:cs typeface="Helvetica Neue LT Com 45 Light" charset="0"/>
              </a:defRPr>
            </a:lvl3pPr>
            <a:lvl4pPr marL="1600200" indent="-228600" algn="l" defTabSz="914400" rtl="0" eaLnBrk="1" latinLnBrk="0" hangingPunct="1">
              <a:spcBef>
                <a:spcPct val="20000"/>
              </a:spcBef>
              <a:buFont typeface="Arial" pitchFamily="34" charset="0"/>
              <a:buChar char="–"/>
              <a:defRPr sz="1200" b="0" i="0" kern="1200">
                <a:solidFill>
                  <a:schemeClr val="tx1">
                    <a:lumMod val="50000"/>
                    <a:lumOff val="50000"/>
                  </a:schemeClr>
                </a:solidFill>
                <a:latin typeface="+mn-lt"/>
                <a:ea typeface="Helvetica Neue LT Com 45 Light" charset="0"/>
                <a:cs typeface="Helvetica Neue LT Com 45 Light" charset="0"/>
              </a:defRPr>
            </a:lvl4pPr>
            <a:lvl5pPr marL="2057400" indent="-228600" algn="l" defTabSz="914400" rtl="0" eaLnBrk="1" latinLnBrk="0" hangingPunct="1">
              <a:spcBef>
                <a:spcPct val="20000"/>
              </a:spcBef>
              <a:buFont typeface="Arial" pitchFamily="34" charset="0"/>
              <a:buChar char="»"/>
              <a:defRPr sz="1200" b="0" i="0" kern="1200">
                <a:solidFill>
                  <a:schemeClr val="tx1">
                    <a:lumMod val="50000"/>
                    <a:lumOff val="50000"/>
                  </a:schemeClr>
                </a:solidFill>
                <a:latin typeface="+mn-lt"/>
                <a:ea typeface="Helvetica Neue LT Com 45 Light" charset="0"/>
                <a:cs typeface="Helvetica Neue LT Com 45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b="1">
                <a:solidFill>
                  <a:schemeClr val="accent1"/>
                </a:solidFill>
              </a:rPr>
              <a:t>Research Nuggets</a:t>
            </a:r>
            <a:endParaRPr lang="en-US" sz="2400" b="1" dirty="0">
              <a:solidFill>
                <a:schemeClr val="accent1"/>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83532">
            <a:off x="2709356" y="2509323"/>
            <a:ext cx="2847161" cy="3657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1426" y="2111062"/>
            <a:ext cx="2814933" cy="3657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86799" y="2209800"/>
            <a:ext cx="2814471" cy="3657600"/>
          </a:xfrm>
          <a:prstGeom prst="rect">
            <a:avLst/>
          </a:prstGeom>
          <a:noFill/>
          <a:ln w="12700">
            <a:solidFill>
              <a:schemeClr val="tx1">
                <a:lumMod val="50000"/>
                <a:lumOff val="50000"/>
              </a:schemeClr>
            </a:solidFill>
          </a:ln>
          <a:effectLst>
            <a:outerShdw blurRad="50800" dist="63500" dir="2700000" algn="tl" rotWithShape="0">
              <a:schemeClr val="tx1">
                <a:alpha val="40000"/>
              </a:schemeClr>
            </a:outerShdw>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20474">
            <a:off x="8750710" y="2653001"/>
            <a:ext cx="2831689" cy="3657600"/>
          </a:xfrm>
          <a:prstGeom prst="rect">
            <a:avLst/>
          </a:prstGeom>
          <a:ln>
            <a:solidFill>
              <a:schemeClr val="accent1"/>
            </a:solidFill>
          </a:ln>
        </p:spPr>
      </p:pic>
      <p:sp>
        <p:nvSpPr>
          <p:cNvPr id="2" name="Title 1"/>
          <p:cNvSpPr>
            <a:spLocks noGrp="1"/>
          </p:cNvSpPr>
          <p:nvPr>
            <p:ph type="title"/>
          </p:nvPr>
        </p:nvSpPr>
        <p:spPr/>
        <p:txBody>
          <a:bodyPr/>
          <a:lstStyle/>
          <a:p>
            <a:r>
              <a:rPr lang="en-US" dirty="0"/>
              <a:t>insight-rich</a:t>
            </a:r>
          </a:p>
        </p:txBody>
      </p:sp>
    </p:spTree>
    <p:extLst>
      <p:ext uri="{BB962C8B-B14F-4D97-AF65-F5344CB8AC3E}">
        <p14:creationId xmlns:p14="http://schemas.microsoft.com/office/powerpoint/2010/main" val="1426609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864821" y="4538430"/>
            <a:ext cx="1947139" cy="1141036"/>
          </a:xfrm>
        </p:spPr>
        <p:txBody>
          <a:bodyPr>
            <a:normAutofit/>
          </a:bodyPr>
          <a:lstStyle/>
          <a:p>
            <a:pPr marL="0" indent="0" algn="ctr">
              <a:buNone/>
            </a:pPr>
            <a:r>
              <a:rPr lang="en-US" dirty="0"/>
              <a:t>Live Classroom</a:t>
            </a:r>
          </a:p>
        </p:txBody>
      </p:sp>
      <p:pic>
        <p:nvPicPr>
          <p:cNvPr id="6" name="Picture 5"/>
          <p:cNvPicPr>
            <a:picLocks noChangeAspect="1"/>
          </p:cNvPicPr>
          <p:nvPr/>
        </p:nvPicPr>
        <p:blipFill rotWithShape="1">
          <a:blip r:embed="rId3"/>
          <a:srcRect t="6829" b="16080"/>
          <a:stretch/>
        </p:blipFill>
        <p:spPr>
          <a:xfrm>
            <a:off x="823348" y="2448035"/>
            <a:ext cx="2093973" cy="1592211"/>
          </a:xfrm>
          <a:prstGeom prst="rect">
            <a:avLst/>
          </a:prstGeom>
          <a:ln>
            <a:solidFill>
              <a:srgbClr val="92D050"/>
            </a:solidFill>
          </a:ln>
        </p:spPr>
      </p:pic>
      <p:pic>
        <p:nvPicPr>
          <p:cNvPr id="8" name="Picture 7"/>
          <p:cNvPicPr>
            <a:picLocks noChangeAspect="1"/>
          </p:cNvPicPr>
          <p:nvPr/>
        </p:nvPicPr>
        <p:blipFill>
          <a:blip r:embed="rId4"/>
          <a:stretch>
            <a:fillRect/>
          </a:stretch>
        </p:blipFill>
        <p:spPr>
          <a:xfrm>
            <a:off x="3691324" y="2444496"/>
            <a:ext cx="2064370" cy="1586115"/>
          </a:xfrm>
          <a:prstGeom prst="rect">
            <a:avLst/>
          </a:prstGeom>
          <a:ln>
            <a:solidFill>
              <a:schemeClr val="accent3"/>
            </a:solidFill>
          </a:ln>
        </p:spPr>
      </p:pic>
      <p:pic>
        <p:nvPicPr>
          <p:cNvPr id="10" name="Picture 9"/>
          <p:cNvPicPr>
            <a:picLocks noChangeAspect="1"/>
          </p:cNvPicPr>
          <p:nvPr/>
        </p:nvPicPr>
        <p:blipFill>
          <a:blip r:embed="rId5"/>
          <a:stretch>
            <a:fillRect/>
          </a:stretch>
        </p:blipFill>
        <p:spPr>
          <a:xfrm>
            <a:off x="6588420" y="2444496"/>
            <a:ext cx="2225158" cy="1601846"/>
          </a:xfrm>
          <a:prstGeom prst="rect">
            <a:avLst/>
          </a:prstGeom>
          <a:ln>
            <a:solidFill>
              <a:schemeClr val="accent3"/>
            </a:solidFill>
          </a:ln>
        </p:spPr>
      </p:pic>
      <p:sp>
        <p:nvSpPr>
          <p:cNvPr id="11" name="Content Placeholder 2"/>
          <p:cNvSpPr txBox="1">
            <a:spLocks/>
          </p:cNvSpPr>
          <p:nvPr/>
        </p:nvSpPr>
        <p:spPr>
          <a:xfrm>
            <a:off x="3607435" y="4538430"/>
            <a:ext cx="2222914" cy="120817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b="0" i="0" kern="1200">
                <a:solidFill>
                  <a:schemeClr val="accent1"/>
                </a:solidFill>
                <a:latin typeface="+mn-lt"/>
                <a:ea typeface="Helvetica Neue LT Com 45 Light" charset="0"/>
                <a:cs typeface="Helvetica Neue LT Com 45 Light" charset="0"/>
              </a:defRPr>
            </a:lvl1pPr>
            <a:lvl2pPr marL="742950" indent="-285750" algn="l" defTabSz="914400" rtl="0" eaLnBrk="1" latinLnBrk="0" hangingPunct="1">
              <a:spcBef>
                <a:spcPct val="20000"/>
              </a:spcBef>
              <a:buFont typeface="Arial" pitchFamily="34" charset="0"/>
              <a:buChar char="–"/>
              <a:defRPr sz="2800" b="0" i="0" kern="1200">
                <a:solidFill>
                  <a:schemeClr val="accent1"/>
                </a:solidFill>
                <a:latin typeface="+mn-lt"/>
                <a:ea typeface="Helvetica Neue LT Com 45 Light" charset="0"/>
                <a:cs typeface="Helvetica Neue LT Com 45 Light" charset="0"/>
              </a:defRPr>
            </a:lvl2pPr>
            <a:lvl3pPr marL="1143000" indent="-228600" algn="l" defTabSz="914400" rtl="0" eaLnBrk="1" latinLnBrk="0" hangingPunct="1">
              <a:spcBef>
                <a:spcPct val="20000"/>
              </a:spcBef>
              <a:buFont typeface="Arial" pitchFamily="34" charset="0"/>
              <a:buChar char="•"/>
              <a:defRPr sz="2400" b="0" i="0" kern="1200">
                <a:solidFill>
                  <a:schemeClr val="accent1"/>
                </a:solidFill>
                <a:latin typeface="+mn-lt"/>
                <a:ea typeface="Helvetica Neue LT Com 45 Light" charset="0"/>
                <a:cs typeface="Helvetica Neue LT Com 45 Light" charset="0"/>
              </a:defRPr>
            </a:lvl3pPr>
            <a:lvl4pPr marL="1600200" indent="-228600" algn="l" defTabSz="914400" rtl="0" eaLnBrk="1" latinLnBrk="0" hangingPunct="1">
              <a:spcBef>
                <a:spcPct val="20000"/>
              </a:spcBef>
              <a:buFont typeface="Arial" pitchFamily="34" charset="0"/>
              <a:buChar char="–"/>
              <a:defRPr sz="2000" b="0" i="0" kern="1200">
                <a:solidFill>
                  <a:schemeClr val="accent1"/>
                </a:solidFill>
                <a:latin typeface="+mn-lt"/>
                <a:ea typeface="Helvetica Neue LT Com 45 Light" charset="0"/>
                <a:cs typeface="Helvetica Neue LT Com 45 Light" charset="0"/>
              </a:defRPr>
            </a:lvl4pPr>
            <a:lvl5pPr marL="2057400" indent="-228600" algn="l" defTabSz="914400" rtl="0" eaLnBrk="1" latinLnBrk="0" hangingPunct="1">
              <a:spcBef>
                <a:spcPct val="20000"/>
              </a:spcBef>
              <a:buFont typeface="Arial" pitchFamily="34" charset="0"/>
              <a:buChar char="»"/>
              <a:defRPr sz="2000" b="0" i="0" kern="1200">
                <a:solidFill>
                  <a:schemeClr val="accent1"/>
                </a:solidFill>
                <a:latin typeface="+mn-lt"/>
                <a:ea typeface="Helvetica Neue LT Com 45 Light" charset="0"/>
                <a:cs typeface="Helvetica Neue LT Com 45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rgbClr val="00A9E0"/>
                </a:solidFill>
                <a:effectLst/>
                <a:uLnTx/>
                <a:uFillTx/>
                <a:latin typeface="Arial"/>
                <a:ea typeface="+mn-ea"/>
                <a:cs typeface="+mn-cs"/>
              </a:rPr>
              <a:t>Virtual Classroom</a:t>
            </a:r>
          </a:p>
        </p:txBody>
      </p:sp>
      <p:sp>
        <p:nvSpPr>
          <p:cNvPr id="12" name="Content Placeholder 2"/>
          <p:cNvSpPr txBox="1">
            <a:spLocks/>
          </p:cNvSpPr>
          <p:nvPr/>
        </p:nvSpPr>
        <p:spPr>
          <a:xfrm>
            <a:off x="6727429" y="4571998"/>
            <a:ext cx="1947139" cy="11410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b="0" i="0" kern="1200">
                <a:solidFill>
                  <a:schemeClr val="accent1"/>
                </a:solidFill>
                <a:latin typeface="+mn-lt"/>
                <a:ea typeface="Helvetica Neue LT Com 45 Light" charset="0"/>
                <a:cs typeface="Helvetica Neue LT Com 45 Light" charset="0"/>
              </a:defRPr>
            </a:lvl1pPr>
            <a:lvl2pPr marL="742950" indent="-285750" algn="l" defTabSz="914400" rtl="0" eaLnBrk="1" latinLnBrk="0" hangingPunct="1">
              <a:spcBef>
                <a:spcPct val="20000"/>
              </a:spcBef>
              <a:buFont typeface="Arial" pitchFamily="34" charset="0"/>
              <a:buChar char="–"/>
              <a:defRPr sz="2800" b="0" i="0" kern="1200">
                <a:solidFill>
                  <a:schemeClr val="accent1"/>
                </a:solidFill>
                <a:latin typeface="+mn-lt"/>
                <a:ea typeface="Helvetica Neue LT Com 45 Light" charset="0"/>
                <a:cs typeface="Helvetica Neue LT Com 45 Light" charset="0"/>
              </a:defRPr>
            </a:lvl2pPr>
            <a:lvl3pPr marL="1143000" indent="-228600" algn="l" defTabSz="914400" rtl="0" eaLnBrk="1" latinLnBrk="0" hangingPunct="1">
              <a:spcBef>
                <a:spcPct val="20000"/>
              </a:spcBef>
              <a:buFont typeface="Arial" pitchFamily="34" charset="0"/>
              <a:buChar char="•"/>
              <a:defRPr sz="2400" b="0" i="0" kern="1200">
                <a:solidFill>
                  <a:schemeClr val="accent1"/>
                </a:solidFill>
                <a:latin typeface="+mn-lt"/>
                <a:ea typeface="Helvetica Neue LT Com 45 Light" charset="0"/>
                <a:cs typeface="Helvetica Neue LT Com 45 Light" charset="0"/>
              </a:defRPr>
            </a:lvl3pPr>
            <a:lvl4pPr marL="1600200" indent="-228600" algn="l" defTabSz="914400" rtl="0" eaLnBrk="1" latinLnBrk="0" hangingPunct="1">
              <a:spcBef>
                <a:spcPct val="20000"/>
              </a:spcBef>
              <a:buFont typeface="Arial" pitchFamily="34" charset="0"/>
              <a:buChar char="–"/>
              <a:defRPr sz="2000" b="0" i="0" kern="1200">
                <a:solidFill>
                  <a:schemeClr val="accent1"/>
                </a:solidFill>
                <a:latin typeface="+mn-lt"/>
                <a:ea typeface="Helvetica Neue LT Com 45 Light" charset="0"/>
                <a:cs typeface="Helvetica Neue LT Com 45 Light" charset="0"/>
              </a:defRPr>
            </a:lvl4pPr>
            <a:lvl5pPr marL="2057400" indent="-228600" algn="l" defTabSz="914400" rtl="0" eaLnBrk="1" latinLnBrk="0" hangingPunct="1">
              <a:spcBef>
                <a:spcPct val="20000"/>
              </a:spcBef>
              <a:buFont typeface="Arial" pitchFamily="34" charset="0"/>
              <a:buChar char="»"/>
              <a:defRPr sz="2000" b="0" i="0" kern="1200">
                <a:solidFill>
                  <a:schemeClr val="accent1"/>
                </a:solidFill>
                <a:latin typeface="+mn-lt"/>
                <a:ea typeface="Helvetica Neue LT Com 45 Light" charset="0"/>
                <a:cs typeface="Helvetica Neue LT Com 45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rgbClr val="00A9E0"/>
                </a:solidFill>
                <a:effectLst/>
                <a:uLnTx/>
                <a:uFillTx/>
                <a:latin typeface="Arial"/>
              </a:rPr>
              <a:t>Self Study</a:t>
            </a:r>
          </a:p>
        </p:txBody>
      </p:sp>
      <p:pic>
        <p:nvPicPr>
          <p:cNvPr id="7" name="Picture 6"/>
          <p:cNvPicPr>
            <a:picLocks noChangeAspect="1"/>
          </p:cNvPicPr>
          <p:nvPr/>
        </p:nvPicPr>
        <p:blipFill>
          <a:blip r:embed="rId6"/>
          <a:stretch>
            <a:fillRect/>
          </a:stretch>
        </p:blipFill>
        <p:spPr>
          <a:xfrm>
            <a:off x="295354" y="312350"/>
            <a:ext cx="11498053" cy="646232"/>
          </a:xfrm>
          <a:prstGeom prst="rect">
            <a:avLst/>
          </a:prstGeom>
        </p:spPr>
      </p:pic>
      <p:pic>
        <p:nvPicPr>
          <p:cNvPr id="9" name="Picture 8"/>
          <p:cNvPicPr>
            <a:picLocks noChangeAspect="1"/>
          </p:cNvPicPr>
          <p:nvPr/>
        </p:nvPicPr>
        <p:blipFill>
          <a:blip r:embed="rId7"/>
          <a:stretch>
            <a:fillRect/>
          </a:stretch>
        </p:blipFill>
        <p:spPr>
          <a:xfrm>
            <a:off x="9544239" y="2444496"/>
            <a:ext cx="2074522" cy="1601846"/>
          </a:xfrm>
          <a:prstGeom prst="rect">
            <a:avLst/>
          </a:prstGeom>
          <a:ln>
            <a:solidFill>
              <a:schemeClr val="accent3"/>
            </a:solidFill>
          </a:ln>
        </p:spPr>
      </p:pic>
      <p:sp>
        <p:nvSpPr>
          <p:cNvPr id="13" name="Content Placeholder 2"/>
          <p:cNvSpPr txBox="1">
            <a:spLocks/>
          </p:cNvSpPr>
          <p:nvPr/>
        </p:nvSpPr>
        <p:spPr>
          <a:xfrm>
            <a:off x="9470043" y="4538429"/>
            <a:ext cx="2222914" cy="120817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b="0" i="0" kern="1200">
                <a:solidFill>
                  <a:schemeClr val="accent1"/>
                </a:solidFill>
                <a:latin typeface="+mn-lt"/>
                <a:ea typeface="Helvetica Neue LT Com 45 Light" charset="0"/>
                <a:cs typeface="Helvetica Neue LT Com 45 Light" charset="0"/>
              </a:defRPr>
            </a:lvl1pPr>
            <a:lvl2pPr marL="742950" indent="-285750" algn="l" defTabSz="914400" rtl="0" eaLnBrk="1" latinLnBrk="0" hangingPunct="1">
              <a:spcBef>
                <a:spcPct val="20000"/>
              </a:spcBef>
              <a:buFont typeface="Arial" pitchFamily="34" charset="0"/>
              <a:buChar char="–"/>
              <a:defRPr sz="2800" b="0" i="0" kern="1200">
                <a:solidFill>
                  <a:schemeClr val="accent1"/>
                </a:solidFill>
                <a:latin typeface="+mn-lt"/>
                <a:ea typeface="Helvetica Neue LT Com 45 Light" charset="0"/>
                <a:cs typeface="Helvetica Neue LT Com 45 Light" charset="0"/>
              </a:defRPr>
            </a:lvl2pPr>
            <a:lvl3pPr marL="1143000" indent="-228600" algn="l" defTabSz="914400" rtl="0" eaLnBrk="1" latinLnBrk="0" hangingPunct="1">
              <a:spcBef>
                <a:spcPct val="20000"/>
              </a:spcBef>
              <a:buFont typeface="Arial" pitchFamily="34" charset="0"/>
              <a:buChar char="•"/>
              <a:defRPr sz="2400" b="0" i="0" kern="1200">
                <a:solidFill>
                  <a:schemeClr val="accent1"/>
                </a:solidFill>
                <a:latin typeface="+mn-lt"/>
                <a:ea typeface="Helvetica Neue LT Com 45 Light" charset="0"/>
                <a:cs typeface="Helvetica Neue LT Com 45 Light" charset="0"/>
              </a:defRPr>
            </a:lvl3pPr>
            <a:lvl4pPr marL="1600200" indent="-228600" algn="l" defTabSz="914400" rtl="0" eaLnBrk="1" latinLnBrk="0" hangingPunct="1">
              <a:spcBef>
                <a:spcPct val="20000"/>
              </a:spcBef>
              <a:buFont typeface="Arial" pitchFamily="34" charset="0"/>
              <a:buChar char="–"/>
              <a:defRPr sz="2000" b="0" i="0" kern="1200">
                <a:solidFill>
                  <a:schemeClr val="accent1"/>
                </a:solidFill>
                <a:latin typeface="+mn-lt"/>
                <a:ea typeface="Helvetica Neue LT Com 45 Light" charset="0"/>
                <a:cs typeface="Helvetica Neue LT Com 45 Light" charset="0"/>
              </a:defRPr>
            </a:lvl4pPr>
            <a:lvl5pPr marL="2057400" indent="-228600" algn="l" defTabSz="914400" rtl="0" eaLnBrk="1" latinLnBrk="0" hangingPunct="1">
              <a:spcBef>
                <a:spcPct val="20000"/>
              </a:spcBef>
              <a:buFont typeface="Arial" pitchFamily="34" charset="0"/>
              <a:buChar char="»"/>
              <a:defRPr sz="2000" b="0" i="0" kern="1200">
                <a:solidFill>
                  <a:schemeClr val="accent1"/>
                </a:solidFill>
                <a:latin typeface="+mn-lt"/>
                <a:ea typeface="Helvetica Neue LT Com 45 Light" charset="0"/>
                <a:cs typeface="Helvetica Neue LT Com 45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rgbClr val="00A9E0"/>
                </a:solidFill>
                <a:effectLst/>
                <a:uLnTx/>
                <a:uFillTx/>
                <a:latin typeface="Arial"/>
                <a:ea typeface="+mn-ea"/>
                <a:cs typeface="+mn-cs"/>
              </a:rPr>
              <a:t>Blended Learning</a:t>
            </a:r>
          </a:p>
        </p:txBody>
      </p:sp>
    </p:spTree>
    <p:extLst>
      <p:ext uri="{BB962C8B-B14F-4D97-AF65-F5344CB8AC3E}">
        <p14:creationId xmlns:p14="http://schemas.microsoft.com/office/powerpoint/2010/main" val="719155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711D1F-7278-8842-B5B7-8DF2FD0B16A1}"/>
              </a:ext>
            </a:extLst>
          </p:cNvPr>
          <p:cNvSpPr/>
          <p:nvPr/>
        </p:nvSpPr>
        <p:spPr>
          <a:xfrm>
            <a:off x="835668" y="2168730"/>
            <a:ext cx="1540161" cy="1421571"/>
          </a:xfrm>
          <a:prstGeom prst="rect">
            <a:avLst/>
          </a:prstGeom>
          <a:solidFill>
            <a:schemeClr val="accent4"/>
          </a:solid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Freeform 8">
            <a:extLst>
              <a:ext uri="{FF2B5EF4-FFF2-40B4-BE49-F238E27FC236}">
                <a16:creationId xmlns:a16="http://schemas.microsoft.com/office/drawing/2014/main" id="{175A8AA4-9CA9-DB4A-BCB3-811700B82D12}"/>
              </a:ext>
            </a:extLst>
          </p:cNvPr>
          <p:cNvSpPr/>
          <p:nvPr/>
        </p:nvSpPr>
        <p:spPr>
          <a:xfrm>
            <a:off x="921232" y="2577315"/>
            <a:ext cx="1369032" cy="609244"/>
          </a:xfrm>
          <a:custGeom>
            <a:avLst/>
            <a:gdLst>
              <a:gd name="connsiteX0" fmla="*/ 0 w 1085759"/>
              <a:gd name="connsiteY0" fmla="*/ 0 h 431770"/>
              <a:gd name="connsiteX1" fmla="*/ 1085759 w 1085759"/>
              <a:gd name="connsiteY1" fmla="*/ 0 h 431770"/>
              <a:gd name="connsiteX2" fmla="*/ 1085759 w 1085759"/>
              <a:gd name="connsiteY2" fmla="*/ 431770 h 431770"/>
              <a:gd name="connsiteX3" fmla="*/ 0 w 1085759"/>
              <a:gd name="connsiteY3" fmla="*/ 431770 h 431770"/>
              <a:gd name="connsiteX4" fmla="*/ 0 w 1085759"/>
              <a:gd name="connsiteY4" fmla="*/ 0 h 43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59" h="431770">
                <a:moveTo>
                  <a:pt x="0" y="0"/>
                </a:moveTo>
                <a:lnTo>
                  <a:pt x="1085759" y="0"/>
                </a:lnTo>
                <a:lnTo>
                  <a:pt x="1085759" y="431770"/>
                </a:lnTo>
                <a:lnTo>
                  <a:pt x="0" y="431770"/>
                </a:lnTo>
                <a:lnTo>
                  <a:pt x="0" y="0"/>
                </a:lnTo>
                <a:close/>
              </a:path>
            </a:pathLst>
          </a:custGeom>
          <a:solidFill>
            <a:schemeClr val="accent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2860" tIns="15240" rIns="22860" bIns="1524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0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STEP 1</a:t>
            </a: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Prep for Facilitator Certification</a:t>
            </a:r>
          </a:p>
        </p:txBody>
      </p:sp>
      <p:sp>
        <p:nvSpPr>
          <p:cNvPr id="11" name="Freeform 10">
            <a:extLst>
              <a:ext uri="{FF2B5EF4-FFF2-40B4-BE49-F238E27FC236}">
                <a16:creationId xmlns:a16="http://schemas.microsoft.com/office/drawing/2014/main" id="{09CCDFAE-BFB1-DD41-BB1A-7AB62B6E1D8F}"/>
              </a:ext>
            </a:extLst>
          </p:cNvPr>
          <p:cNvSpPr/>
          <p:nvPr/>
        </p:nvSpPr>
        <p:spPr>
          <a:xfrm>
            <a:off x="3015934" y="2562737"/>
            <a:ext cx="1521950" cy="609244"/>
          </a:xfrm>
          <a:custGeom>
            <a:avLst/>
            <a:gdLst>
              <a:gd name="connsiteX0" fmla="*/ 0 w 1492963"/>
              <a:gd name="connsiteY0" fmla="*/ 0 h 431770"/>
              <a:gd name="connsiteX1" fmla="*/ 1492963 w 1492963"/>
              <a:gd name="connsiteY1" fmla="*/ 0 h 431770"/>
              <a:gd name="connsiteX2" fmla="*/ 1492963 w 1492963"/>
              <a:gd name="connsiteY2" fmla="*/ 431770 h 431770"/>
              <a:gd name="connsiteX3" fmla="*/ 0 w 1492963"/>
              <a:gd name="connsiteY3" fmla="*/ 431770 h 431770"/>
              <a:gd name="connsiteX4" fmla="*/ 0 w 1492963"/>
              <a:gd name="connsiteY4" fmla="*/ 0 h 43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2963" h="431770">
                <a:moveTo>
                  <a:pt x="0" y="0"/>
                </a:moveTo>
                <a:lnTo>
                  <a:pt x="1492963" y="0"/>
                </a:lnTo>
                <a:lnTo>
                  <a:pt x="1492963" y="431770"/>
                </a:lnTo>
                <a:lnTo>
                  <a:pt x="0" y="431770"/>
                </a:lnTo>
                <a:lnTo>
                  <a:pt x="0" y="0"/>
                </a:lnTo>
                <a:close/>
              </a:path>
            </a:pathLst>
          </a:custGeom>
          <a:no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22860" tIns="15240" rIns="22860" bIns="1524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F882272D-957E-A649-8FB3-5A2DE3540CE4}"/>
              </a:ext>
            </a:extLst>
          </p:cNvPr>
          <p:cNvSpPr/>
          <p:nvPr/>
        </p:nvSpPr>
        <p:spPr>
          <a:xfrm>
            <a:off x="5376000" y="2168730"/>
            <a:ext cx="1540161" cy="1421571"/>
          </a:xfrm>
          <a:prstGeom prst="rect">
            <a:avLst/>
          </a:prstGeom>
          <a:solidFill>
            <a:schemeClr val="bg2">
              <a:lumMod val="75000"/>
            </a:schemeClr>
          </a:solid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Rectangle 12">
            <a:extLst>
              <a:ext uri="{FF2B5EF4-FFF2-40B4-BE49-F238E27FC236}">
                <a16:creationId xmlns:a16="http://schemas.microsoft.com/office/drawing/2014/main" id="{42BF0740-AFC9-854A-BCB4-845DD3FCD5FC}"/>
              </a:ext>
            </a:extLst>
          </p:cNvPr>
          <p:cNvSpPr/>
          <p:nvPr/>
        </p:nvSpPr>
        <p:spPr>
          <a:xfrm>
            <a:off x="7646166" y="2168730"/>
            <a:ext cx="1540161" cy="1421571"/>
          </a:xfrm>
          <a:prstGeom prst="rect">
            <a:avLst/>
          </a:prstGeom>
          <a:solidFill>
            <a:schemeClr val="accent3"/>
          </a:solid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Rectangle 13">
            <a:extLst>
              <a:ext uri="{FF2B5EF4-FFF2-40B4-BE49-F238E27FC236}">
                <a16:creationId xmlns:a16="http://schemas.microsoft.com/office/drawing/2014/main" id="{29B23D29-A650-5C4E-A952-17C59A187116}"/>
              </a:ext>
            </a:extLst>
          </p:cNvPr>
          <p:cNvSpPr/>
          <p:nvPr/>
        </p:nvSpPr>
        <p:spPr>
          <a:xfrm>
            <a:off x="9916331" y="2168730"/>
            <a:ext cx="1540161" cy="1421571"/>
          </a:xfrm>
          <a:prstGeom prst="rect">
            <a:avLst/>
          </a:prstGeom>
          <a:solidFill>
            <a:srgbClr val="0070C0"/>
          </a:solid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Content Placeholder 2">
            <a:extLst>
              <a:ext uri="{FF2B5EF4-FFF2-40B4-BE49-F238E27FC236}">
                <a16:creationId xmlns:a16="http://schemas.microsoft.com/office/drawing/2014/main" id="{523FAE72-E0A7-6C4C-BC32-2F840A933A9B}"/>
              </a:ext>
            </a:extLst>
          </p:cNvPr>
          <p:cNvSpPr txBox="1">
            <a:spLocks/>
          </p:cNvSpPr>
          <p:nvPr/>
        </p:nvSpPr>
        <p:spPr>
          <a:xfrm>
            <a:off x="835668" y="5227195"/>
            <a:ext cx="10298723" cy="73985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309E9E"/>
              </a:buClr>
              <a:buSzTx/>
              <a:buFont typeface="Arial" panose="020B0604020202020204" pitchFamily="34" charset="0"/>
              <a:buNone/>
              <a:tabLst/>
              <a:defRPr/>
            </a:pPr>
            <a:r>
              <a:rPr kumimoji="0" lang="en-US" sz="3600" b="0" i="0" u="none" strike="noStrike" kern="1200" cap="none" spc="0" normalizeH="0" baseline="0" noProof="0" dirty="0">
                <a:ln>
                  <a:noFill/>
                </a:ln>
                <a:solidFill>
                  <a:srgbClr val="005596"/>
                </a:solidFill>
                <a:effectLst/>
                <a:uLnTx/>
                <a:uFillTx/>
                <a:latin typeface="Calibri"/>
                <a:ea typeface="+mn-ea"/>
                <a:cs typeface="+mn-cs"/>
              </a:rPr>
              <a:t>On-boarding and Certification</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9" name="Content Placeholder 2">
            <a:extLst>
              <a:ext uri="{FF2B5EF4-FFF2-40B4-BE49-F238E27FC236}">
                <a16:creationId xmlns:a16="http://schemas.microsoft.com/office/drawing/2014/main" id="{34455C0A-57C6-8941-9841-73CC6351E4B0}"/>
              </a:ext>
            </a:extLst>
          </p:cNvPr>
          <p:cNvSpPr txBox="1">
            <a:spLocks/>
          </p:cNvSpPr>
          <p:nvPr/>
        </p:nvSpPr>
        <p:spPr>
          <a:xfrm>
            <a:off x="1060210" y="307030"/>
            <a:ext cx="10298723" cy="16285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1200"/>
              </a:spcAft>
              <a:buClr>
                <a:srgbClr val="309E9E"/>
              </a:buClr>
              <a:buSzTx/>
              <a:buFont typeface="Arial" panose="020B0604020202020204" pitchFamily="34" charset="0"/>
              <a:buNone/>
              <a:tabLst/>
              <a:defRPr/>
            </a:pPr>
            <a:r>
              <a:rPr kumimoji="0" lang="en-US" sz="8000" b="0" i="0" u="none" strike="noStrike" kern="1200" cap="none" spc="0" normalizeH="0" baseline="0" noProof="0" dirty="0">
                <a:ln>
                  <a:noFill/>
                </a:ln>
                <a:solidFill>
                  <a:srgbClr val="FFFFFF">
                    <a:lumMod val="75000"/>
                  </a:srgbClr>
                </a:solidFill>
                <a:effectLst/>
                <a:uLnTx/>
                <a:uFillTx/>
                <a:latin typeface="Calibri"/>
                <a:ea typeface="+mn-ea"/>
                <a:cs typeface="+mn-cs"/>
              </a:rPr>
              <a:t>facilitators</a:t>
            </a:r>
          </a:p>
        </p:txBody>
      </p:sp>
      <p:sp>
        <p:nvSpPr>
          <p:cNvPr id="15" name="Rectangle 14">
            <a:extLst>
              <a:ext uri="{FF2B5EF4-FFF2-40B4-BE49-F238E27FC236}">
                <a16:creationId xmlns:a16="http://schemas.microsoft.com/office/drawing/2014/main" id="{87B64EB0-2EFC-B547-861C-28C6B9E6770A}"/>
              </a:ext>
            </a:extLst>
          </p:cNvPr>
          <p:cNvSpPr/>
          <p:nvPr/>
        </p:nvSpPr>
        <p:spPr>
          <a:xfrm>
            <a:off x="3105834" y="2168730"/>
            <a:ext cx="1540161" cy="1421571"/>
          </a:xfrm>
          <a:prstGeom prst="rect">
            <a:avLst/>
          </a:prstGeom>
          <a:solidFill>
            <a:schemeClr val="accent2"/>
          </a:solid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Freeform 12">
            <a:extLst>
              <a:ext uri="{FF2B5EF4-FFF2-40B4-BE49-F238E27FC236}">
                <a16:creationId xmlns:a16="http://schemas.microsoft.com/office/drawing/2014/main" id="{EDF10072-65D8-CD4E-B4E3-3DBE7FBF26D4}"/>
              </a:ext>
            </a:extLst>
          </p:cNvPr>
          <p:cNvSpPr/>
          <p:nvPr/>
        </p:nvSpPr>
        <p:spPr>
          <a:xfrm>
            <a:off x="3191398" y="2594097"/>
            <a:ext cx="1369032" cy="609244"/>
          </a:xfrm>
          <a:custGeom>
            <a:avLst/>
            <a:gdLst>
              <a:gd name="connsiteX0" fmla="*/ 0 w 1085759"/>
              <a:gd name="connsiteY0" fmla="*/ 0 h 431770"/>
              <a:gd name="connsiteX1" fmla="*/ 1085759 w 1085759"/>
              <a:gd name="connsiteY1" fmla="*/ 0 h 431770"/>
              <a:gd name="connsiteX2" fmla="*/ 1085759 w 1085759"/>
              <a:gd name="connsiteY2" fmla="*/ 431770 h 431770"/>
              <a:gd name="connsiteX3" fmla="*/ 0 w 1085759"/>
              <a:gd name="connsiteY3" fmla="*/ 431770 h 431770"/>
              <a:gd name="connsiteX4" fmla="*/ 0 w 1085759"/>
              <a:gd name="connsiteY4" fmla="*/ 0 h 43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59" h="431770">
                <a:moveTo>
                  <a:pt x="0" y="0"/>
                </a:moveTo>
                <a:lnTo>
                  <a:pt x="1085759" y="0"/>
                </a:lnTo>
                <a:lnTo>
                  <a:pt x="1085759" y="431770"/>
                </a:lnTo>
                <a:lnTo>
                  <a:pt x="0" y="431770"/>
                </a:lnTo>
                <a:lnTo>
                  <a:pt x="0" y="0"/>
                </a:lnTo>
                <a:close/>
              </a:path>
            </a:pathLst>
          </a:custGeom>
          <a:solidFill>
            <a:schemeClr val="accent2"/>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2860" tIns="15240" rIns="22860" bIns="1524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0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STEP 2</a:t>
            </a: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4 Self-Paced eLearning Modules</a:t>
            </a:r>
          </a:p>
        </p:txBody>
      </p:sp>
      <p:sp>
        <p:nvSpPr>
          <p:cNvPr id="18" name="Shape 17">
            <a:extLst>
              <a:ext uri="{FF2B5EF4-FFF2-40B4-BE49-F238E27FC236}">
                <a16:creationId xmlns:a16="http://schemas.microsoft.com/office/drawing/2014/main" id="{1CC7D675-1D67-B048-A027-ECC105F32738}"/>
              </a:ext>
            </a:extLst>
          </p:cNvPr>
          <p:cNvSpPr/>
          <p:nvPr/>
        </p:nvSpPr>
        <p:spPr>
          <a:xfrm rot="20719589">
            <a:off x="1456783" y="1935486"/>
            <a:ext cx="2589234" cy="2524289"/>
          </a:xfrm>
          <a:prstGeom prst="leftCircularArrow">
            <a:avLst>
              <a:gd name="adj1" fmla="val 4007"/>
              <a:gd name="adj2" fmla="val 503338"/>
              <a:gd name="adj3" fmla="val 3478430"/>
              <a:gd name="adj4" fmla="val 9867824"/>
              <a:gd name="adj5" fmla="val 4675"/>
            </a:avLst>
          </a:prstGeom>
          <a:solidFill>
            <a:schemeClr val="bg1">
              <a:lumMod val="85000"/>
            </a:schemeClr>
          </a:solidFill>
          <a:ln w="28575"/>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 name="Shape 19">
            <a:extLst>
              <a:ext uri="{FF2B5EF4-FFF2-40B4-BE49-F238E27FC236}">
                <a16:creationId xmlns:a16="http://schemas.microsoft.com/office/drawing/2014/main" id="{ECD67245-AD3C-4C4F-B557-49B8D5984F11}"/>
              </a:ext>
            </a:extLst>
          </p:cNvPr>
          <p:cNvSpPr/>
          <p:nvPr/>
        </p:nvSpPr>
        <p:spPr>
          <a:xfrm rot="20719589">
            <a:off x="3702390" y="1935485"/>
            <a:ext cx="2589234" cy="2524289"/>
          </a:xfrm>
          <a:prstGeom prst="leftCircularArrow">
            <a:avLst>
              <a:gd name="adj1" fmla="val 4007"/>
              <a:gd name="adj2" fmla="val 503338"/>
              <a:gd name="adj3" fmla="val 3478430"/>
              <a:gd name="adj4" fmla="val 9867824"/>
              <a:gd name="adj5" fmla="val 4675"/>
            </a:avLst>
          </a:prstGeom>
          <a:solidFill>
            <a:schemeClr val="bg1">
              <a:lumMod val="85000"/>
            </a:schemeClr>
          </a:solidFill>
          <a:ln w="28575"/>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Freeform 22">
            <a:extLst>
              <a:ext uri="{FF2B5EF4-FFF2-40B4-BE49-F238E27FC236}">
                <a16:creationId xmlns:a16="http://schemas.microsoft.com/office/drawing/2014/main" id="{25A4687A-EA42-4018-AEB1-1F24B5BFFDEB}"/>
              </a:ext>
            </a:extLst>
          </p:cNvPr>
          <p:cNvSpPr/>
          <p:nvPr/>
        </p:nvSpPr>
        <p:spPr>
          <a:xfrm>
            <a:off x="5405976" y="2235626"/>
            <a:ext cx="1521950" cy="907696"/>
          </a:xfrm>
          <a:custGeom>
            <a:avLst/>
            <a:gdLst>
              <a:gd name="connsiteX0" fmla="*/ 0 w 1492963"/>
              <a:gd name="connsiteY0" fmla="*/ 0 h 431770"/>
              <a:gd name="connsiteX1" fmla="*/ 1492963 w 1492963"/>
              <a:gd name="connsiteY1" fmla="*/ 0 h 431770"/>
              <a:gd name="connsiteX2" fmla="*/ 1492963 w 1492963"/>
              <a:gd name="connsiteY2" fmla="*/ 431770 h 431770"/>
              <a:gd name="connsiteX3" fmla="*/ 0 w 1492963"/>
              <a:gd name="connsiteY3" fmla="*/ 431770 h 431770"/>
              <a:gd name="connsiteX4" fmla="*/ 0 w 1492963"/>
              <a:gd name="connsiteY4" fmla="*/ 0 h 43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2963" h="431770">
                <a:moveTo>
                  <a:pt x="0" y="0"/>
                </a:moveTo>
                <a:lnTo>
                  <a:pt x="1492963" y="0"/>
                </a:lnTo>
                <a:lnTo>
                  <a:pt x="1492963" y="431770"/>
                </a:lnTo>
                <a:lnTo>
                  <a:pt x="0" y="431770"/>
                </a:lnTo>
                <a:lnTo>
                  <a:pt x="0" y="0"/>
                </a:lnTo>
                <a:close/>
              </a:path>
            </a:pathLst>
          </a:custGeom>
          <a:no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22860" tIns="15240" rIns="22860" bIns="1524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0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STEP 3</a:t>
            </a: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Prep for Live Virtual Demo</a:t>
            </a:r>
          </a:p>
        </p:txBody>
      </p:sp>
      <p:sp>
        <p:nvSpPr>
          <p:cNvPr id="22" name="Shape 21">
            <a:extLst>
              <a:ext uri="{FF2B5EF4-FFF2-40B4-BE49-F238E27FC236}">
                <a16:creationId xmlns:a16="http://schemas.microsoft.com/office/drawing/2014/main" id="{6BE66898-25C3-438D-B9F3-4F6C93F5302A}"/>
              </a:ext>
            </a:extLst>
          </p:cNvPr>
          <p:cNvSpPr/>
          <p:nvPr/>
        </p:nvSpPr>
        <p:spPr>
          <a:xfrm rot="20719589">
            <a:off x="5963230" y="1935485"/>
            <a:ext cx="2589234" cy="2524289"/>
          </a:xfrm>
          <a:prstGeom prst="leftCircularArrow">
            <a:avLst>
              <a:gd name="adj1" fmla="val 4007"/>
              <a:gd name="adj2" fmla="val 503338"/>
              <a:gd name="adj3" fmla="val 3478430"/>
              <a:gd name="adj4" fmla="val 9867824"/>
              <a:gd name="adj5" fmla="val 4675"/>
            </a:avLst>
          </a:prstGeom>
          <a:solidFill>
            <a:schemeClr val="bg1">
              <a:lumMod val="85000"/>
            </a:schemeClr>
          </a:solidFill>
          <a:ln w="28575"/>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 name="Freeform 18">
            <a:extLst>
              <a:ext uri="{FF2B5EF4-FFF2-40B4-BE49-F238E27FC236}">
                <a16:creationId xmlns:a16="http://schemas.microsoft.com/office/drawing/2014/main" id="{31ACA46A-AD2C-431D-93D3-B228CBF3E1DA}"/>
              </a:ext>
            </a:extLst>
          </p:cNvPr>
          <p:cNvSpPr/>
          <p:nvPr/>
        </p:nvSpPr>
        <p:spPr>
          <a:xfrm>
            <a:off x="7703749" y="2412774"/>
            <a:ext cx="1369032" cy="897326"/>
          </a:xfrm>
          <a:custGeom>
            <a:avLst/>
            <a:gdLst>
              <a:gd name="connsiteX0" fmla="*/ 0 w 1085759"/>
              <a:gd name="connsiteY0" fmla="*/ 0 h 431770"/>
              <a:gd name="connsiteX1" fmla="*/ 1085759 w 1085759"/>
              <a:gd name="connsiteY1" fmla="*/ 0 h 431770"/>
              <a:gd name="connsiteX2" fmla="*/ 1085759 w 1085759"/>
              <a:gd name="connsiteY2" fmla="*/ 431770 h 431770"/>
              <a:gd name="connsiteX3" fmla="*/ 0 w 1085759"/>
              <a:gd name="connsiteY3" fmla="*/ 431770 h 431770"/>
              <a:gd name="connsiteX4" fmla="*/ 0 w 1085759"/>
              <a:gd name="connsiteY4" fmla="*/ 0 h 43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59" h="431770">
                <a:moveTo>
                  <a:pt x="0" y="0"/>
                </a:moveTo>
                <a:lnTo>
                  <a:pt x="1085759" y="0"/>
                </a:lnTo>
                <a:lnTo>
                  <a:pt x="1085759" y="431770"/>
                </a:lnTo>
                <a:lnTo>
                  <a:pt x="0" y="431770"/>
                </a:lnTo>
                <a:lnTo>
                  <a:pt x="0" y="0"/>
                </a:lnTo>
                <a:close/>
              </a:path>
            </a:pathLst>
          </a:custGeom>
          <a:solidFill>
            <a:schemeClr val="accent3"/>
          </a:solid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22860" tIns="15240" rIns="22860" bIns="1524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0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STEP 4</a:t>
            </a: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Live Virtual Demo</a:t>
            </a:r>
          </a:p>
        </p:txBody>
      </p:sp>
      <p:grpSp>
        <p:nvGrpSpPr>
          <p:cNvPr id="24" name="Group 23">
            <a:extLst>
              <a:ext uri="{FF2B5EF4-FFF2-40B4-BE49-F238E27FC236}">
                <a16:creationId xmlns:a16="http://schemas.microsoft.com/office/drawing/2014/main" id="{C82B0E6B-A08D-496E-9E30-473BD0E9A3CF}"/>
              </a:ext>
            </a:extLst>
          </p:cNvPr>
          <p:cNvGrpSpPr/>
          <p:nvPr/>
        </p:nvGrpSpPr>
        <p:grpSpPr>
          <a:xfrm>
            <a:off x="7192740" y="3684830"/>
            <a:ext cx="2521076" cy="2282218"/>
            <a:chOff x="7192740" y="3684830"/>
            <a:chExt cx="2521076" cy="2282218"/>
          </a:xfrm>
        </p:grpSpPr>
        <p:sp>
          <p:nvSpPr>
            <p:cNvPr id="25" name="Rounded Rectangle 7">
              <a:extLst>
                <a:ext uri="{FF2B5EF4-FFF2-40B4-BE49-F238E27FC236}">
                  <a16:creationId xmlns:a16="http://schemas.microsoft.com/office/drawing/2014/main" id="{E7DA59F1-E562-4ACE-AFB6-64113563900D}"/>
                </a:ext>
              </a:extLst>
            </p:cNvPr>
            <p:cNvSpPr/>
            <p:nvPr/>
          </p:nvSpPr>
          <p:spPr>
            <a:xfrm>
              <a:off x="7192740" y="4134701"/>
              <a:ext cx="2521076" cy="1832347"/>
            </a:xfrm>
            <a:prstGeom prst="round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lIns="182880" tIns="91440" rIns="18288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Live Demo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2 Hour Virtual Class</a:t>
              </a:r>
            </a:p>
            <a:p>
              <a:pPr marL="0" marR="0" lvl="0" indent="0" algn="l" defTabSz="914400" rtl="0" eaLnBrk="1" fontAlgn="auto" latinLnBrk="0" hangingPunct="1">
                <a:lnSpc>
                  <a:spcPct val="100000"/>
                </a:lnSpc>
                <a:spcBef>
                  <a:spcPts val="0"/>
                </a:spcBef>
                <a:spcAft>
                  <a:spcPts val="0"/>
                </a:spcAft>
                <a:buClrTx/>
                <a:buSzPct val="80000"/>
                <a:buFont typeface="Arial" charset="0"/>
                <a:buChar char="•"/>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Introduce yourself</a:t>
              </a:r>
            </a:p>
            <a:p>
              <a:pPr marL="0" marR="0" lvl="0" indent="0" algn="l" defTabSz="914400" rtl="0" eaLnBrk="1" fontAlgn="auto" latinLnBrk="0" hangingPunct="1">
                <a:lnSpc>
                  <a:spcPct val="100000"/>
                </a:lnSpc>
                <a:spcBef>
                  <a:spcPts val="0"/>
                </a:spcBef>
                <a:spcAft>
                  <a:spcPts val="0"/>
                </a:spcAft>
                <a:buClrTx/>
                <a:buSzPct val="80000"/>
                <a:buFont typeface="Arial" charset="0"/>
                <a:buChar char="•"/>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 Introduce program</a:t>
              </a:r>
            </a:p>
            <a:p>
              <a:pPr marL="0" marR="0" lvl="0" indent="0" algn="l" defTabSz="914400" rtl="0" eaLnBrk="1" fontAlgn="auto" latinLnBrk="0" hangingPunct="1">
                <a:lnSpc>
                  <a:spcPct val="100000"/>
                </a:lnSpc>
                <a:spcBef>
                  <a:spcPts val="0"/>
                </a:spcBef>
                <a:spcAft>
                  <a:spcPts val="0"/>
                </a:spcAft>
                <a:buClrTx/>
                <a:buSzPct val="80000"/>
                <a:buFont typeface="Arial" charset="0"/>
                <a:buChar char="•"/>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 Facilitate a segment</a:t>
              </a:r>
            </a:p>
          </p:txBody>
        </p:sp>
        <p:cxnSp>
          <p:nvCxnSpPr>
            <p:cNvPr id="26" name="Straight Connector 25">
              <a:extLst>
                <a:ext uri="{FF2B5EF4-FFF2-40B4-BE49-F238E27FC236}">
                  <a16:creationId xmlns:a16="http://schemas.microsoft.com/office/drawing/2014/main" id="{9DCFFDD5-DCF0-4B2A-B5CA-D30C07D96895}"/>
                </a:ext>
              </a:extLst>
            </p:cNvPr>
            <p:cNvCxnSpPr>
              <a:cxnSpLocks/>
            </p:cNvCxnSpPr>
            <p:nvPr/>
          </p:nvCxnSpPr>
          <p:spPr>
            <a:xfrm>
              <a:off x="8422348" y="3684830"/>
              <a:ext cx="1" cy="377927"/>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7" name="Shape 26">
            <a:extLst>
              <a:ext uri="{FF2B5EF4-FFF2-40B4-BE49-F238E27FC236}">
                <a16:creationId xmlns:a16="http://schemas.microsoft.com/office/drawing/2014/main" id="{71FC30EA-CEA8-461C-8053-53744F135A94}"/>
              </a:ext>
            </a:extLst>
          </p:cNvPr>
          <p:cNvSpPr/>
          <p:nvPr/>
        </p:nvSpPr>
        <p:spPr>
          <a:xfrm rot="20719589">
            <a:off x="8265065" y="1935485"/>
            <a:ext cx="2589234" cy="2524289"/>
          </a:xfrm>
          <a:prstGeom prst="leftCircularArrow">
            <a:avLst>
              <a:gd name="adj1" fmla="val 4007"/>
              <a:gd name="adj2" fmla="val 503338"/>
              <a:gd name="adj3" fmla="val 3478430"/>
              <a:gd name="adj4" fmla="val 9867824"/>
              <a:gd name="adj5" fmla="val 4675"/>
            </a:avLst>
          </a:prstGeom>
          <a:solidFill>
            <a:schemeClr val="bg1">
              <a:lumMod val="85000"/>
            </a:schemeClr>
          </a:solidFill>
          <a:ln w="28575"/>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Freeform 18">
            <a:extLst>
              <a:ext uri="{FF2B5EF4-FFF2-40B4-BE49-F238E27FC236}">
                <a16:creationId xmlns:a16="http://schemas.microsoft.com/office/drawing/2014/main" id="{E50912BF-0A5F-47B5-9020-8E8DB2C11A1D}"/>
              </a:ext>
            </a:extLst>
          </p:cNvPr>
          <p:cNvSpPr/>
          <p:nvPr/>
        </p:nvSpPr>
        <p:spPr>
          <a:xfrm>
            <a:off x="9966303" y="2412774"/>
            <a:ext cx="1369032" cy="897326"/>
          </a:xfrm>
          <a:custGeom>
            <a:avLst/>
            <a:gdLst>
              <a:gd name="connsiteX0" fmla="*/ 0 w 1085759"/>
              <a:gd name="connsiteY0" fmla="*/ 0 h 431770"/>
              <a:gd name="connsiteX1" fmla="*/ 1085759 w 1085759"/>
              <a:gd name="connsiteY1" fmla="*/ 0 h 431770"/>
              <a:gd name="connsiteX2" fmla="*/ 1085759 w 1085759"/>
              <a:gd name="connsiteY2" fmla="*/ 431770 h 431770"/>
              <a:gd name="connsiteX3" fmla="*/ 0 w 1085759"/>
              <a:gd name="connsiteY3" fmla="*/ 431770 h 431770"/>
              <a:gd name="connsiteX4" fmla="*/ 0 w 1085759"/>
              <a:gd name="connsiteY4" fmla="*/ 0 h 43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59" h="431770">
                <a:moveTo>
                  <a:pt x="0" y="0"/>
                </a:moveTo>
                <a:lnTo>
                  <a:pt x="1085759" y="0"/>
                </a:lnTo>
                <a:lnTo>
                  <a:pt x="1085759" y="431770"/>
                </a:lnTo>
                <a:lnTo>
                  <a:pt x="0" y="431770"/>
                </a:lnTo>
                <a:lnTo>
                  <a:pt x="0" y="0"/>
                </a:lnTo>
                <a:close/>
              </a:path>
            </a:pathLst>
          </a:custGeom>
          <a:solidFill>
            <a:srgbClr val="0070C0"/>
          </a:solid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22860" tIns="15240" rIns="22860" bIns="1524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0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STEP 5</a:t>
            </a: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Prep for Program Delivery</a:t>
            </a:r>
          </a:p>
        </p:txBody>
      </p:sp>
    </p:spTree>
    <p:extLst>
      <p:ext uri="{BB962C8B-B14F-4D97-AF65-F5344CB8AC3E}">
        <p14:creationId xmlns:p14="http://schemas.microsoft.com/office/powerpoint/2010/main" val="147653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up)">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24"/>
                                        </p:tgtEl>
                                      </p:cBhvr>
                                    </p:animEffect>
                                    <p:set>
                                      <p:cBhvr>
                                        <p:cTn id="57" dur="1" fill="hold">
                                          <p:stCondLst>
                                            <p:cond delay="499"/>
                                          </p:stCondLst>
                                        </p:cTn>
                                        <p:tgtEl>
                                          <p:spTgt spid="2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left)">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wipe(down)">
                                      <p:cBhvr>
                                        <p:cTn id="6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8" grpId="1" animBg="1"/>
      <p:bldP spid="20" grpId="0" animBg="1"/>
      <p:bldP spid="20" grpId="1" animBg="1"/>
      <p:bldP spid="2" grpId="0"/>
      <p:bldP spid="22" grpId="0" animBg="1"/>
      <p:bldP spid="22" grpId="1" animBg="1"/>
      <p:bldP spid="3" grpId="0" animBg="1"/>
      <p:bldP spid="27"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523FAE72-E0A7-6C4C-BC32-2F840A933A9B}"/>
              </a:ext>
            </a:extLst>
          </p:cNvPr>
          <p:cNvSpPr txBox="1">
            <a:spLocks/>
          </p:cNvSpPr>
          <p:nvPr/>
        </p:nvSpPr>
        <p:spPr>
          <a:xfrm>
            <a:off x="835668" y="5227195"/>
            <a:ext cx="10298723" cy="73985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309E9E"/>
              </a:buClr>
              <a:buSzTx/>
              <a:buFont typeface="Arial" panose="020B0604020202020204" pitchFamily="34" charset="0"/>
              <a:buNone/>
              <a:tabLst/>
              <a:defRPr/>
            </a:pPr>
            <a:r>
              <a:rPr kumimoji="0" lang="en-US" sz="3600" b="0" i="0" u="none" strike="noStrike" kern="1200" cap="none" spc="0" normalizeH="0" baseline="0" noProof="0" dirty="0">
                <a:ln>
                  <a:noFill/>
                </a:ln>
                <a:solidFill>
                  <a:srgbClr val="005596"/>
                </a:solidFill>
                <a:effectLst/>
                <a:uLnTx/>
                <a:uFillTx/>
                <a:latin typeface="Calibri"/>
                <a:ea typeface="+mn-ea"/>
                <a:cs typeface="+mn-cs"/>
              </a:rPr>
              <a:t>On-boarding and Certification</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9" name="Content Placeholder 2">
            <a:extLst>
              <a:ext uri="{FF2B5EF4-FFF2-40B4-BE49-F238E27FC236}">
                <a16:creationId xmlns:a16="http://schemas.microsoft.com/office/drawing/2014/main" id="{34455C0A-57C6-8941-9841-73CC6351E4B0}"/>
              </a:ext>
            </a:extLst>
          </p:cNvPr>
          <p:cNvSpPr txBox="1">
            <a:spLocks/>
          </p:cNvSpPr>
          <p:nvPr/>
        </p:nvSpPr>
        <p:spPr>
          <a:xfrm>
            <a:off x="1060210" y="307030"/>
            <a:ext cx="10298723" cy="16285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1200"/>
              </a:spcAft>
              <a:buClr>
                <a:srgbClr val="309E9E"/>
              </a:buClr>
              <a:buSzTx/>
              <a:buFont typeface="Arial" panose="020B0604020202020204" pitchFamily="34" charset="0"/>
              <a:buNone/>
              <a:tabLst/>
              <a:defRPr/>
            </a:pPr>
            <a:r>
              <a:rPr kumimoji="0" lang="en-US" sz="8000" b="0" i="0" u="none" strike="noStrike" kern="1200" cap="none" spc="0" normalizeH="0" baseline="0" noProof="0" dirty="0">
                <a:ln>
                  <a:noFill/>
                </a:ln>
                <a:solidFill>
                  <a:srgbClr val="FFFFFF">
                    <a:lumMod val="75000"/>
                  </a:srgbClr>
                </a:solidFill>
                <a:effectLst/>
                <a:uLnTx/>
                <a:uFillTx/>
                <a:latin typeface="Calibri"/>
                <a:ea typeface="+mn-ea"/>
                <a:cs typeface="+mn-cs"/>
              </a:rPr>
              <a:t>coaches</a:t>
            </a:r>
          </a:p>
        </p:txBody>
      </p:sp>
      <p:sp>
        <p:nvSpPr>
          <p:cNvPr id="27" name="Rectangle 26">
            <a:extLst>
              <a:ext uri="{FF2B5EF4-FFF2-40B4-BE49-F238E27FC236}">
                <a16:creationId xmlns:a16="http://schemas.microsoft.com/office/drawing/2014/main" id="{EF7A834F-114B-8A45-B27B-16095B34A4C9}"/>
              </a:ext>
            </a:extLst>
          </p:cNvPr>
          <p:cNvSpPr/>
          <p:nvPr/>
        </p:nvSpPr>
        <p:spPr>
          <a:xfrm>
            <a:off x="1192910" y="1948796"/>
            <a:ext cx="2062431" cy="1874757"/>
          </a:xfrm>
          <a:prstGeom prst="rect">
            <a:avLst/>
          </a:prstGeom>
          <a:solidFill>
            <a:schemeClr val="accent4"/>
          </a:solid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8" name="Freeform 12">
            <a:extLst>
              <a:ext uri="{FF2B5EF4-FFF2-40B4-BE49-F238E27FC236}">
                <a16:creationId xmlns:a16="http://schemas.microsoft.com/office/drawing/2014/main" id="{C1E0574C-FDE1-8E4A-99E4-1C22B109949C}"/>
              </a:ext>
            </a:extLst>
          </p:cNvPr>
          <p:cNvSpPr/>
          <p:nvPr/>
        </p:nvSpPr>
        <p:spPr>
          <a:xfrm>
            <a:off x="1307489" y="2393600"/>
            <a:ext cx="1833272" cy="803466"/>
          </a:xfrm>
          <a:custGeom>
            <a:avLst/>
            <a:gdLst>
              <a:gd name="connsiteX0" fmla="*/ 0 w 1085759"/>
              <a:gd name="connsiteY0" fmla="*/ 0 h 431770"/>
              <a:gd name="connsiteX1" fmla="*/ 1085759 w 1085759"/>
              <a:gd name="connsiteY1" fmla="*/ 0 h 431770"/>
              <a:gd name="connsiteX2" fmla="*/ 1085759 w 1085759"/>
              <a:gd name="connsiteY2" fmla="*/ 431770 h 431770"/>
              <a:gd name="connsiteX3" fmla="*/ 0 w 1085759"/>
              <a:gd name="connsiteY3" fmla="*/ 431770 h 431770"/>
              <a:gd name="connsiteX4" fmla="*/ 0 w 1085759"/>
              <a:gd name="connsiteY4" fmla="*/ 0 h 43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59" h="431770">
                <a:moveTo>
                  <a:pt x="0" y="0"/>
                </a:moveTo>
                <a:lnTo>
                  <a:pt x="1085759" y="0"/>
                </a:lnTo>
                <a:lnTo>
                  <a:pt x="1085759" y="431770"/>
                </a:lnTo>
                <a:lnTo>
                  <a:pt x="0" y="431770"/>
                </a:lnTo>
                <a:lnTo>
                  <a:pt x="0" y="0"/>
                </a:lnTo>
                <a:close/>
              </a:path>
            </a:pathLst>
          </a:custGeom>
          <a:solidFill>
            <a:schemeClr val="accent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2860" tIns="15240" rIns="22860" bIns="1524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4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STEP 1</a:t>
            </a: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Complete Program </a:t>
            </a: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Pre-Work</a:t>
            </a:r>
          </a:p>
        </p:txBody>
      </p:sp>
      <p:sp>
        <p:nvSpPr>
          <p:cNvPr id="29" name="Rectangle 28">
            <a:extLst>
              <a:ext uri="{FF2B5EF4-FFF2-40B4-BE49-F238E27FC236}">
                <a16:creationId xmlns:a16="http://schemas.microsoft.com/office/drawing/2014/main" id="{AB69E9CE-6F61-6F4D-8BEF-295A7B5A6091}"/>
              </a:ext>
            </a:extLst>
          </p:cNvPr>
          <p:cNvSpPr/>
          <p:nvPr/>
        </p:nvSpPr>
        <p:spPr>
          <a:xfrm>
            <a:off x="6352854" y="1948796"/>
            <a:ext cx="2062431" cy="1874757"/>
          </a:xfrm>
          <a:prstGeom prst="rect">
            <a:avLst/>
          </a:prstGeom>
          <a:solidFill>
            <a:schemeClr val="accent3"/>
          </a:solid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
        <p:nvSpPr>
          <p:cNvPr id="30" name="Rectangle 29">
            <a:extLst>
              <a:ext uri="{FF2B5EF4-FFF2-40B4-BE49-F238E27FC236}">
                <a16:creationId xmlns:a16="http://schemas.microsoft.com/office/drawing/2014/main" id="{46B4C69F-CABD-6C4C-81B9-8356B79CC40E}"/>
              </a:ext>
            </a:extLst>
          </p:cNvPr>
          <p:cNvSpPr/>
          <p:nvPr/>
        </p:nvSpPr>
        <p:spPr>
          <a:xfrm>
            <a:off x="3772882" y="1948796"/>
            <a:ext cx="2062431" cy="1874757"/>
          </a:xfrm>
          <a:prstGeom prst="rect">
            <a:avLst/>
          </a:prstGeom>
          <a:solidFill>
            <a:schemeClr val="accent2"/>
          </a:solid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
        <p:nvSpPr>
          <p:cNvPr id="31" name="Rectangle 30">
            <a:extLst>
              <a:ext uri="{FF2B5EF4-FFF2-40B4-BE49-F238E27FC236}">
                <a16:creationId xmlns:a16="http://schemas.microsoft.com/office/drawing/2014/main" id="{868B3C11-5C04-E74E-B382-7BC153FB9AD4}"/>
              </a:ext>
            </a:extLst>
          </p:cNvPr>
          <p:cNvSpPr/>
          <p:nvPr/>
        </p:nvSpPr>
        <p:spPr>
          <a:xfrm>
            <a:off x="8932827" y="1948796"/>
            <a:ext cx="2062431" cy="1874757"/>
          </a:xfrm>
          <a:prstGeom prst="rect">
            <a:avLst/>
          </a:prstGeom>
          <a:solidFill>
            <a:schemeClr val="accent1">
              <a:lumMod val="60000"/>
              <a:lumOff val="40000"/>
            </a:schemeClr>
          </a:solid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
        <p:nvSpPr>
          <p:cNvPr id="9" name="Shape 8">
            <a:extLst>
              <a:ext uri="{FF2B5EF4-FFF2-40B4-BE49-F238E27FC236}">
                <a16:creationId xmlns:a16="http://schemas.microsoft.com/office/drawing/2014/main" id="{73DCD4B0-E5D2-4A8C-8BE5-CD078396E9C0}"/>
              </a:ext>
            </a:extLst>
          </p:cNvPr>
          <p:cNvSpPr/>
          <p:nvPr/>
        </p:nvSpPr>
        <p:spPr>
          <a:xfrm rot="20719589">
            <a:off x="2325865" y="2166857"/>
            <a:ext cx="2589234" cy="2524289"/>
          </a:xfrm>
          <a:prstGeom prst="leftCircularArrow">
            <a:avLst>
              <a:gd name="adj1" fmla="val 4007"/>
              <a:gd name="adj2" fmla="val 503338"/>
              <a:gd name="adj3" fmla="val 3478430"/>
              <a:gd name="adj4" fmla="val 9867824"/>
              <a:gd name="adj5" fmla="val 4675"/>
            </a:avLst>
          </a:prstGeom>
          <a:solidFill>
            <a:schemeClr val="bg1">
              <a:lumMod val="85000"/>
            </a:schemeClr>
          </a:solidFill>
          <a:ln w="28575"/>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TextBox 1">
            <a:extLst>
              <a:ext uri="{FF2B5EF4-FFF2-40B4-BE49-F238E27FC236}">
                <a16:creationId xmlns:a16="http://schemas.microsoft.com/office/drawing/2014/main" id="{C1C59D0E-4DAC-485A-AB60-DCE38B9FBAE7}"/>
              </a:ext>
            </a:extLst>
          </p:cNvPr>
          <p:cNvSpPr txBox="1"/>
          <p:nvPr/>
        </p:nvSpPr>
        <p:spPr>
          <a:xfrm>
            <a:off x="3895885" y="2124427"/>
            <a:ext cx="1816424" cy="1431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a:p>
            <a:pPr lvl="0" algn="ctr" defTabSz="533400">
              <a:lnSpc>
                <a:spcPct val="90000"/>
              </a:lnSpc>
              <a:spcBef>
                <a:spcPct val="0"/>
              </a:spcBef>
              <a:spcAft>
                <a:spcPct val="35000"/>
              </a:spcAft>
              <a:defRPr/>
            </a:pPr>
            <a:r>
              <a:rPr lang="en-US" sz="2000" b="1" dirty="0">
                <a:solidFill>
                  <a:srgbClr val="FFFFFF"/>
                </a:solidFill>
                <a:effectLst>
                  <a:outerShdw blurRad="38100" dist="38100" dir="2700000" algn="tl">
                    <a:srgbClr val="000000">
                      <a:alpha val="43137"/>
                    </a:srgbClr>
                  </a:outerShdw>
                </a:effectLst>
              </a:rPr>
              <a:t>2 Self-Paced eLearning Modules</a:t>
            </a:r>
          </a:p>
        </p:txBody>
      </p:sp>
      <p:sp>
        <p:nvSpPr>
          <p:cNvPr id="12" name="Shape 11">
            <a:extLst>
              <a:ext uri="{FF2B5EF4-FFF2-40B4-BE49-F238E27FC236}">
                <a16:creationId xmlns:a16="http://schemas.microsoft.com/office/drawing/2014/main" id="{D50B617D-980F-439F-AE77-D84AEDE61809}"/>
              </a:ext>
            </a:extLst>
          </p:cNvPr>
          <p:cNvSpPr/>
          <p:nvPr/>
        </p:nvSpPr>
        <p:spPr>
          <a:xfrm rot="20719589">
            <a:off x="4799464" y="2166856"/>
            <a:ext cx="2589234" cy="2524289"/>
          </a:xfrm>
          <a:prstGeom prst="leftCircularArrow">
            <a:avLst>
              <a:gd name="adj1" fmla="val 4007"/>
              <a:gd name="adj2" fmla="val 503338"/>
              <a:gd name="adj3" fmla="val 3478430"/>
              <a:gd name="adj4" fmla="val 9867824"/>
              <a:gd name="adj5" fmla="val 4675"/>
            </a:avLst>
          </a:prstGeom>
          <a:solidFill>
            <a:schemeClr val="bg1">
              <a:lumMod val="85000"/>
            </a:schemeClr>
          </a:solidFill>
          <a:ln w="28575"/>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 name="TextBox 2">
            <a:extLst>
              <a:ext uri="{FF2B5EF4-FFF2-40B4-BE49-F238E27FC236}">
                <a16:creationId xmlns:a16="http://schemas.microsoft.com/office/drawing/2014/main" id="{B447734B-8E82-4CDA-A86A-E8362EF17B8E}"/>
              </a:ext>
            </a:extLst>
          </p:cNvPr>
          <p:cNvSpPr txBox="1"/>
          <p:nvPr/>
        </p:nvSpPr>
        <p:spPr>
          <a:xfrm>
            <a:off x="6459222" y="2193676"/>
            <a:ext cx="1833055" cy="1825115"/>
          </a:xfrm>
          <a:prstGeom prst="rect">
            <a:avLst/>
          </a:prstGeom>
          <a:noFill/>
        </p:spPr>
        <p:txBody>
          <a:bodyPr wrap="square">
            <a:sp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4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STEP 3</a:t>
            </a:r>
          </a:p>
          <a:p>
            <a:pPr marL="0" marR="0" lvl="0" indent="0" algn="ctr" defTabSz="533400" rtl="0" eaLnBrk="1" fontAlgn="auto" latinLnBrk="0" hangingPunct="1">
              <a:lnSpc>
                <a:spcPct val="90000"/>
              </a:lnSpc>
              <a:spcBef>
                <a:spcPct val="0"/>
              </a:spcBef>
              <a:spcAft>
                <a:spcPct val="35000"/>
              </a:spcAft>
              <a:buClrTx/>
              <a:buSzTx/>
              <a:buFontTx/>
              <a:buNone/>
              <a:tabLst/>
              <a:defRPr/>
            </a:pPr>
            <a:r>
              <a:rPr lang="en-US" sz="2000" b="1" dirty="0">
                <a:solidFill>
                  <a:srgbClr val="FFFFFF"/>
                </a:solidFill>
                <a:effectLst>
                  <a:outerShdw blurRad="38100" dist="38100" dir="2700000" algn="tl">
                    <a:srgbClr val="000000">
                      <a:alpha val="43137"/>
                    </a:srgbClr>
                  </a:outerShdw>
                </a:effectLst>
                <a:latin typeface="Calibri"/>
              </a:rPr>
              <a:t>Attend Trustworthy as a Participant</a:t>
            </a:r>
            <a:endParaRPr kumimoji="0" lang="en-US" sz="2000" b="1" i="0"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ndParaRPr>
          </a:p>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24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
        <p:nvSpPr>
          <p:cNvPr id="15" name="Shape 14">
            <a:extLst>
              <a:ext uri="{FF2B5EF4-FFF2-40B4-BE49-F238E27FC236}">
                <a16:creationId xmlns:a16="http://schemas.microsoft.com/office/drawing/2014/main" id="{73B01413-F404-44F8-AEF5-A50810B58C5C}"/>
              </a:ext>
            </a:extLst>
          </p:cNvPr>
          <p:cNvSpPr/>
          <p:nvPr/>
        </p:nvSpPr>
        <p:spPr>
          <a:xfrm rot="20719589">
            <a:off x="7418025" y="2166856"/>
            <a:ext cx="2589234" cy="2524289"/>
          </a:xfrm>
          <a:prstGeom prst="leftCircularArrow">
            <a:avLst>
              <a:gd name="adj1" fmla="val 4007"/>
              <a:gd name="adj2" fmla="val 503338"/>
              <a:gd name="adj3" fmla="val 3478430"/>
              <a:gd name="adj4" fmla="val 9867824"/>
              <a:gd name="adj5" fmla="val 4675"/>
            </a:avLst>
          </a:prstGeom>
          <a:solidFill>
            <a:schemeClr val="bg1">
              <a:lumMod val="85000"/>
            </a:schemeClr>
          </a:solidFill>
          <a:ln w="28575"/>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TextBox 3">
            <a:extLst>
              <a:ext uri="{FF2B5EF4-FFF2-40B4-BE49-F238E27FC236}">
                <a16:creationId xmlns:a16="http://schemas.microsoft.com/office/drawing/2014/main" id="{D9F85898-AB9E-42AA-8A77-5B46D5C88CF7}"/>
              </a:ext>
            </a:extLst>
          </p:cNvPr>
          <p:cNvSpPr txBox="1"/>
          <p:nvPr/>
        </p:nvSpPr>
        <p:spPr>
          <a:xfrm>
            <a:off x="9141287" y="2193676"/>
            <a:ext cx="1645509" cy="1384995"/>
          </a:xfrm>
          <a:prstGeom prst="rect">
            <a:avLst/>
          </a:prstGeom>
          <a:noFill/>
        </p:spPr>
        <p:txBody>
          <a:bodyPr wrap="square">
            <a:sp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4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STEP 4 </a:t>
            </a: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Conduct Coaching Sessions</a:t>
            </a:r>
          </a:p>
        </p:txBody>
      </p:sp>
    </p:spTree>
    <p:extLst>
      <p:ext uri="{BB962C8B-B14F-4D97-AF65-F5344CB8AC3E}">
        <p14:creationId xmlns:p14="http://schemas.microsoft.com/office/powerpoint/2010/main" val="31248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p:bldP spid="12" grpId="0" animBg="1"/>
      <p:bldP spid="12" grpId="1" animBg="1"/>
      <p:bldP spid="3" grpId="0"/>
      <p:bldP spid="15"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125" y="-5522"/>
            <a:ext cx="10972800" cy="1525588"/>
          </a:xfrm>
        </p:spPr>
        <p:txBody>
          <a:bodyPr/>
          <a:lstStyle/>
          <a:p>
            <a:r>
              <a:rPr lang="en-US" sz="6600" dirty="0"/>
              <a:t>Coaching Guides</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76850">
            <a:off x="8755917" y="2098542"/>
            <a:ext cx="2838345" cy="380390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7362CA66-7C0D-44BD-AA7F-256B0AF28870}"/>
              </a:ext>
            </a:extLst>
          </p:cNvPr>
          <p:cNvPicPr>
            <a:picLocks noChangeAspect="1"/>
          </p:cNvPicPr>
          <p:nvPr/>
        </p:nvPicPr>
        <p:blipFill rotWithShape="1">
          <a:blip r:embed="rId4">
            <a:extLst>
              <a:ext uri="{28A0092B-C50C-407E-A947-70E740481C1C}">
                <a14:useLocalDpi xmlns:a14="http://schemas.microsoft.com/office/drawing/2010/main" val="0"/>
              </a:ext>
            </a:extLst>
          </a:blip>
          <a:srcRect l="26875" t="17639" r="43125" b="13064"/>
          <a:stretch/>
        </p:blipFill>
        <p:spPr>
          <a:xfrm>
            <a:off x="1166125" y="757272"/>
            <a:ext cx="3092774" cy="3863252"/>
          </a:xfrm>
          <a:prstGeom prst="rect">
            <a:avLst/>
          </a:prstGeom>
          <a:ln>
            <a:solidFill>
              <a:schemeClr val="accent1"/>
            </a:solidFill>
          </a:ln>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388070">
            <a:off x="6366668" y="1963388"/>
            <a:ext cx="2955816" cy="380033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BC895435-005B-4369-8A3A-CF05AC36AF1C}"/>
              </a:ext>
            </a:extLst>
          </p:cNvPr>
          <p:cNvPicPr>
            <a:picLocks noChangeAspect="1"/>
          </p:cNvPicPr>
          <p:nvPr/>
        </p:nvPicPr>
        <p:blipFill rotWithShape="1">
          <a:blip r:embed="rId6">
            <a:extLst>
              <a:ext uri="{28A0092B-C50C-407E-A947-70E740481C1C}">
                <a14:useLocalDpi xmlns:a14="http://schemas.microsoft.com/office/drawing/2010/main" val="0"/>
              </a:ext>
            </a:extLst>
          </a:blip>
          <a:srcRect l="27500" t="16482" r="43124" b="13015"/>
          <a:stretch/>
        </p:blipFill>
        <p:spPr>
          <a:xfrm>
            <a:off x="2711119" y="2345535"/>
            <a:ext cx="3109233" cy="4035389"/>
          </a:xfrm>
          <a:prstGeom prst="rect">
            <a:avLst/>
          </a:prstGeom>
          <a:ln>
            <a:solidFill>
              <a:schemeClr val="accent1"/>
            </a:solidFill>
          </a:ln>
        </p:spPr>
      </p:pic>
    </p:spTree>
    <p:extLst>
      <p:ext uri="{BB962C8B-B14F-4D97-AF65-F5344CB8AC3E}">
        <p14:creationId xmlns:p14="http://schemas.microsoft.com/office/powerpoint/2010/main" val="619349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2281" y="209550"/>
            <a:ext cx="9133438" cy="1143000"/>
          </a:xfrm>
        </p:spPr>
        <p:txBody>
          <a:bodyPr>
            <a:normAutofit/>
          </a:bodyPr>
          <a:lstStyle/>
          <a:p>
            <a:r>
              <a:rPr lang="en-JM" sz="3400" dirty="0"/>
              <a:t>Trust is the “Attribute Under Siege”</a:t>
            </a:r>
          </a:p>
        </p:txBody>
      </p:sp>
      <p:pic>
        <p:nvPicPr>
          <p:cNvPr id="9" name="Picture Placeholder 8"/>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1447800" y="2514601"/>
            <a:ext cx="1901983" cy="1828800"/>
          </a:xfrm>
        </p:spPr>
      </p:pic>
      <p:sp>
        <p:nvSpPr>
          <p:cNvPr id="13" name="Text Placeholder 6"/>
          <p:cNvSpPr txBox="1">
            <a:spLocks/>
          </p:cNvSpPr>
          <p:nvPr/>
        </p:nvSpPr>
        <p:spPr>
          <a:xfrm>
            <a:off x="3886200" y="1803400"/>
            <a:ext cx="3352800" cy="558800"/>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1050" b="1" kern="1200">
                <a:solidFill>
                  <a:srgbClr val="424C53"/>
                </a:solidFill>
                <a:latin typeface="Mission Gothic Regular" pitchFamily="50" charset="0"/>
                <a:ea typeface="+mn-ea"/>
                <a:cs typeface="+mn-cs"/>
              </a:defRPr>
            </a:lvl1pPr>
            <a:lvl2pPr marL="4572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2pPr>
            <a:lvl3pPr marL="9144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3pPr>
            <a:lvl4pPr marL="13716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4pPr>
            <a:lvl5pPr marL="18288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JM" sz="1400" b="0" dirty="0">
                <a:solidFill>
                  <a:schemeClr val="tx1">
                    <a:lumMod val="65000"/>
                    <a:lumOff val="35000"/>
                  </a:schemeClr>
                </a:solidFill>
                <a:latin typeface="+mn-lt"/>
                <a:ea typeface="Arial Regular" charset="0"/>
                <a:cs typeface="Arial Regular" charset="0"/>
              </a:rPr>
              <a:t>Has become significantly more difficult to trust advisors now, versus five years ago</a:t>
            </a:r>
          </a:p>
        </p:txBody>
      </p:sp>
      <p:grpSp>
        <p:nvGrpSpPr>
          <p:cNvPr id="20" name="Group 19"/>
          <p:cNvGrpSpPr/>
          <p:nvPr/>
        </p:nvGrpSpPr>
        <p:grpSpPr>
          <a:xfrm>
            <a:off x="3962400" y="4343400"/>
            <a:ext cx="3886200" cy="609600"/>
            <a:chOff x="609600" y="2514600"/>
            <a:chExt cx="3886200" cy="609600"/>
          </a:xfrm>
        </p:grpSpPr>
        <p:sp>
          <p:nvSpPr>
            <p:cNvPr id="21" name="Rectangle 20"/>
            <p:cNvSpPr/>
            <p:nvPr/>
          </p:nvSpPr>
          <p:spPr>
            <a:xfrm>
              <a:off x="609600" y="2514600"/>
              <a:ext cx="2590800" cy="6096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a:solidFill>
                    <a:schemeClr val="bg1"/>
                  </a:solidFill>
                  <a:cs typeface="Arial Regular" charset="0"/>
                </a:rPr>
                <a:t>50</a:t>
              </a:r>
              <a:r>
                <a:rPr lang="en-US" sz="1100">
                  <a:solidFill>
                    <a:schemeClr val="bg1"/>
                  </a:solidFill>
                  <a:cs typeface="Arial Regular" charset="0"/>
                </a:rPr>
                <a:t>%</a:t>
              </a:r>
            </a:p>
          </p:txBody>
        </p:sp>
        <p:sp>
          <p:nvSpPr>
            <p:cNvPr id="22" name="Rectangle 21"/>
            <p:cNvSpPr/>
            <p:nvPr/>
          </p:nvSpPr>
          <p:spPr>
            <a:xfrm>
              <a:off x="3200400" y="2514600"/>
              <a:ext cx="838200" cy="609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a:solidFill>
                    <a:schemeClr val="bg1"/>
                  </a:solidFill>
                  <a:cs typeface="Arial Regular" charset="0"/>
                </a:rPr>
                <a:t>14</a:t>
              </a:r>
              <a:r>
                <a:rPr lang="en-US" sz="1100">
                  <a:solidFill>
                    <a:schemeClr val="bg1"/>
                  </a:solidFill>
                  <a:cs typeface="Arial Regular" charset="0"/>
                </a:rPr>
                <a:t>%</a:t>
              </a:r>
            </a:p>
          </p:txBody>
        </p:sp>
        <p:sp>
          <p:nvSpPr>
            <p:cNvPr id="23" name="Rectangle 22"/>
            <p:cNvSpPr/>
            <p:nvPr/>
          </p:nvSpPr>
          <p:spPr>
            <a:xfrm>
              <a:off x="4038600" y="2514600"/>
              <a:ext cx="457200" cy="609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a:solidFill>
                    <a:schemeClr val="bg1"/>
                  </a:solidFill>
                  <a:cs typeface="Arial Regular" charset="0"/>
                </a:rPr>
                <a:t>5</a:t>
              </a:r>
              <a:r>
                <a:rPr lang="en-US" sz="1100">
                  <a:solidFill>
                    <a:schemeClr val="bg1"/>
                  </a:solidFill>
                  <a:cs typeface="Arial Regular" charset="0"/>
                </a:rPr>
                <a:t>%</a:t>
              </a:r>
            </a:p>
          </p:txBody>
        </p:sp>
      </p:grpSp>
      <p:sp>
        <p:nvSpPr>
          <p:cNvPr id="24" name="Text Placeholder 6"/>
          <p:cNvSpPr txBox="1">
            <a:spLocks/>
          </p:cNvSpPr>
          <p:nvPr/>
        </p:nvSpPr>
        <p:spPr>
          <a:xfrm>
            <a:off x="3886200" y="3632200"/>
            <a:ext cx="3962400" cy="558800"/>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1050" b="1" kern="1200">
                <a:solidFill>
                  <a:srgbClr val="424C53"/>
                </a:solidFill>
                <a:latin typeface="Mission Gothic Regular" pitchFamily="50" charset="0"/>
                <a:ea typeface="+mn-ea"/>
                <a:cs typeface="+mn-cs"/>
              </a:defRPr>
            </a:lvl1pPr>
            <a:lvl2pPr marL="4572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2pPr>
            <a:lvl3pPr marL="9144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3pPr>
            <a:lvl4pPr marL="13716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4pPr>
            <a:lvl5pPr marL="18288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JM" sz="1400" b="0" dirty="0">
                <a:solidFill>
                  <a:schemeClr val="tx1">
                    <a:lumMod val="65000"/>
                    <a:lumOff val="35000"/>
                  </a:schemeClr>
                </a:solidFill>
                <a:latin typeface="+mn-lt"/>
                <a:ea typeface="Arial Regular" charset="0"/>
                <a:cs typeface="Arial Regular" charset="0"/>
              </a:rPr>
              <a:t>Has become significantly more difficult to build trust with client now, versus five years ago</a:t>
            </a:r>
          </a:p>
        </p:txBody>
      </p:sp>
      <p:sp>
        <p:nvSpPr>
          <p:cNvPr id="25" name="Text Placeholder 6"/>
          <p:cNvSpPr txBox="1">
            <a:spLocks/>
          </p:cNvSpPr>
          <p:nvPr/>
        </p:nvSpPr>
        <p:spPr>
          <a:xfrm>
            <a:off x="5943600" y="5474063"/>
            <a:ext cx="3962400" cy="304800"/>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1050" b="1" kern="1200">
                <a:solidFill>
                  <a:srgbClr val="424C53"/>
                </a:solidFill>
                <a:latin typeface="Mission Gothic Regular" pitchFamily="50" charset="0"/>
                <a:ea typeface="+mn-ea"/>
                <a:cs typeface="+mn-cs"/>
              </a:defRPr>
            </a:lvl1pPr>
            <a:lvl2pPr marL="4572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2pPr>
            <a:lvl3pPr marL="9144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3pPr>
            <a:lvl4pPr marL="13716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4pPr>
            <a:lvl5pPr marL="18288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JM" sz="900" b="0">
                <a:solidFill>
                  <a:schemeClr val="tx1">
                    <a:lumMod val="65000"/>
                    <a:lumOff val="35000"/>
                  </a:schemeClr>
                </a:solidFill>
                <a:latin typeface="Arial Regular" charset="0"/>
                <a:ea typeface="Arial Regular" charset="0"/>
                <a:cs typeface="Arial Regular" charset="0"/>
              </a:rPr>
              <a:t>Sources : MDRT Generational Survey; MDRT PREP Survey</a:t>
            </a:r>
          </a:p>
        </p:txBody>
      </p:sp>
      <p:grpSp>
        <p:nvGrpSpPr>
          <p:cNvPr id="3" name="Group 2">
            <a:extLst>
              <a:ext uri="{FF2B5EF4-FFF2-40B4-BE49-F238E27FC236}">
                <a16:creationId xmlns:a16="http://schemas.microsoft.com/office/drawing/2014/main" id="{036A6EC0-CCFB-4083-98D4-264416C6B81E}"/>
              </a:ext>
            </a:extLst>
          </p:cNvPr>
          <p:cNvGrpSpPr/>
          <p:nvPr/>
        </p:nvGrpSpPr>
        <p:grpSpPr>
          <a:xfrm>
            <a:off x="3962400" y="2476500"/>
            <a:ext cx="7391400" cy="685800"/>
            <a:chOff x="3962400" y="2476500"/>
            <a:chExt cx="7391400" cy="685800"/>
          </a:xfrm>
        </p:grpSpPr>
        <p:grpSp>
          <p:nvGrpSpPr>
            <p:cNvPr id="4" name="Group 3"/>
            <p:cNvGrpSpPr/>
            <p:nvPr/>
          </p:nvGrpSpPr>
          <p:grpSpPr>
            <a:xfrm>
              <a:off x="3962400" y="2514600"/>
              <a:ext cx="5791200" cy="609600"/>
              <a:chOff x="609600" y="2514600"/>
              <a:chExt cx="5791200" cy="609600"/>
            </a:xfrm>
          </p:grpSpPr>
          <p:sp>
            <p:nvSpPr>
              <p:cNvPr id="10" name="Rectangle 9"/>
              <p:cNvSpPr/>
              <p:nvPr/>
            </p:nvSpPr>
            <p:spPr>
              <a:xfrm>
                <a:off x="609600" y="2514600"/>
                <a:ext cx="3124200" cy="6096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a:solidFill>
                      <a:schemeClr val="bg1"/>
                    </a:solidFill>
                    <a:cs typeface="Arial Regular" charset="0"/>
                  </a:rPr>
                  <a:t>50</a:t>
                </a:r>
                <a:r>
                  <a:rPr lang="en-US" sz="1100">
                    <a:solidFill>
                      <a:schemeClr val="bg1"/>
                    </a:solidFill>
                    <a:cs typeface="Arial Regular" charset="0"/>
                  </a:rPr>
                  <a:t>%</a:t>
                </a:r>
              </a:p>
            </p:txBody>
          </p:sp>
          <p:sp>
            <p:nvSpPr>
              <p:cNvPr id="11" name="Rectangle 10"/>
              <p:cNvSpPr/>
              <p:nvPr/>
            </p:nvSpPr>
            <p:spPr>
              <a:xfrm>
                <a:off x="3733800" y="2514600"/>
                <a:ext cx="1752600" cy="609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cs typeface="Arial Regular" charset="0"/>
                  </a:rPr>
                  <a:t>24</a:t>
                </a:r>
                <a:r>
                  <a:rPr lang="en-US" sz="1100" dirty="0">
                    <a:solidFill>
                      <a:schemeClr val="bg1"/>
                    </a:solidFill>
                    <a:cs typeface="Arial Regular" charset="0"/>
                  </a:rPr>
                  <a:t>%</a:t>
                </a:r>
              </a:p>
            </p:txBody>
          </p:sp>
          <p:sp>
            <p:nvSpPr>
              <p:cNvPr id="12" name="Rectangle 11"/>
              <p:cNvSpPr/>
              <p:nvPr/>
            </p:nvSpPr>
            <p:spPr>
              <a:xfrm>
                <a:off x="5486400" y="2514600"/>
                <a:ext cx="914400" cy="609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a:solidFill>
                      <a:schemeClr val="bg1"/>
                    </a:solidFill>
                    <a:cs typeface="Arial Regular" charset="0"/>
                  </a:rPr>
                  <a:t>11</a:t>
                </a:r>
                <a:r>
                  <a:rPr lang="en-US" sz="1100">
                    <a:solidFill>
                      <a:schemeClr val="bg1"/>
                    </a:solidFill>
                    <a:cs typeface="Arial Regular" charset="0"/>
                  </a:rPr>
                  <a:t>%</a:t>
                </a:r>
              </a:p>
            </p:txBody>
          </p:sp>
        </p:grpSp>
        <p:sp>
          <p:nvSpPr>
            <p:cNvPr id="26" name="Oval 25"/>
            <p:cNvSpPr/>
            <p:nvPr/>
          </p:nvSpPr>
          <p:spPr>
            <a:xfrm>
              <a:off x="10134600" y="2476500"/>
              <a:ext cx="1219200" cy="685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t>85%</a:t>
              </a:r>
            </a:p>
          </p:txBody>
        </p:sp>
      </p:grpSp>
      <p:sp>
        <p:nvSpPr>
          <p:cNvPr id="27" name="Oval 26"/>
          <p:cNvSpPr/>
          <p:nvPr/>
        </p:nvSpPr>
        <p:spPr>
          <a:xfrm>
            <a:off x="8229600" y="4305300"/>
            <a:ext cx="1219200" cy="685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t>59%</a:t>
            </a:r>
          </a:p>
        </p:txBody>
      </p:sp>
      <p:cxnSp>
        <p:nvCxnSpPr>
          <p:cNvPr id="28" name="Straight Connector 27"/>
          <p:cNvCxnSpPr/>
          <p:nvPr/>
        </p:nvCxnSpPr>
        <p:spPr>
          <a:xfrm flipH="1">
            <a:off x="9372600" y="3235052"/>
            <a:ext cx="990600" cy="1066800"/>
          </a:xfrm>
          <a:prstGeom prst="line">
            <a:avLst/>
          </a:prstGeom>
          <a:ln>
            <a:headEnd type="oval"/>
            <a:tailEnd type="oval"/>
          </a:ln>
        </p:spPr>
        <p:style>
          <a:lnRef idx="2">
            <a:schemeClr val="accent6">
              <a:shade val="50000"/>
            </a:schemeClr>
          </a:lnRef>
          <a:fillRef idx="1">
            <a:schemeClr val="accent6"/>
          </a:fillRef>
          <a:effectRef idx="0">
            <a:schemeClr val="accent6"/>
          </a:effectRef>
          <a:fontRef idx="minor">
            <a:schemeClr val="lt1"/>
          </a:fontRef>
        </p:style>
      </p:cxnSp>
      <p:sp>
        <p:nvSpPr>
          <p:cNvPr id="31" name="TextBox 30"/>
          <p:cNvSpPr txBox="1"/>
          <p:nvPr/>
        </p:nvSpPr>
        <p:spPr>
          <a:xfrm>
            <a:off x="9982200" y="3711141"/>
            <a:ext cx="1143000" cy="553998"/>
          </a:xfrm>
          <a:prstGeom prst="rect">
            <a:avLst/>
          </a:prstGeom>
          <a:noFill/>
        </p:spPr>
        <p:txBody>
          <a:bodyPr wrap="square" rtlCol="0">
            <a:spAutoFit/>
          </a:bodyPr>
          <a:lstStyle/>
          <a:p>
            <a:r>
              <a:rPr lang="en-US" sz="3000" b="1" dirty="0">
                <a:ln w="0"/>
                <a:solidFill>
                  <a:schemeClr val="accent3"/>
                </a:solidFill>
              </a:rPr>
              <a:t>26%</a:t>
            </a:r>
          </a:p>
        </p:txBody>
      </p:sp>
    </p:spTree>
    <p:extLst>
      <p:ext uri="{BB962C8B-B14F-4D97-AF65-F5344CB8AC3E}">
        <p14:creationId xmlns:p14="http://schemas.microsoft.com/office/powerpoint/2010/main" val="170604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par>
                                <p:cTn id="13" presetID="22" presetClass="entr" presetSubtype="8"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par>
                                <p:cTn id="19" presetID="22" presetClass="entr" presetSubtype="8"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animBg="1"/>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40E99-8D13-4E66-8F59-1AB9F120773B}"/>
              </a:ext>
            </a:extLst>
          </p:cNvPr>
          <p:cNvPicPr>
            <a:picLocks noChangeAspect="1"/>
          </p:cNvPicPr>
          <p:nvPr/>
        </p:nvPicPr>
        <p:blipFill rotWithShape="1">
          <a:blip r:embed="rId3">
            <a:extLst>
              <a:ext uri="{28A0092B-C50C-407E-A947-70E740481C1C}">
                <a14:useLocalDpi xmlns:a14="http://schemas.microsoft.com/office/drawing/2010/main" val="0"/>
              </a:ext>
            </a:extLst>
          </a:blip>
          <a:srcRect l="15025" t="24424" r="27452" b="10167"/>
          <a:stretch/>
        </p:blipFill>
        <p:spPr>
          <a:xfrm>
            <a:off x="609600" y="0"/>
            <a:ext cx="11125200" cy="6840856"/>
          </a:xfrm>
          <a:prstGeom prst="rect">
            <a:avLst/>
          </a:prstGeom>
        </p:spPr>
      </p:pic>
    </p:spTree>
    <p:extLst>
      <p:ext uri="{BB962C8B-B14F-4D97-AF65-F5344CB8AC3E}">
        <p14:creationId xmlns:p14="http://schemas.microsoft.com/office/powerpoint/2010/main" val="203871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happens when you add coaching?</a:t>
            </a:r>
          </a:p>
        </p:txBody>
      </p:sp>
      <p:graphicFrame>
        <p:nvGraphicFramePr>
          <p:cNvPr id="7" name="Content Placeholder 6"/>
          <p:cNvGraphicFramePr>
            <a:graphicFrameLocks noGrp="1"/>
          </p:cNvGraphicFramePr>
          <p:nvPr>
            <p:ph idx="1"/>
          </p:nvPr>
        </p:nvGraphicFramePr>
        <p:xfrm>
          <a:off x="1066801" y="2743200"/>
          <a:ext cx="9982199" cy="2590800"/>
        </p:xfrm>
        <a:graphic>
          <a:graphicData uri="http://schemas.openxmlformats.org/drawingml/2006/table">
            <a:tbl>
              <a:tblPr firstRow="1" bandRow="1">
                <a:tableStyleId>{5C22544A-7EE6-4342-B048-85BDC9FD1C3A}</a:tableStyleId>
              </a:tblPr>
              <a:tblGrid>
                <a:gridCol w="2112188">
                  <a:extLst>
                    <a:ext uri="{9D8B030D-6E8A-4147-A177-3AD203B41FA5}">
                      <a16:colId xmlns:a16="http://schemas.microsoft.com/office/drawing/2014/main" val="1662508193"/>
                    </a:ext>
                  </a:extLst>
                </a:gridCol>
                <a:gridCol w="1545411">
                  <a:extLst>
                    <a:ext uri="{9D8B030D-6E8A-4147-A177-3AD203B41FA5}">
                      <a16:colId xmlns:a16="http://schemas.microsoft.com/office/drawing/2014/main" val="732970920"/>
                    </a:ext>
                  </a:extLst>
                </a:gridCol>
                <a:gridCol w="1600200">
                  <a:extLst>
                    <a:ext uri="{9D8B030D-6E8A-4147-A177-3AD203B41FA5}">
                      <a16:colId xmlns:a16="http://schemas.microsoft.com/office/drawing/2014/main" val="2989806857"/>
                    </a:ext>
                  </a:extLst>
                </a:gridCol>
                <a:gridCol w="1524000">
                  <a:extLst>
                    <a:ext uri="{9D8B030D-6E8A-4147-A177-3AD203B41FA5}">
                      <a16:colId xmlns:a16="http://schemas.microsoft.com/office/drawing/2014/main" val="3471472348"/>
                    </a:ext>
                  </a:extLst>
                </a:gridCol>
                <a:gridCol w="1600200">
                  <a:extLst>
                    <a:ext uri="{9D8B030D-6E8A-4147-A177-3AD203B41FA5}">
                      <a16:colId xmlns:a16="http://schemas.microsoft.com/office/drawing/2014/main" val="2826055856"/>
                    </a:ext>
                  </a:extLst>
                </a:gridCol>
                <a:gridCol w="1600200">
                  <a:extLst>
                    <a:ext uri="{9D8B030D-6E8A-4147-A177-3AD203B41FA5}">
                      <a16:colId xmlns:a16="http://schemas.microsoft.com/office/drawing/2014/main" val="2074030931"/>
                    </a:ext>
                  </a:extLst>
                </a:gridCol>
              </a:tblGrid>
              <a:tr h="1241599">
                <a:tc>
                  <a:txBody>
                    <a:bodyPr/>
                    <a:lstStyle/>
                    <a:p>
                      <a:endParaRPr lang="en-US" dirty="0"/>
                    </a:p>
                  </a:txBody>
                  <a:tcPr/>
                </a:tc>
                <a:tc>
                  <a:txBody>
                    <a:bodyPr/>
                    <a:lstStyle/>
                    <a:p>
                      <a:pPr algn="ctr" fontAlgn="ctr"/>
                      <a:r>
                        <a:rPr lang="en-US" sz="1800" b="1" i="0" u="none" strike="noStrike" dirty="0">
                          <a:solidFill>
                            <a:schemeClr val="bg1"/>
                          </a:solidFill>
                          <a:effectLst/>
                          <a:latin typeface="+mn-lt"/>
                        </a:rPr>
                        <a:t>Survival</a:t>
                      </a:r>
                    </a:p>
                  </a:txBody>
                  <a:tcPr marL="6350" marR="6350" marT="6350" marB="0" anchor="ctr"/>
                </a:tc>
                <a:tc>
                  <a:txBody>
                    <a:bodyPr/>
                    <a:lstStyle/>
                    <a:p>
                      <a:pPr algn="ctr" fontAlgn="ctr"/>
                      <a:r>
                        <a:rPr lang="en-US" sz="1800" b="1" i="0" u="none" strike="noStrike" dirty="0">
                          <a:solidFill>
                            <a:schemeClr val="bg1"/>
                          </a:solidFill>
                          <a:effectLst/>
                          <a:latin typeface="+mn-lt"/>
                        </a:rPr>
                        <a:t>Policies</a:t>
                      </a:r>
                    </a:p>
                  </a:txBody>
                  <a:tcPr marL="6350" marR="6350" marT="6350" marB="0" anchor="ctr"/>
                </a:tc>
                <a:tc>
                  <a:txBody>
                    <a:bodyPr/>
                    <a:lstStyle/>
                    <a:p>
                      <a:pPr algn="ctr" fontAlgn="ctr"/>
                      <a:r>
                        <a:rPr lang="en-US" sz="1800" b="1" i="0" u="none" strike="noStrike" dirty="0">
                          <a:solidFill>
                            <a:schemeClr val="bg1"/>
                          </a:solidFill>
                          <a:effectLst/>
                          <a:latin typeface="+mn-lt"/>
                        </a:rPr>
                        <a:t>Annualized Premium</a:t>
                      </a:r>
                    </a:p>
                  </a:txBody>
                  <a:tcPr marL="6350" marR="6350" marT="6350" marB="0" anchor="ctr"/>
                </a:tc>
                <a:tc>
                  <a:txBody>
                    <a:bodyPr/>
                    <a:lstStyle/>
                    <a:p>
                      <a:pPr algn="ctr" fontAlgn="ctr"/>
                      <a:r>
                        <a:rPr lang="en-US" sz="1800" b="1" i="0" u="none" strike="noStrike" dirty="0">
                          <a:solidFill>
                            <a:schemeClr val="bg1"/>
                          </a:solidFill>
                          <a:effectLst/>
                          <a:latin typeface="+mn-lt"/>
                        </a:rPr>
                        <a:t>Investment FYGR</a:t>
                      </a:r>
                    </a:p>
                  </a:txBody>
                  <a:tcPr marL="6350" marR="6350" marT="6350" marB="0" anchor="ctr"/>
                </a:tc>
                <a:tc>
                  <a:txBody>
                    <a:bodyPr/>
                    <a:lstStyle/>
                    <a:p>
                      <a:pPr algn="ctr" fontAlgn="ctr"/>
                      <a:r>
                        <a:rPr lang="en-US" sz="1800" b="1" i="0" u="none" strike="noStrike" dirty="0">
                          <a:solidFill>
                            <a:schemeClr val="bg1"/>
                          </a:solidFill>
                          <a:effectLst/>
                          <a:latin typeface="+mn-lt"/>
                        </a:rPr>
                        <a:t>First-Year Commissions</a:t>
                      </a:r>
                    </a:p>
                  </a:txBody>
                  <a:tcPr marL="6350" marR="6350" marT="6350" marB="0" anchor="ctr"/>
                </a:tc>
                <a:extLst>
                  <a:ext uri="{0D108BD9-81ED-4DB2-BD59-A6C34878D82A}">
                    <a16:rowId xmlns:a16="http://schemas.microsoft.com/office/drawing/2014/main" val="151476273"/>
                  </a:ext>
                </a:extLst>
              </a:tr>
              <a:tr h="1349201">
                <a:tc>
                  <a:txBody>
                    <a:bodyPr/>
                    <a:lstStyle/>
                    <a:p>
                      <a:endParaRPr lang="en-US" sz="1800" dirty="0"/>
                    </a:p>
                    <a:p>
                      <a:r>
                        <a:rPr lang="en-US" sz="1800" b="1" dirty="0"/>
                        <a:t>HI Coaching</a:t>
                      </a:r>
                      <a:r>
                        <a:rPr lang="en-US" sz="1800" b="1" baseline="0" dirty="0"/>
                        <a:t> vs LO Coaching</a:t>
                      </a:r>
                      <a:endParaRPr lang="en-US" sz="1800" b="1" dirty="0"/>
                    </a:p>
                  </a:txBody>
                  <a:tcPr/>
                </a:tc>
                <a:tc>
                  <a:txBody>
                    <a:bodyPr/>
                    <a:lstStyle/>
                    <a:p>
                      <a:pPr algn="ctr" fontAlgn="ctr"/>
                      <a:r>
                        <a:rPr lang="en-US" sz="1800" b="0" i="0" u="none" strike="noStrike" dirty="0">
                          <a:solidFill>
                            <a:srgbClr val="000000"/>
                          </a:solidFill>
                          <a:effectLst/>
                          <a:latin typeface="+mn-lt"/>
                        </a:rPr>
                        <a:t>57%</a:t>
                      </a:r>
                    </a:p>
                  </a:txBody>
                  <a:tcPr marL="6350" marR="6350" marT="6350" marB="0" anchor="ctr"/>
                </a:tc>
                <a:tc>
                  <a:txBody>
                    <a:bodyPr/>
                    <a:lstStyle/>
                    <a:p>
                      <a:pPr algn="ctr" fontAlgn="ctr"/>
                      <a:r>
                        <a:rPr lang="en-US" sz="1800" b="0" i="0" u="none" strike="noStrike" dirty="0">
                          <a:solidFill>
                            <a:srgbClr val="000000"/>
                          </a:solidFill>
                          <a:effectLst/>
                          <a:latin typeface="+mn-lt"/>
                        </a:rPr>
                        <a:t>33%</a:t>
                      </a:r>
                    </a:p>
                  </a:txBody>
                  <a:tcPr marL="6350" marR="6350" marT="6350" marB="0" anchor="ctr"/>
                </a:tc>
                <a:tc>
                  <a:txBody>
                    <a:bodyPr/>
                    <a:lstStyle/>
                    <a:p>
                      <a:pPr algn="ctr" fontAlgn="ctr"/>
                      <a:r>
                        <a:rPr lang="en-US" sz="1800" b="0" i="0" u="none" strike="noStrike" dirty="0">
                          <a:solidFill>
                            <a:srgbClr val="000000"/>
                          </a:solidFill>
                          <a:effectLst/>
                          <a:latin typeface="+mn-lt"/>
                        </a:rPr>
                        <a:t>38%</a:t>
                      </a:r>
                    </a:p>
                  </a:txBody>
                  <a:tcPr marL="6350" marR="6350" marT="6350" marB="0" anchor="ctr"/>
                </a:tc>
                <a:tc>
                  <a:txBody>
                    <a:bodyPr/>
                    <a:lstStyle/>
                    <a:p>
                      <a:pPr algn="ctr" fontAlgn="ctr"/>
                      <a:r>
                        <a:rPr lang="en-US" sz="1800" b="0" i="0" u="none" strike="noStrike" dirty="0">
                          <a:solidFill>
                            <a:srgbClr val="000000"/>
                          </a:solidFill>
                          <a:effectLst/>
                          <a:latin typeface="+mn-lt"/>
                        </a:rPr>
                        <a:t>46%</a:t>
                      </a:r>
                    </a:p>
                  </a:txBody>
                  <a:tcPr marL="6350" marR="6350" marT="6350" marB="0" anchor="ctr"/>
                </a:tc>
                <a:tc>
                  <a:txBody>
                    <a:bodyPr/>
                    <a:lstStyle/>
                    <a:p>
                      <a:pPr algn="ctr" fontAlgn="ctr"/>
                      <a:r>
                        <a:rPr lang="en-US" sz="1800" b="0" i="0" u="none" strike="noStrike" dirty="0">
                          <a:solidFill>
                            <a:srgbClr val="000000"/>
                          </a:solidFill>
                          <a:effectLst/>
                          <a:latin typeface="+mn-lt"/>
                        </a:rPr>
                        <a:t>48%</a:t>
                      </a:r>
                    </a:p>
                  </a:txBody>
                  <a:tcPr marL="6350" marR="6350" marT="6350" marB="0" anchor="ctr"/>
                </a:tc>
                <a:extLst>
                  <a:ext uri="{0D108BD9-81ED-4DB2-BD59-A6C34878D82A}">
                    <a16:rowId xmlns:a16="http://schemas.microsoft.com/office/drawing/2014/main" val="587647132"/>
                  </a:ext>
                </a:extLst>
              </a:tr>
            </a:tbl>
          </a:graphicData>
        </a:graphic>
      </p:graphicFrame>
      <p:sp>
        <p:nvSpPr>
          <p:cNvPr id="8" name="Content Placeholder 19"/>
          <p:cNvSpPr txBox="1">
            <a:spLocks/>
          </p:cNvSpPr>
          <p:nvPr/>
        </p:nvSpPr>
        <p:spPr>
          <a:xfrm>
            <a:off x="662634" y="2133600"/>
            <a:ext cx="10972800" cy="523220"/>
          </a:xfrm>
          <a:prstGeom prst="rect">
            <a:avLst/>
          </a:prstGeom>
          <a:noFill/>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800" b="0" i="0" kern="1200">
                <a:solidFill>
                  <a:schemeClr val="tx1">
                    <a:lumMod val="50000"/>
                    <a:lumOff val="50000"/>
                  </a:schemeClr>
                </a:solidFill>
                <a:latin typeface="+mn-lt"/>
                <a:ea typeface="Helvetica Neue LT Com 45 Light" charset="0"/>
                <a:cs typeface="Helvetica Neue LT Com 45 Light" charset="0"/>
              </a:defRPr>
            </a:lvl1pPr>
            <a:lvl2pPr marL="742950" indent="-285750" algn="l" defTabSz="914400" rtl="0" eaLnBrk="1" latinLnBrk="0" hangingPunct="1">
              <a:spcBef>
                <a:spcPct val="20000"/>
              </a:spcBef>
              <a:buFont typeface="Arial" pitchFamily="34" charset="0"/>
              <a:buChar char="–"/>
              <a:defRPr sz="1600" b="0" i="0" kern="1200">
                <a:solidFill>
                  <a:schemeClr val="tx1">
                    <a:lumMod val="50000"/>
                    <a:lumOff val="50000"/>
                  </a:schemeClr>
                </a:solidFill>
                <a:latin typeface="+mn-lt"/>
                <a:ea typeface="Helvetica Neue LT Com 45 Light" charset="0"/>
                <a:cs typeface="Helvetica Neue LT Com 45 Light" charset="0"/>
              </a:defRPr>
            </a:lvl2pPr>
            <a:lvl3pPr marL="1143000" indent="-228600" algn="l" defTabSz="914400" rtl="0" eaLnBrk="1" latinLnBrk="0" hangingPunct="1">
              <a:spcBef>
                <a:spcPct val="20000"/>
              </a:spcBef>
              <a:buFont typeface="Arial" pitchFamily="34" charset="0"/>
              <a:buChar char="•"/>
              <a:defRPr sz="1400" b="0" i="0" kern="1200">
                <a:solidFill>
                  <a:schemeClr val="tx1">
                    <a:lumMod val="50000"/>
                    <a:lumOff val="50000"/>
                  </a:schemeClr>
                </a:solidFill>
                <a:latin typeface="+mn-lt"/>
                <a:ea typeface="Helvetica Neue LT Com 45 Light" charset="0"/>
                <a:cs typeface="Helvetica Neue LT Com 45 Light" charset="0"/>
              </a:defRPr>
            </a:lvl3pPr>
            <a:lvl4pPr marL="1600200" indent="-228600" algn="l" defTabSz="914400" rtl="0" eaLnBrk="1" latinLnBrk="0" hangingPunct="1">
              <a:spcBef>
                <a:spcPct val="20000"/>
              </a:spcBef>
              <a:buFont typeface="Arial" pitchFamily="34" charset="0"/>
              <a:buChar char="–"/>
              <a:defRPr sz="1200" b="0" i="0" kern="1200">
                <a:solidFill>
                  <a:schemeClr val="tx1">
                    <a:lumMod val="50000"/>
                    <a:lumOff val="50000"/>
                  </a:schemeClr>
                </a:solidFill>
                <a:latin typeface="+mn-lt"/>
                <a:ea typeface="Helvetica Neue LT Com 45 Light" charset="0"/>
                <a:cs typeface="Helvetica Neue LT Com 45 Light" charset="0"/>
              </a:defRPr>
            </a:lvl4pPr>
            <a:lvl5pPr marL="2057400" indent="-228600" algn="l" defTabSz="914400" rtl="0" eaLnBrk="1" latinLnBrk="0" hangingPunct="1">
              <a:spcBef>
                <a:spcPct val="20000"/>
              </a:spcBef>
              <a:buFont typeface="Arial" pitchFamily="34" charset="0"/>
              <a:buChar char="»"/>
              <a:defRPr sz="1200" b="0" i="0" kern="1200">
                <a:solidFill>
                  <a:schemeClr val="tx1">
                    <a:lumMod val="50000"/>
                    <a:lumOff val="50000"/>
                  </a:schemeClr>
                </a:solidFill>
                <a:latin typeface="+mn-lt"/>
                <a:ea typeface="Helvetica Neue LT Com 45 Light" charset="0"/>
                <a:cs typeface="Helvetica Neue LT Com 45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i="0" u="none" strike="noStrike" kern="1200" cap="none" spc="0" normalizeH="0" baseline="0" noProof="0" dirty="0">
                <a:ln>
                  <a:noFill/>
                </a:ln>
                <a:solidFill>
                  <a:srgbClr val="005596"/>
                </a:solidFill>
                <a:effectLst/>
                <a:uLnTx/>
                <a:uFillTx/>
                <a:latin typeface="Arial" panose="020B0604020202020204"/>
              </a:rPr>
              <a:t>Trustworthy Selling </a:t>
            </a:r>
            <a:r>
              <a:rPr kumimoji="0" lang="en-US" sz="2800" i="0" u="none" strike="noStrike" kern="1200" cap="none" spc="0" normalizeH="0" baseline="0" noProof="0" dirty="0" err="1">
                <a:ln>
                  <a:noFill/>
                </a:ln>
                <a:solidFill>
                  <a:srgbClr val="005596"/>
                </a:solidFill>
                <a:effectLst/>
                <a:uLnTx/>
                <a:uFillTx/>
                <a:latin typeface="Arial" panose="020B0604020202020204"/>
              </a:rPr>
              <a:t>QuickStart</a:t>
            </a:r>
            <a:r>
              <a:rPr kumimoji="0" lang="en-US" sz="2800" i="0" u="none" strike="noStrike" kern="1200" cap="none" spc="0" normalizeH="0" baseline="0" noProof="0" dirty="0">
                <a:ln>
                  <a:noFill/>
                </a:ln>
                <a:solidFill>
                  <a:srgbClr val="005596"/>
                </a:solidFill>
                <a:effectLst/>
                <a:uLnTx/>
                <a:uFillTx/>
                <a:latin typeface="Arial" panose="020B0604020202020204"/>
              </a:rPr>
              <a:t> with Coaching</a:t>
            </a:r>
          </a:p>
        </p:txBody>
      </p:sp>
    </p:spTree>
    <p:extLst>
      <p:ext uri="{BB962C8B-B14F-4D97-AF65-F5344CB8AC3E}">
        <p14:creationId xmlns:p14="http://schemas.microsoft.com/office/powerpoint/2010/main" val="2629216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Measuring Impact</a:t>
            </a:r>
          </a:p>
        </p:txBody>
      </p:sp>
      <p:sp>
        <p:nvSpPr>
          <p:cNvPr id="2" name="Text Placeholder 1"/>
          <p:cNvSpPr>
            <a:spLocks noGrp="1"/>
          </p:cNvSpPr>
          <p:nvPr>
            <p:ph type="body" sz="quarter" idx="11"/>
          </p:nvPr>
        </p:nvSpPr>
        <p:spPr/>
        <p:txBody>
          <a:bodyPr>
            <a:normAutofit fontScale="92500" lnSpcReduction="10000"/>
          </a:bodyPr>
          <a:lstStyle/>
          <a:p>
            <a:r>
              <a:rPr lang="en" dirty="0">
                <a:solidFill>
                  <a:srgbClr val="666666"/>
                </a:solidFill>
              </a:rPr>
              <a:t>Change is a continuous process. You cannot assess it with the static yardstick of a limited time frame. When a seed is sown into the ground, you cannot immediately see the plant. You have to be patient. With time, it grows into a large tree.</a:t>
            </a:r>
            <a:endParaRPr lang="en-US" dirty="0"/>
          </a:p>
        </p:txBody>
      </p:sp>
    </p:spTree>
    <p:extLst>
      <p:ext uri="{BB962C8B-B14F-4D97-AF65-F5344CB8AC3E}">
        <p14:creationId xmlns:p14="http://schemas.microsoft.com/office/powerpoint/2010/main" val="3883919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Proven Impact on Productivity</a:t>
            </a:r>
            <a:endParaRPr lang="en-US" dirty="0"/>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1784025747"/>
              </p:ext>
            </p:extLst>
          </p:nvPr>
        </p:nvGraphicFramePr>
        <p:xfrm>
          <a:off x="609600" y="1601788"/>
          <a:ext cx="10972800" cy="45815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Content Placeholder 13"/>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24800" y="3326250"/>
            <a:ext cx="3657600" cy="2767200"/>
          </a:xfrm>
          <a:prstGeom prst="rect">
            <a:avLst/>
          </a:prstGeom>
        </p:spPr>
      </p:pic>
    </p:spTree>
    <p:custDataLst>
      <p:tags r:id="rId1"/>
    </p:custDataLst>
    <p:extLst>
      <p:ext uri="{BB962C8B-B14F-4D97-AF65-F5344CB8AC3E}">
        <p14:creationId xmlns:p14="http://schemas.microsoft.com/office/powerpoint/2010/main" val="3563922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Pick a Metric: </a:t>
            </a:r>
            <a:br>
              <a:rPr lang="en-US" dirty="0"/>
            </a:br>
            <a:br>
              <a:rPr lang="en-US" dirty="0"/>
            </a:br>
            <a:r>
              <a:rPr lang="en-US" sz="9600" dirty="0">
                <a:solidFill>
                  <a:schemeClr val="bg2"/>
                </a:solidFill>
              </a:rPr>
              <a:t>25+%</a:t>
            </a:r>
            <a:r>
              <a:rPr lang="en-US" sz="9600" dirty="0"/>
              <a:t> </a:t>
            </a:r>
            <a:r>
              <a:rPr lang="en-US" dirty="0"/>
              <a:t>lifts across the board</a:t>
            </a:r>
          </a:p>
        </p:txBody>
      </p:sp>
      <p:graphicFrame>
        <p:nvGraphicFramePr>
          <p:cNvPr id="4" name="Content Placeholder 3"/>
          <p:cNvGraphicFramePr>
            <a:graphicFrameLocks noGrp="1"/>
          </p:cNvGraphicFramePr>
          <p:nvPr>
            <p:ph sz="quarter" idx="4294967295"/>
          </p:nvPr>
        </p:nvGraphicFramePr>
        <p:xfrm>
          <a:off x="4876800" y="685800"/>
          <a:ext cx="6846887" cy="54879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6214426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JM" dirty="0"/>
              <a:t>Excellent Participant Value</a:t>
            </a:r>
          </a:p>
        </p:txBody>
      </p:sp>
      <p:sp>
        <p:nvSpPr>
          <p:cNvPr id="26" name="Text Placeholder 6"/>
          <p:cNvSpPr>
            <a:spLocks noGrp="1"/>
          </p:cNvSpPr>
          <p:nvPr>
            <p:ph sz="quarter" idx="10"/>
          </p:nvPr>
        </p:nvSpPr>
        <p:spPr/>
        <p:txBody>
          <a:bodyPr anchor="ctr"/>
          <a:lstStyle/>
          <a:p>
            <a:pPr marL="0" indent="0" algn="ctr">
              <a:buNone/>
            </a:pPr>
            <a:r>
              <a:rPr lang="en-JM" sz="4800"/>
              <a:t>rate </a:t>
            </a:r>
            <a:br>
              <a:rPr lang="en-JM" sz="4800"/>
            </a:br>
            <a:r>
              <a:rPr lang="en-JM" sz="4800"/>
              <a:t>Trustworthy Selling </a:t>
            </a:r>
            <a:br>
              <a:rPr lang="en-JM" sz="4800"/>
            </a:br>
            <a:r>
              <a:rPr lang="en-JM" sz="4800"/>
              <a:t>as a valuable use </a:t>
            </a:r>
            <a:br>
              <a:rPr lang="en-JM" sz="4800"/>
            </a:br>
            <a:r>
              <a:rPr lang="en-JM" sz="4800"/>
              <a:t>of their time</a:t>
            </a:r>
          </a:p>
          <a:p>
            <a:endParaRPr lang="en-JM" dirty="0"/>
          </a:p>
        </p:txBody>
      </p:sp>
      <p:graphicFrame>
        <p:nvGraphicFramePr>
          <p:cNvPr id="10" name="Picture Placeholder 9"/>
          <p:cNvGraphicFramePr>
            <a:graphicFrameLocks noGrp="1"/>
          </p:cNvGraphicFramePr>
          <p:nvPr>
            <p:ph type="pic" sz="quarter" idx="11"/>
          </p:nvPr>
        </p:nvGraphicFramePr>
        <p:xfrm>
          <a:off x="-685800" y="457200"/>
          <a:ext cx="7848600" cy="6019800"/>
        </p:xfrm>
        <a:graphic>
          <a:graphicData uri="http://schemas.openxmlformats.org/drawingml/2006/chart">
            <c:chart xmlns:c="http://schemas.openxmlformats.org/drawingml/2006/chart" xmlns:r="http://schemas.openxmlformats.org/officeDocument/2006/relationships" r:id="rId3"/>
          </a:graphicData>
        </a:graphic>
      </p:graphicFrame>
      <p:cxnSp>
        <p:nvCxnSpPr>
          <p:cNvPr id="35" name="Straight Connector 34"/>
          <p:cNvCxnSpPr/>
          <p:nvPr/>
        </p:nvCxnSpPr>
        <p:spPr>
          <a:xfrm>
            <a:off x="5638800" y="3467100"/>
            <a:ext cx="832104" cy="0"/>
          </a:xfrm>
          <a:prstGeom prst="line">
            <a:avLst/>
          </a:prstGeom>
          <a:ln w="31750" cap="rnd" cmpd="sng">
            <a:solidFill>
              <a:schemeClr val="accent2"/>
            </a:solidFill>
            <a:prstDash val="sysDot"/>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7" name="Freeform 28"/>
          <p:cNvSpPr>
            <a:spLocks noChangeAspect="1" noEditPoints="1"/>
          </p:cNvSpPr>
          <p:nvPr/>
        </p:nvSpPr>
        <p:spPr bwMode="auto">
          <a:xfrm>
            <a:off x="2460042" y="2648813"/>
            <a:ext cx="1570898" cy="1554480"/>
          </a:xfrm>
          <a:custGeom>
            <a:avLst/>
            <a:gdLst>
              <a:gd name="T0" fmla="*/ 1291 w 1334"/>
              <a:gd name="T1" fmla="*/ 1169 h 1320"/>
              <a:gd name="T2" fmla="*/ 908 w 1334"/>
              <a:gd name="T3" fmla="*/ 1017 h 1320"/>
              <a:gd name="T4" fmla="*/ 1065 w 1334"/>
              <a:gd name="T5" fmla="*/ 679 h 1320"/>
              <a:gd name="T6" fmla="*/ 960 w 1334"/>
              <a:gd name="T7" fmla="*/ 141 h 1320"/>
              <a:gd name="T8" fmla="*/ 667 w 1334"/>
              <a:gd name="T9" fmla="*/ 0 h 1320"/>
              <a:gd name="T10" fmla="*/ 374 w 1334"/>
              <a:gd name="T11" fmla="*/ 141 h 1320"/>
              <a:gd name="T12" fmla="*/ 269 w 1334"/>
              <a:gd name="T13" fmla="*/ 679 h 1320"/>
              <a:gd name="T14" fmla="*/ 426 w 1334"/>
              <a:gd name="T15" fmla="*/ 1017 h 1320"/>
              <a:gd name="T16" fmla="*/ 44 w 1334"/>
              <a:gd name="T17" fmla="*/ 1169 h 1320"/>
              <a:gd name="T18" fmla="*/ 11 w 1334"/>
              <a:gd name="T19" fmla="*/ 1262 h 1320"/>
              <a:gd name="T20" fmla="*/ 90 w 1334"/>
              <a:gd name="T21" fmla="*/ 1320 h 1320"/>
              <a:gd name="T22" fmla="*/ 1245 w 1334"/>
              <a:gd name="T23" fmla="*/ 1320 h 1320"/>
              <a:gd name="T24" fmla="*/ 1324 w 1334"/>
              <a:gd name="T25" fmla="*/ 1262 h 1320"/>
              <a:gd name="T26" fmla="*/ 1291 w 1334"/>
              <a:gd name="T27" fmla="*/ 1169 h 1320"/>
              <a:gd name="T28" fmla="*/ 843 w 1334"/>
              <a:gd name="T29" fmla="*/ 965 h 1320"/>
              <a:gd name="T30" fmla="*/ 830 w 1334"/>
              <a:gd name="T31" fmla="*/ 983 h 1320"/>
              <a:gd name="T32" fmla="*/ 505 w 1334"/>
              <a:gd name="T33" fmla="*/ 983 h 1320"/>
              <a:gd name="T34" fmla="*/ 491 w 1334"/>
              <a:gd name="T35" fmla="*/ 965 h 1320"/>
              <a:gd name="T36" fmla="*/ 344 w 1334"/>
              <a:gd name="T37" fmla="*/ 444 h 1320"/>
              <a:gd name="T38" fmla="*/ 667 w 1334"/>
              <a:gd name="T39" fmla="*/ 83 h 1320"/>
              <a:gd name="T40" fmla="*/ 991 w 1334"/>
              <a:gd name="T41" fmla="*/ 444 h 1320"/>
              <a:gd name="T42" fmla="*/ 843 w 1334"/>
              <a:gd name="T43" fmla="*/ 965 h 1320"/>
              <a:gd name="T44" fmla="*/ 90 w 1334"/>
              <a:gd name="T45" fmla="*/ 1238 h 1320"/>
              <a:gd name="T46" fmla="*/ 444 w 1334"/>
              <a:gd name="T47" fmla="*/ 1097 h 1320"/>
              <a:gd name="T48" fmla="*/ 546 w 1334"/>
              <a:gd name="T49" fmla="*/ 1075 h 1320"/>
              <a:gd name="T50" fmla="*/ 667 w 1334"/>
              <a:gd name="T51" fmla="*/ 1114 h 1320"/>
              <a:gd name="T52" fmla="*/ 788 w 1334"/>
              <a:gd name="T53" fmla="*/ 1075 h 1320"/>
              <a:gd name="T54" fmla="*/ 891 w 1334"/>
              <a:gd name="T55" fmla="*/ 1097 h 1320"/>
              <a:gd name="T56" fmla="*/ 1245 w 1334"/>
              <a:gd name="T57" fmla="*/ 1238 h 1320"/>
              <a:gd name="T58" fmla="*/ 90 w 1334"/>
              <a:gd name="T59" fmla="*/ 1238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34" h="1320">
                <a:moveTo>
                  <a:pt x="1291" y="1169"/>
                </a:moveTo>
                <a:cubicBezTo>
                  <a:pt x="1282" y="1164"/>
                  <a:pt x="1132" y="1065"/>
                  <a:pt x="908" y="1017"/>
                </a:cubicBezTo>
                <a:cubicBezTo>
                  <a:pt x="990" y="912"/>
                  <a:pt x="1043" y="773"/>
                  <a:pt x="1065" y="679"/>
                </a:cubicBezTo>
                <a:cubicBezTo>
                  <a:pt x="1096" y="550"/>
                  <a:pt x="1084" y="298"/>
                  <a:pt x="960" y="141"/>
                </a:cubicBezTo>
                <a:cubicBezTo>
                  <a:pt x="888" y="49"/>
                  <a:pt x="786" y="0"/>
                  <a:pt x="667" y="0"/>
                </a:cubicBezTo>
                <a:cubicBezTo>
                  <a:pt x="548" y="0"/>
                  <a:pt x="446" y="49"/>
                  <a:pt x="374" y="141"/>
                </a:cubicBezTo>
                <a:cubicBezTo>
                  <a:pt x="250" y="298"/>
                  <a:pt x="238" y="550"/>
                  <a:pt x="269" y="679"/>
                </a:cubicBezTo>
                <a:cubicBezTo>
                  <a:pt x="292" y="773"/>
                  <a:pt x="344" y="912"/>
                  <a:pt x="426" y="1017"/>
                </a:cubicBezTo>
                <a:cubicBezTo>
                  <a:pt x="203" y="1065"/>
                  <a:pt x="52" y="1164"/>
                  <a:pt x="44" y="1169"/>
                </a:cubicBezTo>
                <a:cubicBezTo>
                  <a:pt x="13" y="1189"/>
                  <a:pt x="0" y="1227"/>
                  <a:pt x="11" y="1262"/>
                </a:cubicBezTo>
                <a:cubicBezTo>
                  <a:pt x="21" y="1297"/>
                  <a:pt x="53" y="1320"/>
                  <a:pt x="90" y="1320"/>
                </a:cubicBezTo>
                <a:cubicBezTo>
                  <a:pt x="1245" y="1320"/>
                  <a:pt x="1245" y="1320"/>
                  <a:pt x="1245" y="1320"/>
                </a:cubicBezTo>
                <a:cubicBezTo>
                  <a:pt x="1281" y="1320"/>
                  <a:pt x="1313" y="1297"/>
                  <a:pt x="1324" y="1262"/>
                </a:cubicBezTo>
                <a:cubicBezTo>
                  <a:pt x="1334" y="1227"/>
                  <a:pt x="1321" y="1189"/>
                  <a:pt x="1291" y="1169"/>
                </a:cubicBezTo>
                <a:close/>
                <a:moveTo>
                  <a:pt x="843" y="965"/>
                </a:moveTo>
                <a:cubicBezTo>
                  <a:pt x="830" y="983"/>
                  <a:pt x="830" y="983"/>
                  <a:pt x="830" y="983"/>
                </a:cubicBezTo>
                <a:cubicBezTo>
                  <a:pt x="731" y="1096"/>
                  <a:pt x="603" y="1096"/>
                  <a:pt x="505" y="983"/>
                </a:cubicBezTo>
                <a:cubicBezTo>
                  <a:pt x="491" y="965"/>
                  <a:pt x="491" y="965"/>
                  <a:pt x="491" y="965"/>
                </a:cubicBezTo>
                <a:cubicBezTo>
                  <a:pt x="376" y="820"/>
                  <a:pt x="319" y="627"/>
                  <a:pt x="344" y="444"/>
                </a:cubicBezTo>
                <a:cubicBezTo>
                  <a:pt x="366" y="267"/>
                  <a:pt x="467" y="83"/>
                  <a:pt x="667" y="83"/>
                </a:cubicBezTo>
                <a:cubicBezTo>
                  <a:pt x="867" y="83"/>
                  <a:pt x="968" y="267"/>
                  <a:pt x="991" y="444"/>
                </a:cubicBezTo>
                <a:cubicBezTo>
                  <a:pt x="1015" y="627"/>
                  <a:pt x="958" y="820"/>
                  <a:pt x="843" y="965"/>
                </a:cubicBezTo>
                <a:close/>
                <a:moveTo>
                  <a:pt x="90" y="1238"/>
                </a:moveTo>
                <a:cubicBezTo>
                  <a:pt x="95" y="1234"/>
                  <a:pt x="235" y="1142"/>
                  <a:pt x="444" y="1097"/>
                </a:cubicBezTo>
                <a:cubicBezTo>
                  <a:pt x="546" y="1075"/>
                  <a:pt x="546" y="1075"/>
                  <a:pt x="546" y="1075"/>
                </a:cubicBezTo>
                <a:cubicBezTo>
                  <a:pt x="583" y="1099"/>
                  <a:pt x="623" y="1114"/>
                  <a:pt x="667" y="1114"/>
                </a:cubicBezTo>
                <a:cubicBezTo>
                  <a:pt x="711" y="1114"/>
                  <a:pt x="752" y="1099"/>
                  <a:pt x="788" y="1075"/>
                </a:cubicBezTo>
                <a:cubicBezTo>
                  <a:pt x="891" y="1097"/>
                  <a:pt x="891" y="1097"/>
                  <a:pt x="891" y="1097"/>
                </a:cubicBezTo>
                <a:cubicBezTo>
                  <a:pt x="1098" y="1142"/>
                  <a:pt x="1237" y="1233"/>
                  <a:pt x="1245" y="1238"/>
                </a:cubicBezTo>
                <a:lnTo>
                  <a:pt x="90" y="1238"/>
                </a:lnTo>
                <a:close/>
              </a:path>
            </a:pathLst>
          </a:cu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id-ID">
              <a:latin typeface="Arial" charset="0"/>
            </a:endParaRPr>
          </a:p>
        </p:txBody>
      </p:sp>
      <p:grpSp>
        <p:nvGrpSpPr>
          <p:cNvPr id="3" name="Group 2">
            <a:extLst>
              <a:ext uri="{FF2B5EF4-FFF2-40B4-BE49-F238E27FC236}">
                <a16:creationId xmlns:a16="http://schemas.microsoft.com/office/drawing/2014/main" id="{D99C2F8F-8221-46E9-9FBC-BBBECAD5E3F8}"/>
              </a:ext>
            </a:extLst>
          </p:cNvPr>
          <p:cNvGrpSpPr/>
          <p:nvPr/>
        </p:nvGrpSpPr>
        <p:grpSpPr>
          <a:xfrm>
            <a:off x="1050931" y="1231493"/>
            <a:ext cx="4389120" cy="4389120"/>
            <a:chOff x="1050931" y="1231493"/>
            <a:chExt cx="4389120" cy="4389120"/>
          </a:xfrm>
        </p:grpSpPr>
        <p:sp>
          <p:nvSpPr>
            <p:cNvPr id="21" name="Oval 20"/>
            <p:cNvSpPr>
              <a:spLocks noChangeAspect="1"/>
            </p:cNvSpPr>
            <p:nvPr/>
          </p:nvSpPr>
          <p:spPr>
            <a:xfrm>
              <a:off x="1050931" y="1231493"/>
              <a:ext cx="4389120" cy="4389120"/>
            </a:xfrm>
            <a:prstGeom prst="ellipse">
              <a:avLst/>
            </a:prstGeom>
            <a:noFill/>
            <a:ln w="31750" cap="rnd" cmpd="sng">
              <a:solidFill>
                <a:schemeClr val="accent2">
                  <a:alpha val="75000"/>
                </a:schemeClr>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382915" y="2918221"/>
              <a:ext cx="1725152" cy="1015663"/>
            </a:xfrm>
            <a:prstGeom prst="rect">
              <a:avLst/>
            </a:prstGeom>
          </p:spPr>
          <p:txBody>
            <a:bodyPr wrap="none">
              <a:spAutoFit/>
            </a:bodyPr>
            <a:lstStyle/>
            <a:p>
              <a:pPr algn="ctr"/>
              <a:r>
                <a:rPr lang="en-JM" sz="6000" b="1" dirty="0">
                  <a:solidFill>
                    <a:schemeClr val="accent2"/>
                  </a:solidFill>
                  <a:latin typeface="Arial Regular" charset="0"/>
                  <a:ea typeface="Arial Regular" charset="0"/>
                  <a:cs typeface="Arial Regular" charset="0"/>
                </a:rPr>
                <a:t>93%</a:t>
              </a:r>
            </a:p>
          </p:txBody>
        </p:sp>
      </p:grpSp>
    </p:spTree>
    <p:extLst>
      <p:ext uri="{BB962C8B-B14F-4D97-AF65-F5344CB8AC3E}">
        <p14:creationId xmlns:p14="http://schemas.microsoft.com/office/powerpoint/2010/main" val="765700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Here’s What People Say</a:t>
            </a:r>
            <a:r>
              <a:rPr lang="mr-IN"/>
              <a:t>…</a:t>
            </a:r>
            <a:endParaRPr lang="en-US" dirty="0"/>
          </a:p>
        </p:txBody>
      </p:sp>
      <p:sp>
        <p:nvSpPr>
          <p:cNvPr id="22" name="Rectangular Callout 21"/>
          <p:cNvSpPr/>
          <p:nvPr/>
        </p:nvSpPr>
        <p:spPr>
          <a:xfrm>
            <a:off x="3591963" y="1333693"/>
            <a:ext cx="3838990" cy="1866707"/>
          </a:xfrm>
          <a:prstGeom prst="wedgeRectCallout">
            <a:avLst>
              <a:gd name="adj1" fmla="val -8590"/>
              <a:gd name="adj2" fmla="val 82185"/>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charset="0"/>
              </a:rPr>
              <a:t>“The whole process of Trustworthy Selling inspires me and </a:t>
            </a:r>
            <a:r>
              <a:rPr lang="en-US" b="1" i="1" dirty="0">
                <a:solidFill>
                  <a:schemeClr val="bg2"/>
                </a:solidFill>
                <a:latin typeface="Arial" charset="0"/>
              </a:rPr>
              <a:t>increases my confidence</a:t>
            </a:r>
            <a:r>
              <a:rPr lang="en-US" sz="1600" dirty="0">
                <a:latin typeface="Arial" charset="0"/>
              </a:rPr>
              <a:t> before and during client/prospect meetings…”</a:t>
            </a:r>
          </a:p>
        </p:txBody>
      </p:sp>
      <p:sp>
        <p:nvSpPr>
          <p:cNvPr id="23" name="Rounded Rectangular Callout 22"/>
          <p:cNvSpPr/>
          <p:nvPr/>
        </p:nvSpPr>
        <p:spPr>
          <a:xfrm>
            <a:off x="8298552" y="1333693"/>
            <a:ext cx="3352800" cy="1905000"/>
          </a:xfrm>
          <a:prstGeom prst="wedgeRoundRectCallout">
            <a:avLst>
              <a:gd name="adj1" fmla="val 8635"/>
              <a:gd name="adj2" fmla="val 74449"/>
              <a:gd name="adj3" fmla="val 16667"/>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charset="0"/>
              </a:rPr>
              <a:t>“This program has </a:t>
            </a:r>
            <a:r>
              <a:rPr lang="en-US" b="1" i="1" dirty="0">
                <a:solidFill>
                  <a:schemeClr val="bg2"/>
                </a:solidFill>
                <a:latin typeface="Arial" charset="0"/>
              </a:rPr>
              <a:t>re-energized me</a:t>
            </a:r>
            <a:r>
              <a:rPr lang="en-US" dirty="0">
                <a:solidFill>
                  <a:schemeClr val="bg2"/>
                </a:solidFill>
                <a:latin typeface="Arial" charset="0"/>
              </a:rPr>
              <a:t> </a:t>
            </a:r>
            <a:r>
              <a:rPr lang="en-US" sz="1600" dirty="0">
                <a:latin typeface="Arial" charset="0"/>
              </a:rPr>
              <a:t>and helped me decide to stay in a business I love but was ready to leave.”</a:t>
            </a:r>
          </a:p>
        </p:txBody>
      </p:sp>
      <p:sp>
        <p:nvSpPr>
          <p:cNvPr id="24" name="Rounded Rectangular Callout 23"/>
          <p:cNvSpPr/>
          <p:nvPr/>
        </p:nvSpPr>
        <p:spPr>
          <a:xfrm>
            <a:off x="3591963" y="3962400"/>
            <a:ext cx="3871705" cy="1905000"/>
          </a:xfrm>
          <a:prstGeom prst="wedgeRoundRectCallout">
            <a:avLst>
              <a:gd name="adj1" fmla="val 8601"/>
              <a:gd name="adj2" fmla="val 79384"/>
              <a:gd name="adj3" fmla="val 16667"/>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charset="0"/>
              </a:rPr>
              <a:t>“This is one of the best and most applicable tools/programs that I have seen. Instead of saying ‘here’s a system you should buy’ it was, ‘here’s a wealth of information that will </a:t>
            </a:r>
            <a:r>
              <a:rPr lang="en-US" b="1" i="1" dirty="0">
                <a:solidFill>
                  <a:schemeClr val="bg2"/>
                </a:solidFill>
                <a:latin typeface="Arial" charset="0"/>
              </a:rPr>
              <a:t>make your systems better</a:t>
            </a:r>
            <a:r>
              <a:rPr lang="en-US" dirty="0">
                <a:solidFill>
                  <a:schemeClr val="bg2"/>
                </a:solidFill>
                <a:latin typeface="Arial" charset="0"/>
              </a:rPr>
              <a:t>.</a:t>
            </a:r>
            <a:endParaRPr lang="en-US" sz="1600" dirty="0">
              <a:solidFill>
                <a:schemeClr val="bg2"/>
              </a:solidFill>
              <a:latin typeface="Arial" charset="0"/>
            </a:endParaRPr>
          </a:p>
        </p:txBody>
      </p:sp>
      <p:sp>
        <p:nvSpPr>
          <p:cNvPr id="25" name="Rectangular Callout 24"/>
          <p:cNvSpPr/>
          <p:nvPr/>
        </p:nvSpPr>
        <p:spPr>
          <a:xfrm>
            <a:off x="8138905" y="3962400"/>
            <a:ext cx="3672095" cy="1866707"/>
          </a:xfrm>
          <a:prstGeom prst="wedgeRectCallout">
            <a:avLst>
              <a:gd name="adj1" fmla="val -8367"/>
              <a:gd name="adj2" fmla="val 74860"/>
            </a:avLst>
          </a:pr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charset="0"/>
              </a:rPr>
              <a:t>“This is the only program I have experienced that puts all the critical information and knowledge you need to </a:t>
            </a:r>
            <a:r>
              <a:rPr lang="en-US" b="1" i="1" dirty="0">
                <a:solidFill>
                  <a:schemeClr val="bg2"/>
                </a:solidFill>
                <a:latin typeface="Arial" charset="0"/>
              </a:rPr>
              <a:t>build a successful practice </a:t>
            </a:r>
            <a:r>
              <a:rPr lang="en-US" sz="1600" dirty="0">
                <a:latin typeface="Arial" charset="0"/>
              </a:rPr>
              <a:t>and become a top producer in one place… I highly recommend it.”</a:t>
            </a:r>
          </a:p>
        </p:txBody>
      </p:sp>
      <p:pic>
        <p:nvPicPr>
          <p:cNvPr id="4" name="Picture Placeholder 3"/>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36503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5636" y="685799"/>
            <a:ext cx="6847438" cy="5486401"/>
          </a:xfrm>
          <a:prstGeom prst="rect">
            <a:avLst/>
          </a:prstGeom>
        </p:spPr>
      </p:pic>
      <p:sp>
        <p:nvSpPr>
          <p:cNvPr id="35" name="Title 1"/>
          <p:cNvSpPr>
            <a:spLocks noGrp="1"/>
          </p:cNvSpPr>
          <p:nvPr>
            <p:ph type="title"/>
          </p:nvPr>
        </p:nvSpPr>
        <p:spPr/>
        <p:txBody>
          <a:bodyPr>
            <a:normAutofit fontScale="90000"/>
          </a:bodyPr>
          <a:lstStyle/>
          <a:p>
            <a:r>
              <a:rPr lang="en-JM" dirty="0"/>
              <a:t>30 Day </a:t>
            </a:r>
            <a:r>
              <a:rPr lang="en-JM" dirty="0" err="1"/>
              <a:t>Behavioral</a:t>
            </a:r>
            <a:r>
              <a:rPr lang="en-JM" dirty="0"/>
              <a:t> Survey – </a:t>
            </a:r>
            <a:br>
              <a:rPr lang="en-JM" dirty="0"/>
            </a:br>
            <a:br>
              <a:rPr lang="en-JM" dirty="0"/>
            </a:br>
            <a:r>
              <a:rPr lang="en-JM" sz="3100" dirty="0"/>
              <a:t>Participants reported changes in </a:t>
            </a:r>
            <a:br>
              <a:rPr lang="en-JM" dirty="0"/>
            </a:br>
            <a:r>
              <a:rPr lang="en-JM" sz="10700" b="1" dirty="0">
                <a:solidFill>
                  <a:schemeClr val="bg2"/>
                </a:solidFill>
              </a:rPr>
              <a:t>36</a:t>
            </a:r>
            <a:br>
              <a:rPr lang="en-JM" b="1" dirty="0"/>
            </a:br>
            <a:r>
              <a:rPr lang="en-JM" sz="3100" dirty="0"/>
              <a:t> out of 50 skills</a:t>
            </a:r>
          </a:p>
        </p:txBody>
      </p:sp>
    </p:spTree>
    <p:extLst>
      <p:ext uri="{BB962C8B-B14F-4D97-AF65-F5344CB8AC3E}">
        <p14:creationId xmlns:p14="http://schemas.microsoft.com/office/powerpoint/2010/main" val="656514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a:spLocks noGrp="1"/>
          </p:cNvSpPr>
          <p:nvPr>
            <p:ph type="title"/>
          </p:nvPr>
        </p:nvSpPr>
        <p:spPr/>
        <p:txBody>
          <a:bodyPr/>
          <a:lstStyle/>
          <a:p>
            <a:r>
              <a:rPr lang="en-JM" dirty="0"/>
              <a:t>ATD Case Study</a:t>
            </a:r>
          </a:p>
        </p:txBody>
      </p:sp>
      <p:graphicFrame>
        <p:nvGraphicFramePr>
          <p:cNvPr id="14" name="Content Placeholder 13"/>
          <p:cNvGraphicFramePr>
            <a:graphicFrameLocks noGrp="1"/>
          </p:cNvGraphicFramePr>
          <p:nvPr>
            <p:ph sz="quarter" idx="10"/>
            <p:extLst>
              <p:ext uri="{D42A27DB-BD31-4B8C-83A1-F6EECF244321}">
                <p14:modId xmlns:p14="http://schemas.microsoft.com/office/powerpoint/2010/main" val="1255295047"/>
              </p:ext>
            </p:extLst>
          </p:nvPr>
        </p:nvGraphicFramePr>
        <p:xfrm>
          <a:off x="533400" y="1609494"/>
          <a:ext cx="10972800" cy="4581525"/>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p:cNvGrpSpPr/>
          <p:nvPr/>
        </p:nvGrpSpPr>
        <p:grpSpPr>
          <a:xfrm>
            <a:off x="1351946" y="4773914"/>
            <a:ext cx="8325454" cy="397235"/>
            <a:chOff x="1504333" y="4730234"/>
            <a:chExt cx="4626562" cy="397235"/>
          </a:xfrm>
        </p:grpSpPr>
        <p:sp>
          <p:nvSpPr>
            <p:cNvPr id="26" name="TextBox 25"/>
            <p:cNvSpPr txBox="1"/>
            <p:nvPr/>
          </p:nvSpPr>
          <p:spPr>
            <a:xfrm>
              <a:off x="1504333" y="4758137"/>
              <a:ext cx="685800" cy="369332"/>
            </a:xfrm>
            <a:prstGeom prst="rect">
              <a:avLst/>
            </a:prstGeom>
            <a:noFill/>
          </p:spPr>
          <p:txBody>
            <a:bodyPr wrap="square" rtlCol="0" anchor="ctr">
              <a:spAutoFit/>
            </a:bodyPr>
            <a:lstStyle/>
            <a:p>
              <a:pPr algn="ctr"/>
              <a:r>
                <a:rPr lang="en-US" b="1" dirty="0">
                  <a:solidFill>
                    <a:schemeClr val="accent6"/>
                  </a:solidFill>
                </a:rPr>
                <a:t>2%</a:t>
              </a:r>
            </a:p>
          </p:txBody>
        </p:sp>
        <p:sp>
          <p:nvSpPr>
            <p:cNvPr id="27" name="TextBox 26"/>
            <p:cNvSpPr txBox="1"/>
            <p:nvPr/>
          </p:nvSpPr>
          <p:spPr>
            <a:xfrm>
              <a:off x="3460158" y="4730234"/>
              <a:ext cx="685800" cy="369332"/>
            </a:xfrm>
            <a:prstGeom prst="rect">
              <a:avLst/>
            </a:prstGeom>
            <a:noFill/>
          </p:spPr>
          <p:txBody>
            <a:bodyPr wrap="square" rtlCol="0" anchor="ctr">
              <a:spAutoFit/>
            </a:bodyPr>
            <a:lstStyle/>
            <a:p>
              <a:pPr algn="ctr"/>
              <a:r>
                <a:rPr lang="en-US" b="1" dirty="0">
                  <a:solidFill>
                    <a:schemeClr val="accent6"/>
                  </a:solidFill>
                </a:rPr>
                <a:t>3%</a:t>
              </a:r>
            </a:p>
          </p:txBody>
        </p:sp>
        <p:sp>
          <p:nvSpPr>
            <p:cNvPr id="28" name="TextBox 27"/>
            <p:cNvSpPr txBox="1"/>
            <p:nvPr/>
          </p:nvSpPr>
          <p:spPr>
            <a:xfrm>
              <a:off x="5445095" y="4730234"/>
              <a:ext cx="685800" cy="369332"/>
            </a:xfrm>
            <a:prstGeom prst="rect">
              <a:avLst/>
            </a:prstGeom>
            <a:noFill/>
          </p:spPr>
          <p:txBody>
            <a:bodyPr wrap="square" rtlCol="0" anchor="ctr">
              <a:spAutoFit/>
            </a:bodyPr>
            <a:lstStyle/>
            <a:p>
              <a:pPr algn="ctr"/>
              <a:r>
                <a:rPr lang="en-US" b="1" dirty="0">
                  <a:solidFill>
                    <a:schemeClr val="accent6"/>
                  </a:solidFill>
                </a:rPr>
                <a:t>1%</a:t>
              </a:r>
            </a:p>
          </p:txBody>
        </p:sp>
      </p:grpSp>
      <p:grpSp>
        <p:nvGrpSpPr>
          <p:cNvPr id="6" name="Group 5"/>
          <p:cNvGrpSpPr/>
          <p:nvPr/>
        </p:nvGrpSpPr>
        <p:grpSpPr>
          <a:xfrm>
            <a:off x="2514600" y="2690380"/>
            <a:ext cx="8382001" cy="1468605"/>
            <a:chOff x="2229661" y="2690379"/>
            <a:chExt cx="4587034" cy="1468605"/>
          </a:xfrm>
        </p:grpSpPr>
        <p:sp>
          <p:nvSpPr>
            <p:cNvPr id="4" name="TextBox 3"/>
            <p:cNvSpPr txBox="1"/>
            <p:nvPr/>
          </p:nvSpPr>
          <p:spPr>
            <a:xfrm>
              <a:off x="6130895" y="2690379"/>
              <a:ext cx="685800" cy="369332"/>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31%</a:t>
              </a:r>
            </a:p>
          </p:txBody>
        </p:sp>
        <p:sp>
          <p:nvSpPr>
            <p:cNvPr id="22" name="TextBox 21"/>
            <p:cNvSpPr txBox="1"/>
            <p:nvPr/>
          </p:nvSpPr>
          <p:spPr>
            <a:xfrm>
              <a:off x="4194788" y="2998156"/>
              <a:ext cx="685800" cy="369332"/>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27%</a:t>
              </a:r>
            </a:p>
          </p:txBody>
        </p:sp>
        <p:sp>
          <p:nvSpPr>
            <p:cNvPr id="23" name="TextBox 22"/>
            <p:cNvSpPr txBox="1"/>
            <p:nvPr/>
          </p:nvSpPr>
          <p:spPr>
            <a:xfrm>
              <a:off x="2229661" y="3789652"/>
              <a:ext cx="685800" cy="369332"/>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18%</a:t>
              </a:r>
            </a:p>
          </p:txBody>
        </p:sp>
      </p:grpSp>
      <p:sp>
        <p:nvSpPr>
          <p:cNvPr id="7" name="Rectangular Callout 6"/>
          <p:cNvSpPr/>
          <p:nvPr/>
        </p:nvSpPr>
        <p:spPr>
          <a:xfrm>
            <a:off x="7635384" y="1621992"/>
            <a:ext cx="2572112" cy="685800"/>
          </a:xfrm>
          <a:prstGeom prst="wedgeRectCallout">
            <a:avLst>
              <a:gd name="adj1" fmla="val -61404"/>
              <a:gd name="adj2" fmla="val -15630"/>
            </a:avLst>
          </a:prstGeom>
        </p:spPr>
        <p:style>
          <a:lnRef idx="2">
            <a:schemeClr val="accent6">
              <a:shade val="50000"/>
            </a:schemeClr>
          </a:lnRef>
          <a:fillRef idx="1">
            <a:schemeClr val="accent6"/>
          </a:fillRef>
          <a:effectRef idx="0">
            <a:schemeClr val="accent6"/>
          </a:effectRef>
          <a:fontRef idx="minor">
            <a:schemeClr val="lt1"/>
          </a:fontRef>
        </p:style>
        <p:txBody>
          <a:bodyPr lIns="137160" rtlCol="0" anchor="ctr"/>
          <a:lstStyle/>
          <a:p>
            <a:r>
              <a:rPr lang="en-US" dirty="0">
                <a:effectLst>
                  <a:outerShdw blurRad="38100" dist="38100" dir="2700000" algn="tl">
                    <a:srgbClr val="000000">
                      <a:alpha val="43137"/>
                    </a:srgbClr>
                  </a:outerShdw>
                </a:effectLst>
              </a:rPr>
              <a:t>Snapshot in one agency</a:t>
            </a:r>
          </a:p>
        </p:txBody>
      </p:sp>
    </p:spTree>
    <p:extLst>
      <p:ext uri="{BB962C8B-B14F-4D97-AF65-F5344CB8AC3E}">
        <p14:creationId xmlns:p14="http://schemas.microsoft.com/office/powerpoint/2010/main" val="1112580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graphicEl>
                                              <a:chart seriesIdx="-3" categoryIdx="-3" bldStep="gridLegend"/>
                                            </p:graphicEl>
                                          </p:spTgt>
                                        </p:tgtEl>
                                        <p:attrNameLst>
                                          <p:attrName>style.visibility</p:attrName>
                                        </p:attrNameLst>
                                      </p:cBhvr>
                                      <p:to>
                                        <p:strVal val="visible"/>
                                      </p:to>
                                    </p:set>
                                    <p:animEffect transition="in" filter="wipe(down)">
                                      <p:cBhvr>
                                        <p:cTn id="7" dur="500"/>
                                        <p:tgtEl>
                                          <p:spTgt spid="1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graphicEl>
                                              <a:chart seriesIdx="0" categoryIdx="0" bldStep="ptInSeries"/>
                                            </p:graphicEl>
                                          </p:spTgt>
                                        </p:tgtEl>
                                        <p:attrNameLst>
                                          <p:attrName>style.visibility</p:attrName>
                                        </p:attrNameLst>
                                      </p:cBhvr>
                                      <p:to>
                                        <p:strVal val="visible"/>
                                      </p:to>
                                    </p:set>
                                    <p:animEffect transition="in" filter="wipe(down)">
                                      <p:cBhvr>
                                        <p:cTn id="12" dur="500"/>
                                        <p:tgtEl>
                                          <p:spTgt spid="14">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graphicEl>
                                              <a:chart seriesIdx="0" categoryIdx="1" bldStep="ptInSeries"/>
                                            </p:graphicEl>
                                          </p:spTgt>
                                        </p:tgtEl>
                                        <p:attrNameLst>
                                          <p:attrName>style.visibility</p:attrName>
                                        </p:attrNameLst>
                                      </p:cBhvr>
                                      <p:to>
                                        <p:strVal val="visible"/>
                                      </p:to>
                                    </p:set>
                                    <p:animEffect transition="in" filter="wipe(down)">
                                      <p:cBhvr>
                                        <p:cTn id="17" dur="500"/>
                                        <p:tgtEl>
                                          <p:spTgt spid="14">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graphicEl>
                                              <a:chart seriesIdx="0" categoryIdx="2" bldStep="ptInSeries"/>
                                            </p:graphicEl>
                                          </p:spTgt>
                                        </p:tgtEl>
                                        <p:attrNameLst>
                                          <p:attrName>style.visibility</p:attrName>
                                        </p:attrNameLst>
                                      </p:cBhvr>
                                      <p:to>
                                        <p:strVal val="visible"/>
                                      </p:to>
                                    </p:set>
                                    <p:animEffect transition="in" filter="wipe(down)">
                                      <p:cBhvr>
                                        <p:cTn id="22" dur="500"/>
                                        <p:tgtEl>
                                          <p:spTgt spid="14">
                                            <p:graphicEl>
                                              <a:chart seriesIdx="0" categoryIdx="2" bldStep="ptIn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graphicEl>
                                              <a:chart seriesIdx="1" categoryIdx="0" bldStep="ptInSeries"/>
                                            </p:graphicEl>
                                          </p:spTgt>
                                        </p:tgtEl>
                                        <p:attrNameLst>
                                          <p:attrName>style.visibility</p:attrName>
                                        </p:attrNameLst>
                                      </p:cBhvr>
                                      <p:to>
                                        <p:strVal val="visible"/>
                                      </p:to>
                                    </p:set>
                                    <p:animEffect transition="in" filter="wipe(down)">
                                      <p:cBhvr>
                                        <p:cTn id="27" dur="500"/>
                                        <p:tgtEl>
                                          <p:spTgt spid="14">
                                            <p:graphicEl>
                                              <a:chart seriesIdx="1" categoryIdx="0" bldStep="ptIn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graphicEl>
                                              <a:chart seriesIdx="1" categoryIdx="1" bldStep="ptInSeries"/>
                                            </p:graphicEl>
                                          </p:spTgt>
                                        </p:tgtEl>
                                        <p:attrNameLst>
                                          <p:attrName>style.visibility</p:attrName>
                                        </p:attrNameLst>
                                      </p:cBhvr>
                                      <p:to>
                                        <p:strVal val="visible"/>
                                      </p:to>
                                    </p:set>
                                    <p:animEffect transition="in" filter="wipe(down)">
                                      <p:cBhvr>
                                        <p:cTn id="32" dur="500"/>
                                        <p:tgtEl>
                                          <p:spTgt spid="14">
                                            <p:graphicEl>
                                              <a:chart seriesIdx="1" categoryIdx="1" bldStep="ptIn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graphicEl>
                                              <a:chart seriesIdx="1" categoryIdx="2" bldStep="ptInSeries"/>
                                            </p:graphicEl>
                                          </p:spTgt>
                                        </p:tgtEl>
                                        <p:attrNameLst>
                                          <p:attrName>style.visibility</p:attrName>
                                        </p:attrNameLst>
                                      </p:cBhvr>
                                      <p:to>
                                        <p:strVal val="visible"/>
                                      </p:to>
                                    </p:set>
                                    <p:animEffect transition="in" filter="wipe(down)">
                                      <p:cBhvr>
                                        <p:cTn id="37" dur="500"/>
                                        <p:tgtEl>
                                          <p:spTgt spid="14">
                                            <p:graphicEl>
                                              <a:chart seriesIdx="1" categoryIdx="2"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Chart bld="seriesEl"/>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a:spLocks noGrp="1"/>
          </p:cNvSpPr>
          <p:nvPr>
            <p:ph type="title"/>
          </p:nvPr>
        </p:nvSpPr>
        <p:spPr/>
        <p:txBody>
          <a:bodyPr/>
          <a:lstStyle/>
          <a:p>
            <a:r>
              <a:rPr lang="en-JM" dirty="0"/>
              <a:t>TS Quick Start 12 Month Results</a:t>
            </a:r>
          </a:p>
        </p:txBody>
      </p:sp>
      <p:graphicFrame>
        <p:nvGraphicFramePr>
          <p:cNvPr id="13" name="Content Placeholder 12"/>
          <p:cNvGraphicFramePr>
            <a:graphicFrameLocks noGrp="1"/>
          </p:cNvGraphicFramePr>
          <p:nvPr>
            <p:ph sz="quarter" idx="10"/>
          </p:nvPr>
        </p:nvGraphicFramePr>
        <p:xfrm>
          <a:off x="609600" y="1601788"/>
          <a:ext cx="10972800" cy="4581525"/>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p:cNvGrpSpPr/>
          <p:nvPr/>
        </p:nvGrpSpPr>
        <p:grpSpPr>
          <a:xfrm>
            <a:off x="1981200" y="3207658"/>
            <a:ext cx="8618416" cy="2267075"/>
            <a:chOff x="1998564" y="2371501"/>
            <a:chExt cx="6111240" cy="1778235"/>
          </a:xfrm>
        </p:grpSpPr>
        <p:sp>
          <p:nvSpPr>
            <p:cNvPr id="4" name="TextBox 3"/>
            <p:cNvSpPr txBox="1"/>
            <p:nvPr/>
          </p:nvSpPr>
          <p:spPr>
            <a:xfrm>
              <a:off x="5589662" y="2770659"/>
              <a:ext cx="762000" cy="289695"/>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71%</a:t>
              </a:r>
            </a:p>
          </p:txBody>
        </p:sp>
        <p:sp>
          <p:nvSpPr>
            <p:cNvPr id="22" name="TextBox 21"/>
            <p:cNvSpPr txBox="1"/>
            <p:nvPr/>
          </p:nvSpPr>
          <p:spPr>
            <a:xfrm>
              <a:off x="3781644" y="2872765"/>
              <a:ext cx="810491" cy="289695"/>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68%</a:t>
              </a:r>
            </a:p>
          </p:txBody>
        </p:sp>
        <p:sp>
          <p:nvSpPr>
            <p:cNvPr id="23" name="TextBox 22"/>
            <p:cNvSpPr txBox="1"/>
            <p:nvPr/>
          </p:nvSpPr>
          <p:spPr>
            <a:xfrm>
              <a:off x="1998564" y="2371501"/>
              <a:ext cx="810491" cy="289695"/>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82%</a:t>
              </a:r>
            </a:p>
          </p:txBody>
        </p:sp>
        <p:sp>
          <p:nvSpPr>
            <p:cNvPr id="9" name="TextBox 8"/>
            <p:cNvSpPr txBox="1"/>
            <p:nvPr/>
          </p:nvSpPr>
          <p:spPr>
            <a:xfrm>
              <a:off x="7347804" y="3860041"/>
              <a:ext cx="762000" cy="289695"/>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22%</a:t>
              </a:r>
            </a:p>
          </p:txBody>
        </p:sp>
      </p:grpSp>
      <p:sp>
        <p:nvSpPr>
          <p:cNvPr id="7" name="Rectangular Callout 6"/>
          <p:cNvSpPr/>
          <p:nvPr/>
        </p:nvSpPr>
        <p:spPr>
          <a:xfrm>
            <a:off x="8694616" y="1524000"/>
            <a:ext cx="1592384" cy="719849"/>
          </a:xfrm>
          <a:prstGeom prst="wedgeRectCallout">
            <a:avLst>
              <a:gd name="adj1" fmla="val -143578"/>
              <a:gd name="adj2" fmla="val -3405"/>
            </a:avLst>
          </a:prstGeom>
        </p:spPr>
        <p:style>
          <a:lnRef idx="2">
            <a:schemeClr val="accent6">
              <a:shade val="50000"/>
            </a:schemeClr>
          </a:lnRef>
          <a:fillRef idx="1">
            <a:schemeClr val="accent6"/>
          </a:fillRef>
          <a:effectRef idx="0">
            <a:schemeClr val="accent6"/>
          </a:effectRef>
          <a:fontRef idx="minor">
            <a:schemeClr val="lt1"/>
          </a:fontRef>
        </p:style>
        <p:txBody>
          <a:bodyPr lIns="137160" rtlCol="0" anchor="ctr"/>
          <a:lstStyle/>
          <a:p>
            <a:pPr marL="7938" algn="ctr"/>
            <a:r>
              <a:rPr lang="en-US" sz="1600" dirty="0"/>
              <a:t>2017 recruiting class vs. 2018 recruiting class</a:t>
            </a:r>
          </a:p>
        </p:txBody>
      </p:sp>
    </p:spTree>
    <p:extLst>
      <p:ext uri="{BB962C8B-B14F-4D97-AF65-F5344CB8AC3E}">
        <p14:creationId xmlns:p14="http://schemas.microsoft.com/office/powerpoint/2010/main" val="24795620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graphicEl>
                                              <a:chart seriesIdx="-3" categoryIdx="-3" bldStep="gridLegend"/>
                                            </p:graphicEl>
                                          </p:spTgt>
                                        </p:tgtEl>
                                        <p:attrNameLst>
                                          <p:attrName>style.visibility</p:attrName>
                                        </p:attrNameLst>
                                      </p:cBhvr>
                                      <p:to>
                                        <p:strVal val="visible"/>
                                      </p:to>
                                    </p:set>
                                    <p:animEffect transition="in" filter="wipe(down)">
                                      <p:cBhvr>
                                        <p:cTn id="7" dur="500"/>
                                        <p:tgtEl>
                                          <p:spTgt spid="13">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graphicEl>
                                              <a:chart seriesIdx="0" categoryIdx="0" bldStep="ptInSeries"/>
                                            </p:graphicEl>
                                          </p:spTgt>
                                        </p:tgtEl>
                                        <p:attrNameLst>
                                          <p:attrName>style.visibility</p:attrName>
                                        </p:attrNameLst>
                                      </p:cBhvr>
                                      <p:to>
                                        <p:strVal val="visible"/>
                                      </p:to>
                                    </p:set>
                                    <p:animEffect transition="in" filter="wipe(down)">
                                      <p:cBhvr>
                                        <p:cTn id="12" dur="500"/>
                                        <p:tgtEl>
                                          <p:spTgt spid="13">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graphicEl>
                                              <a:chart seriesIdx="0" categoryIdx="1" bldStep="ptInSeries"/>
                                            </p:graphicEl>
                                          </p:spTgt>
                                        </p:tgtEl>
                                        <p:attrNameLst>
                                          <p:attrName>style.visibility</p:attrName>
                                        </p:attrNameLst>
                                      </p:cBhvr>
                                      <p:to>
                                        <p:strVal val="visible"/>
                                      </p:to>
                                    </p:set>
                                    <p:animEffect transition="in" filter="wipe(down)">
                                      <p:cBhvr>
                                        <p:cTn id="17" dur="500"/>
                                        <p:tgtEl>
                                          <p:spTgt spid="13">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graphicEl>
                                              <a:chart seriesIdx="0" categoryIdx="2" bldStep="ptInSeries"/>
                                            </p:graphicEl>
                                          </p:spTgt>
                                        </p:tgtEl>
                                        <p:attrNameLst>
                                          <p:attrName>style.visibility</p:attrName>
                                        </p:attrNameLst>
                                      </p:cBhvr>
                                      <p:to>
                                        <p:strVal val="visible"/>
                                      </p:to>
                                    </p:set>
                                    <p:animEffect transition="in" filter="wipe(down)">
                                      <p:cBhvr>
                                        <p:cTn id="22" dur="500"/>
                                        <p:tgtEl>
                                          <p:spTgt spid="13">
                                            <p:graphicEl>
                                              <a:chart seriesIdx="0" categoryIdx="2" bldStep="ptIn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graphicEl>
                                              <a:chart seriesIdx="0" categoryIdx="3" bldStep="ptInSeries"/>
                                            </p:graphicEl>
                                          </p:spTgt>
                                        </p:tgtEl>
                                        <p:attrNameLst>
                                          <p:attrName>style.visibility</p:attrName>
                                        </p:attrNameLst>
                                      </p:cBhvr>
                                      <p:to>
                                        <p:strVal val="visible"/>
                                      </p:to>
                                    </p:set>
                                    <p:animEffect transition="in" filter="wipe(down)">
                                      <p:cBhvr>
                                        <p:cTn id="27" dur="500"/>
                                        <p:tgtEl>
                                          <p:spTgt spid="13">
                                            <p:graphicEl>
                                              <a:chart seriesIdx="0" categoryIdx="3"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Chart bld="seriesEl"/>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JM"/>
              <a:t>Strong Demand in the Market</a:t>
            </a:r>
          </a:p>
        </p:txBody>
      </p:sp>
      <p:grpSp>
        <p:nvGrpSpPr>
          <p:cNvPr id="44" name="Group 43"/>
          <p:cNvGrpSpPr/>
          <p:nvPr/>
        </p:nvGrpSpPr>
        <p:grpSpPr>
          <a:xfrm>
            <a:off x="2310925" y="1855526"/>
            <a:ext cx="4084919" cy="2527685"/>
            <a:chOff x="802581" y="1702593"/>
            <a:chExt cx="7696539" cy="4762500"/>
          </a:xfrm>
          <a:solidFill>
            <a:schemeClr val="accent2"/>
          </a:solidFill>
        </p:grpSpPr>
        <p:sp>
          <p:nvSpPr>
            <p:cNvPr id="45" name="Shape 195"/>
            <p:cNvSpPr/>
            <p:nvPr/>
          </p:nvSpPr>
          <p:spPr>
            <a:xfrm>
              <a:off x="6321225" y="4611693"/>
              <a:ext cx="808702" cy="846719"/>
            </a:xfrm>
            <a:custGeom>
              <a:avLst/>
              <a:gdLst/>
              <a:ahLst/>
              <a:cxnLst>
                <a:cxn ang="0">
                  <a:pos x="wd2" y="hd2"/>
                </a:cxn>
                <a:cxn ang="5400000">
                  <a:pos x="wd2" y="hd2"/>
                </a:cxn>
                <a:cxn ang="10800000">
                  <a:pos x="wd2" y="hd2"/>
                </a:cxn>
                <a:cxn ang="16200000">
                  <a:pos x="wd2" y="hd2"/>
                </a:cxn>
              </a:cxnLst>
              <a:rect l="0" t="0" r="r" b="b"/>
              <a:pathLst>
                <a:path w="21600" h="21600" extrusionOk="0">
                  <a:moveTo>
                    <a:pt x="17435" y="21600"/>
                  </a:moveTo>
                  <a:cubicBezTo>
                    <a:pt x="17341" y="21600"/>
                    <a:pt x="17257" y="21564"/>
                    <a:pt x="17199" y="21500"/>
                  </a:cubicBezTo>
                  <a:cubicBezTo>
                    <a:pt x="17141" y="21435"/>
                    <a:pt x="17112" y="21343"/>
                    <a:pt x="17112" y="21229"/>
                  </a:cubicBezTo>
                  <a:cubicBezTo>
                    <a:pt x="17112" y="21129"/>
                    <a:pt x="16886" y="20865"/>
                    <a:pt x="16662" y="20663"/>
                  </a:cubicBezTo>
                  <a:lnTo>
                    <a:pt x="5617" y="21358"/>
                  </a:lnTo>
                  <a:lnTo>
                    <a:pt x="4990" y="20273"/>
                  </a:lnTo>
                  <a:cubicBezTo>
                    <a:pt x="4939" y="20197"/>
                    <a:pt x="3666" y="18237"/>
                    <a:pt x="3863" y="16598"/>
                  </a:cubicBezTo>
                  <a:cubicBezTo>
                    <a:pt x="3972" y="15692"/>
                    <a:pt x="4139" y="15328"/>
                    <a:pt x="4287" y="15006"/>
                  </a:cubicBezTo>
                  <a:cubicBezTo>
                    <a:pt x="4400" y="14759"/>
                    <a:pt x="4498" y="14546"/>
                    <a:pt x="4539" y="14108"/>
                  </a:cubicBezTo>
                  <a:cubicBezTo>
                    <a:pt x="4629" y="13167"/>
                    <a:pt x="3434" y="12145"/>
                    <a:pt x="3422" y="12135"/>
                  </a:cubicBezTo>
                  <a:lnTo>
                    <a:pt x="3395" y="12112"/>
                  </a:lnTo>
                  <a:lnTo>
                    <a:pt x="0" y="1544"/>
                  </a:lnTo>
                  <a:lnTo>
                    <a:pt x="161" y="1531"/>
                  </a:lnTo>
                  <a:cubicBezTo>
                    <a:pt x="1620" y="1414"/>
                    <a:pt x="9462" y="225"/>
                    <a:pt x="10351" y="90"/>
                  </a:cubicBezTo>
                  <a:lnTo>
                    <a:pt x="10595" y="54"/>
                  </a:lnTo>
                  <a:lnTo>
                    <a:pt x="10942" y="0"/>
                  </a:lnTo>
                  <a:lnTo>
                    <a:pt x="10716" y="257"/>
                  </a:lnTo>
                  <a:cubicBezTo>
                    <a:pt x="10633" y="351"/>
                    <a:pt x="10514" y="459"/>
                    <a:pt x="10388" y="573"/>
                  </a:cubicBezTo>
                  <a:cubicBezTo>
                    <a:pt x="10106" y="830"/>
                    <a:pt x="9721" y="1181"/>
                    <a:pt x="9707" y="1436"/>
                  </a:cubicBezTo>
                  <a:cubicBezTo>
                    <a:pt x="9688" y="1803"/>
                    <a:pt x="10059" y="1942"/>
                    <a:pt x="10585" y="2099"/>
                  </a:cubicBezTo>
                  <a:cubicBezTo>
                    <a:pt x="10720" y="2140"/>
                    <a:pt x="10846" y="2177"/>
                    <a:pt x="10954" y="2222"/>
                  </a:cubicBezTo>
                  <a:cubicBezTo>
                    <a:pt x="11572" y="2480"/>
                    <a:pt x="11939" y="2978"/>
                    <a:pt x="12294" y="3461"/>
                  </a:cubicBezTo>
                  <a:cubicBezTo>
                    <a:pt x="12553" y="3814"/>
                    <a:pt x="12822" y="4178"/>
                    <a:pt x="13188" y="4449"/>
                  </a:cubicBezTo>
                  <a:cubicBezTo>
                    <a:pt x="13460" y="4651"/>
                    <a:pt x="13723" y="4880"/>
                    <a:pt x="13978" y="5101"/>
                  </a:cubicBezTo>
                  <a:cubicBezTo>
                    <a:pt x="14388" y="5458"/>
                    <a:pt x="14812" y="5825"/>
                    <a:pt x="15277" y="6086"/>
                  </a:cubicBezTo>
                  <a:cubicBezTo>
                    <a:pt x="15789" y="6374"/>
                    <a:pt x="16037" y="6705"/>
                    <a:pt x="16299" y="7056"/>
                  </a:cubicBezTo>
                  <a:cubicBezTo>
                    <a:pt x="16473" y="7290"/>
                    <a:pt x="16653" y="7531"/>
                    <a:pt x="16925" y="7771"/>
                  </a:cubicBezTo>
                  <a:cubicBezTo>
                    <a:pt x="17114" y="7938"/>
                    <a:pt x="17382" y="8029"/>
                    <a:pt x="17642" y="8117"/>
                  </a:cubicBezTo>
                  <a:cubicBezTo>
                    <a:pt x="17913" y="8210"/>
                    <a:pt x="18194" y="8305"/>
                    <a:pt x="18391" y="8489"/>
                  </a:cubicBezTo>
                  <a:cubicBezTo>
                    <a:pt x="18541" y="8631"/>
                    <a:pt x="18610" y="8887"/>
                    <a:pt x="18670" y="9111"/>
                  </a:cubicBezTo>
                  <a:cubicBezTo>
                    <a:pt x="18695" y="9204"/>
                    <a:pt x="18718" y="9292"/>
                    <a:pt x="18745" y="9359"/>
                  </a:cubicBezTo>
                  <a:cubicBezTo>
                    <a:pt x="18792" y="9477"/>
                    <a:pt x="18827" y="9608"/>
                    <a:pt x="18862" y="9734"/>
                  </a:cubicBezTo>
                  <a:cubicBezTo>
                    <a:pt x="18928" y="9977"/>
                    <a:pt x="18996" y="10228"/>
                    <a:pt x="19140" y="10395"/>
                  </a:cubicBezTo>
                  <a:cubicBezTo>
                    <a:pt x="19258" y="10530"/>
                    <a:pt x="19417" y="10594"/>
                    <a:pt x="19585" y="10661"/>
                  </a:cubicBezTo>
                  <a:cubicBezTo>
                    <a:pt x="19754" y="10729"/>
                    <a:pt x="19929" y="10800"/>
                    <a:pt x="20081" y="10944"/>
                  </a:cubicBezTo>
                  <a:cubicBezTo>
                    <a:pt x="20403" y="11251"/>
                    <a:pt x="20453" y="11779"/>
                    <a:pt x="20493" y="12203"/>
                  </a:cubicBezTo>
                  <a:cubicBezTo>
                    <a:pt x="20500" y="12281"/>
                    <a:pt x="20507" y="12355"/>
                    <a:pt x="20516" y="12426"/>
                  </a:cubicBezTo>
                  <a:cubicBezTo>
                    <a:pt x="20695" y="12538"/>
                    <a:pt x="20981" y="12605"/>
                    <a:pt x="21365" y="12626"/>
                  </a:cubicBezTo>
                  <a:lnTo>
                    <a:pt x="21600" y="12638"/>
                  </a:lnTo>
                  <a:lnTo>
                    <a:pt x="21464" y="12821"/>
                  </a:lnTo>
                  <a:cubicBezTo>
                    <a:pt x="21359" y="12964"/>
                    <a:pt x="21324" y="13122"/>
                    <a:pt x="21288" y="13288"/>
                  </a:cubicBezTo>
                  <a:cubicBezTo>
                    <a:pt x="21252" y="13455"/>
                    <a:pt x="21215" y="13627"/>
                    <a:pt x="21107" y="13800"/>
                  </a:cubicBezTo>
                  <a:cubicBezTo>
                    <a:pt x="21001" y="13975"/>
                    <a:pt x="20855" y="14116"/>
                    <a:pt x="20713" y="14254"/>
                  </a:cubicBezTo>
                  <a:cubicBezTo>
                    <a:pt x="20578" y="14384"/>
                    <a:pt x="20449" y="14509"/>
                    <a:pt x="20362" y="14654"/>
                  </a:cubicBezTo>
                  <a:cubicBezTo>
                    <a:pt x="20553" y="14801"/>
                    <a:pt x="20783" y="15117"/>
                    <a:pt x="20798" y="15170"/>
                  </a:cubicBezTo>
                  <a:cubicBezTo>
                    <a:pt x="20862" y="15415"/>
                    <a:pt x="20761" y="15860"/>
                    <a:pt x="20541" y="16047"/>
                  </a:cubicBezTo>
                  <a:cubicBezTo>
                    <a:pt x="20485" y="16095"/>
                    <a:pt x="20425" y="16126"/>
                    <a:pt x="20372" y="16153"/>
                  </a:cubicBezTo>
                  <a:cubicBezTo>
                    <a:pt x="20295" y="16194"/>
                    <a:pt x="20250" y="16219"/>
                    <a:pt x="20221" y="16270"/>
                  </a:cubicBezTo>
                  <a:cubicBezTo>
                    <a:pt x="20181" y="16344"/>
                    <a:pt x="20176" y="16474"/>
                    <a:pt x="20171" y="16588"/>
                  </a:cubicBezTo>
                  <a:cubicBezTo>
                    <a:pt x="20168" y="16663"/>
                    <a:pt x="20165" y="16735"/>
                    <a:pt x="20155" y="16797"/>
                  </a:cubicBezTo>
                  <a:cubicBezTo>
                    <a:pt x="20147" y="16844"/>
                    <a:pt x="20137" y="16894"/>
                    <a:pt x="20127" y="16945"/>
                  </a:cubicBezTo>
                  <a:cubicBezTo>
                    <a:pt x="20055" y="17308"/>
                    <a:pt x="20019" y="17598"/>
                    <a:pt x="20257" y="17747"/>
                  </a:cubicBezTo>
                  <a:cubicBezTo>
                    <a:pt x="20289" y="17766"/>
                    <a:pt x="20315" y="17781"/>
                    <a:pt x="20336" y="17793"/>
                  </a:cubicBezTo>
                  <a:cubicBezTo>
                    <a:pt x="20500" y="17884"/>
                    <a:pt x="20506" y="17940"/>
                    <a:pt x="20505" y="18164"/>
                  </a:cubicBezTo>
                  <a:cubicBezTo>
                    <a:pt x="20503" y="18592"/>
                    <a:pt x="20568" y="18990"/>
                    <a:pt x="20638" y="19357"/>
                  </a:cubicBezTo>
                  <a:lnTo>
                    <a:pt x="20667" y="19514"/>
                  </a:lnTo>
                  <a:lnTo>
                    <a:pt x="20501" y="19503"/>
                  </a:lnTo>
                  <a:cubicBezTo>
                    <a:pt x="20063" y="19476"/>
                    <a:pt x="19627" y="19443"/>
                    <a:pt x="19393" y="19424"/>
                  </a:cubicBezTo>
                  <a:lnTo>
                    <a:pt x="19249" y="19413"/>
                  </a:lnTo>
                  <a:cubicBezTo>
                    <a:pt x="19193" y="19409"/>
                    <a:pt x="19123" y="19407"/>
                    <a:pt x="19046" y="19407"/>
                  </a:cubicBezTo>
                  <a:cubicBezTo>
                    <a:pt x="18506" y="19407"/>
                    <a:pt x="17915" y="19515"/>
                    <a:pt x="17811" y="19755"/>
                  </a:cubicBezTo>
                  <a:cubicBezTo>
                    <a:pt x="17756" y="19882"/>
                    <a:pt x="17834" y="20117"/>
                    <a:pt x="17910" y="20345"/>
                  </a:cubicBezTo>
                  <a:cubicBezTo>
                    <a:pt x="18052" y="20774"/>
                    <a:pt x="18247" y="21362"/>
                    <a:pt x="17573" y="21578"/>
                  </a:cubicBezTo>
                  <a:cubicBezTo>
                    <a:pt x="17526" y="21592"/>
                    <a:pt x="17479" y="21600"/>
                    <a:pt x="17435" y="21600"/>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46" name="Shape 196"/>
            <p:cNvSpPr/>
            <p:nvPr/>
          </p:nvSpPr>
          <p:spPr>
            <a:xfrm>
              <a:off x="7917448" y="1897182"/>
              <a:ext cx="581672" cy="880582"/>
            </a:xfrm>
            <a:custGeom>
              <a:avLst/>
              <a:gdLst/>
              <a:ahLst/>
              <a:cxnLst>
                <a:cxn ang="0">
                  <a:pos x="wd2" y="hd2"/>
                </a:cxn>
                <a:cxn ang="5400000">
                  <a:pos x="wd2" y="hd2"/>
                </a:cxn>
                <a:cxn ang="10800000">
                  <a:pos x="wd2" y="hd2"/>
                </a:cxn>
                <a:cxn ang="16200000">
                  <a:pos x="wd2" y="hd2"/>
                </a:cxn>
              </a:cxnLst>
              <a:rect l="0" t="0" r="r" b="b"/>
              <a:pathLst>
                <a:path w="21567" h="21600" extrusionOk="0">
                  <a:moveTo>
                    <a:pt x="6513" y="21538"/>
                  </a:moveTo>
                  <a:cubicBezTo>
                    <a:pt x="5526" y="21215"/>
                    <a:pt x="974" y="13463"/>
                    <a:pt x="71" y="11913"/>
                  </a:cubicBezTo>
                  <a:lnTo>
                    <a:pt x="0" y="11791"/>
                  </a:lnTo>
                  <a:lnTo>
                    <a:pt x="191" y="11755"/>
                  </a:lnTo>
                  <a:cubicBezTo>
                    <a:pt x="293" y="11736"/>
                    <a:pt x="772" y="11648"/>
                    <a:pt x="991" y="11632"/>
                  </a:cubicBezTo>
                  <a:cubicBezTo>
                    <a:pt x="1235" y="11409"/>
                    <a:pt x="1237" y="11126"/>
                    <a:pt x="1238" y="10827"/>
                  </a:cubicBezTo>
                  <a:cubicBezTo>
                    <a:pt x="1240" y="10521"/>
                    <a:pt x="1242" y="10204"/>
                    <a:pt x="1504" y="9925"/>
                  </a:cubicBezTo>
                  <a:cubicBezTo>
                    <a:pt x="1614" y="9807"/>
                    <a:pt x="1736" y="9731"/>
                    <a:pt x="1845" y="9664"/>
                  </a:cubicBezTo>
                  <a:cubicBezTo>
                    <a:pt x="1960" y="9592"/>
                    <a:pt x="2059" y="9530"/>
                    <a:pt x="2140" y="9423"/>
                  </a:cubicBezTo>
                  <a:cubicBezTo>
                    <a:pt x="2301" y="9214"/>
                    <a:pt x="2460" y="8825"/>
                    <a:pt x="2432" y="8618"/>
                  </a:cubicBezTo>
                  <a:cubicBezTo>
                    <a:pt x="2414" y="8485"/>
                    <a:pt x="2308" y="8380"/>
                    <a:pt x="2186" y="8258"/>
                  </a:cubicBezTo>
                  <a:cubicBezTo>
                    <a:pt x="2090" y="8162"/>
                    <a:pt x="1990" y="8063"/>
                    <a:pt x="1926" y="7941"/>
                  </a:cubicBezTo>
                  <a:cubicBezTo>
                    <a:pt x="1684" y="7472"/>
                    <a:pt x="1855" y="6766"/>
                    <a:pt x="1940" y="6484"/>
                  </a:cubicBezTo>
                  <a:cubicBezTo>
                    <a:pt x="1974" y="6370"/>
                    <a:pt x="2025" y="6256"/>
                    <a:pt x="2075" y="6145"/>
                  </a:cubicBezTo>
                  <a:cubicBezTo>
                    <a:pt x="2178" y="5918"/>
                    <a:pt x="2275" y="5704"/>
                    <a:pt x="2230" y="5490"/>
                  </a:cubicBezTo>
                  <a:cubicBezTo>
                    <a:pt x="2208" y="5382"/>
                    <a:pt x="2145" y="5282"/>
                    <a:pt x="2078" y="5177"/>
                  </a:cubicBezTo>
                  <a:cubicBezTo>
                    <a:pt x="1989" y="5035"/>
                    <a:pt x="1888" y="4875"/>
                    <a:pt x="1884" y="4679"/>
                  </a:cubicBezTo>
                  <a:cubicBezTo>
                    <a:pt x="1878" y="4266"/>
                    <a:pt x="2113" y="3882"/>
                    <a:pt x="2340" y="3510"/>
                  </a:cubicBezTo>
                  <a:cubicBezTo>
                    <a:pt x="2476" y="3287"/>
                    <a:pt x="2605" y="3077"/>
                    <a:pt x="2684" y="2862"/>
                  </a:cubicBezTo>
                  <a:cubicBezTo>
                    <a:pt x="2755" y="2675"/>
                    <a:pt x="2806" y="2467"/>
                    <a:pt x="2857" y="2266"/>
                  </a:cubicBezTo>
                  <a:cubicBezTo>
                    <a:pt x="3057" y="1468"/>
                    <a:pt x="3283" y="564"/>
                    <a:pt x="4798" y="551"/>
                  </a:cubicBezTo>
                  <a:cubicBezTo>
                    <a:pt x="5007" y="551"/>
                    <a:pt x="5063" y="693"/>
                    <a:pt x="5118" y="831"/>
                  </a:cubicBezTo>
                  <a:cubicBezTo>
                    <a:pt x="5216" y="1081"/>
                    <a:pt x="5319" y="1273"/>
                    <a:pt x="5658" y="1273"/>
                  </a:cubicBezTo>
                  <a:cubicBezTo>
                    <a:pt x="5766" y="1273"/>
                    <a:pt x="5895" y="1254"/>
                    <a:pt x="6041" y="1217"/>
                  </a:cubicBezTo>
                  <a:cubicBezTo>
                    <a:pt x="6555" y="1085"/>
                    <a:pt x="7422" y="458"/>
                    <a:pt x="7670" y="103"/>
                  </a:cubicBezTo>
                  <a:lnTo>
                    <a:pt x="7742" y="0"/>
                  </a:lnTo>
                  <a:lnTo>
                    <a:pt x="7902" y="43"/>
                  </a:lnTo>
                  <a:cubicBezTo>
                    <a:pt x="8113" y="100"/>
                    <a:pt x="8467" y="180"/>
                    <a:pt x="8841" y="266"/>
                  </a:cubicBezTo>
                  <a:cubicBezTo>
                    <a:pt x="10158" y="566"/>
                    <a:pt x="10732" y="712"/>
                    <a:pt x="10872" y="842"/>
                  </a:cubicBezTo>
                  <a:cubicBezTo>
                    <a:pt x="11631" y="1542"/>
                    <a:pt x="12954" y="4230"/>
                    <a:pt x="13744" y="5835"/>
                  </a:cubicBezTo>
                  <a:cubicBezTo>
                    <a:pt x="13948" y="6249"/>
                    <a:pt x="14113" y="6584"/>
                    <a:pt x="14218" y="6783"/>
                  </a:cubicBezTo>
                  <a:cubicBezTo>
                    <a:pt x="14304" y="6801"/>
                    <a:pt x="14394" y="6824"/>
                    <a:pt x="14485" y="6846"/>
                  </a:cubicBezTo>
                  <a:cubicBezTo>
                    <a:pt x="14708" y="6902"/>
                    <a:pt x="14938" y="6959"/>
                    <a:pt x="15130" y="6967"/>
                  </a:cubicBezTo>
                  <a:cubicBezTo>
                    <a:pt x="15270" y="6973"/>
                    <a:pt x="15393" y="6976"/>
                    <a:pt x="15502" y="6979"/>
                  </a:cubicBezTo>
                  <a:cubicBezTo>
                    <a:pt x="16301" y="7000"/>
                    <a:pt x="16449" y="7053"/>
                    <a:pt x="16706" y="7737"/>
                  </a:cubicBezTo>
                  <a:cubicBezTo>
                    <a:pt x="16732" y="7803"/>
                    <a:pt x="16753" y="7874"/>
                    <a:pt x="16775" y="7946"/>
                  </a:cubicBezTo>
                  <a:cubicBezTo>
                    <a:pt x="16866" y="8245"/>
                    <a:pt x="16952" y="8527"/>
                    <a:pt x="17345" y="8645"/>
                  </a:cubicBezTo>
                  <a:cubicBezTo>
                    <a:pt x="17380" y="8656"/>
                    <a:pt x="17414" y="8661"/>
                    <a:pt x="17447" y="8661"/>
                  </a:cubicBezTo>
                  <a:cubicBezTo>
                    <a:pt x="17541" y="8661"/>
                    <a:pt x="17643" y="8616"/>
                    <a:pt x="17750" y="8570"/>
                  </a:cubicBezTo>
                  <a:cubicBezTo>
                    <a:pt x="17888" y="8510"/>
                    <a:pt x="18044" y="8441"/>
                    <a:pt x="18241" y="8441"/>
                  </a:cubicBezTo>
                  <a:cubicBezTo>
                    <a:pt x="18297" y="8441"/>
                    <a:pt x="18354" y="8447"/>
                    <a:pt x="18410" y="8459"/>
                  </a:cubicBezTo>
                  <a:cubicBezTo>
                    <a:pt x="19058" y="8594"/>
                    <a:pt x="19438" y="8990"/>
                    <a:pt x="19772" y="9339"/>
                  </a:cubicBezTo>
                  <a:cubicBezTo>
                    <a:pt x="19941" y="9515"/>
                    <a:pt x="20101" y="9682"/>
                    <a:pt x="20283" y="9808"/>
                  </a:cubicBezTo>
                  <a:cubicBezTo>
                    <a:pt x="20465" y="9934"/>
                    <a:pt x="20653" y="10010"/>
                    <a:pt x="20834" y="10083"/>
                  </a:cubicBezTo>
                  <a:cubicBezTo>
                    <a:pt x="21228" y="10242"/>
                    <a:pt x="21600" y="10393"/>
                    <a:pt x="21565" y="10961"/>
                  </a:cubicBezTo>
                  <a:lnTo>
                    <a:pt x="21559" y="11050"/>
                  </a:lnTo>
                  <a:lnTo>
                    <a:pt x="21429" y="11072"/>
                  </a:lnTo>
                  <a:cubicBezTo>
                    <a:pt x="21377" y="11081"/>
                    <a:pt x="21322" y="11086"/>
                    <a:pt x="21267" y="11086"/>
                  </a:cubicBezTo>
                  <a:cubicBezTo>
                    <a:pt x="20981" y="11086"/>
                    <a:pt x="20725" y="10966"/>
                    <a:pt x="20478" y="10851"/>
                  </a:cubicBezTo>
                  <a:cubicBezTo>
                    <a:pt x="20275" y="10756"/>
                    <a:pt x="20065" y="10658"/>
                    <a:pt x="19890" y="10658"/>
                  </a:cubicBezTo>
                  <a:cubicBezTo>
                    <a:pt x="19835" y="10658"/>
                    <a:pt x="19756" y="10666"/>
                    <a:pt x="19657" y="10722"/>
                  </a:cubicBezTo>
                  <a:cubicBezTo>
                    <a:pt x="19737" y="10871"/>
                    <a:pt x="19844" y="11149"/>
                    <a:pt x="19779" y="11261"/>
                  </a:cubicBezTo>
                  <a:cubicBezTo>
                    <a:pt x="19675" y="11439"/>
                    <a:pt x="19400" y="11532"/>
                    <a:pt x="19178" y="11607"/>
                  </a:cubicBezTo>
                  <a:cubicBezTo>
                    <a:pt x="19109" y="11630"/>
                    <a:pt x="19042" y="11652"/>
                    <a:pt x="18986" y="11676"/>
                  </a:cubicBezTo>
                  <a:cubicBezTo>
                    <a:pt x="17674" y="12236"/>
                    <a:pt x="16606" y="13071"/>
                    <a:pt x="16130" y="13911"/>
                  </a:cubicBezTo>
                  <a:cubicBezTo>
                    <a:pt x="15864" y="14380"/>
                    <a:pt x="15394" y="14822"/>
                    <a:pt x="14732" y="15226"/>
                  </a:cubicBezTo>
                  <a:cubicBezTo>
                    <a:pt x="14085" y="15621"/>
                    <a:pt x="13325" y="15939"/>
                    <a:pt x="12592" y="16248"/>
                  </a:cubicBezTo>
                  <a:cubicBezTo>
                    <a:pt x="11706" y="16620"/>
                    <a:pt x="10790" y="17004"/>
                    <a:pt x="10071" y="17524"/>
                  </a:cubicBezTo>
                  <a:cubicBezTo>
                    <a:pt x="9843" y="17689"/>
                    <a:pt x="9573" y="17773"/>
                    <a:pt x="9312" y="17853"/>
                  </a:cubicBezTo>
                  <a:cubicBezTo>
                    <a:pt x="9084" y="17924"/>
                    <a:pt x="8868" y="17991"/>
                    <a:pt x="8694" y="18110"/>
                  </a:cubicBezTo>
                  <a:cubicBezTo>
                    <a:pt x="8409" y="18307"/>
                    <a:pt x="7771" y="19169"/>
                    <a:pt x="7865" y="19441"/>
                  </a:cubicBezTo>
                  <a:cubicBezTo>
                    <a:pt x="7866" y="19445"/>
                    <a:pt x="7874" y="19466"/>
                    <a:pt x="7885" y="19469"/>
                  </a:cubicBezTo>
                  <a:cubicBezTo>
                    <a:pt x="8021" y="19503"/>
                    <a:pt x="8115" y="19568"/>
                    <a:pt x="8153" y="19658"/>
                  </a:cubicBezTo>
                  <a:cubicBezTo>
                    <a:pt x="8274" y="19938"/>
                    <a:pt x="7829" y="20399"/>
                    <a:pt x="7124" y="21005"/>
                  </a:cubicBezTo>
                  <a:cubicBezTo>
                    <a:pt x="7050" y="21069"/>
                    <a:pt x="6996" y="21113"/>
                    <a:pt x="6979" y="21133"/>
                  </a:cubicBezTo>
                  <a:cubicBezTo>
                    <a:pt x="6886" y="21248"/>
                    <a:pt x="6814" y="21360"/>
                    <a:pt x="6766" y="21465"/>
                  </a:cubicBezTo>
                  <a:lnTo>
                    <a:pt x="6704" y="21600"/>
                  </a:lnTo>
                  <a:cubicBezTo>
                    <a:pt x="6704" y="21600"/>
                    <a:pt x="6513" y="21538"/>
                    <a:pt x="6513" y="21538"/>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47" name="Shape 197"/>
            <p:cNvSpPr/>
            <p:nvPr/>
          </p:nvSpPr>
          <p:spPr>
            <a:xfrm>
              <a:off x="1191903" y="1702593"/>
              <a:ext cx="1000759" cy="773658"/>
            </a:xfrm>
            <a:custGeom>
              <a:avLst/>
              <a:gdLst/>
              <a:ahLst/>
              <a:cxnLst>
                <a:cxn ang="0">
                  <a:pos x="wd2" y="hd2"/>
                </a:cxn>
                <a:cxn ang="5400000">
                  <a:pos x="wd2" y="hd2"/>
                </a:cxn>
                <a:cxn ang="10800000">
                  <a:pos x="wd2" y="hd2"/>
                </a:cxn>
                <a:cxn ang="16200000">
                  <a:pos x="wd2" y="hd2"/>
                </a:cxn>
              </a:cxnLst>
              <a:rect l="0" t="0" r="r" b="b"/>
              <a:pathLst>
                <a:path w="21600" h="21600" extrusionOk="0">
                  <a:moveTo>
                    <a:pt x="17736" y="21091"/>
                  </a:moveTo>
                  <a:cubicBezTo>
                    <a:pt x="16381" y="20651"/>
                    <a:pt x="14981" y="20196"/>
                    <a:pt x="13601" y="19769"/>
                  </a:cubicBezTo>
                  <a:cubicBezTo>
                    <a:pt x="12338" y="19380"/>
                    <a:pt x="11050" y="19338"/>
                    <a:pt x="9619" y="19327"/>
                  </a:cubicBezTo>
                  <a:cubicBezTo>
                    <a:pt x="8698" y="19319"/>
                    <a:pt x="7849" y="19111"/>
                    <a:pt x="6951" y="18890"/>
                  </a:cubicBezTo>
                  <a:cubicBezTo>
                    <a:pt x="6689" y="18825"/>
                    <a:pt x="6425" y="18761"/>
                    <a:pt x="6159" y="18701"/>
                  </a:cubicBezTo>
                  <a:cubicBezTo>
                    <a:pt x="5911" y="18645"/>
                    <a:pt x="5618" y="18625"/>
                    <a:pt x="5307" y="18603"/>
                  </a:cubicBezTo>
                  <a:cubicBezTo>
                    <a:pt x="4438" y="18542"/>
                    <a:pt x="3452" y="18472"/>
                    <a:pt x="2956" y="17596"/>
                  </a:cubicBezTo>
                  <a:cubicBezTo>
                    <a:pt x="2739" y="17213"/>
                    <a:pt x="2706" y="16615"/>
                    <a:pt x="2675" y="16038"/>
                  </a:cubicBezTo>
                  <a:cubicBezTo>
                    <a:pt x="2657" y="15706"/>
                    <a:pt x="2640" y="15392"/>
                    <a:pt x="2589" y="15155"/>
                  </a:cubicBezTo>
                  <a:cubicBezTo>
                    <a:pt x="2360" y="14096"/>
                    <a:pt x="1272" y="13386"/>
                    <a:pt x="748" y="13045"/>
                  </a:cubicBezTo>
                  <a:cubicBezTo>
                    <a:pt x="471" y="12863"/>
                    <a:pt x="254" y="12705"/>
                    <a:pt x="68" y="12547"/>
                  </a:cubicBezTo>
                  <a:lnTo>
                    <a:pt x="0" y="12490"/>
                  </a:lnTo>
                  <a:lnTo>
                    <a:pt x="953" y="8749"/>
                  </a:lnTo>
                  <a:lnTo>
                    <a:pt x="757" y="3192"/>
                  </a:lnTo>
                  <a:lnTo>
                    <a:pt x="763" y="3168"/>
                  </a:lnTo>
                  <a:cubicBezTo>
                    <a:pt x="928" y="2501"/>
                    <a:pt x="1354" y="950"/>
                    <a:pt x="1727" y="950"/>
                  </a:cubicBezTo>
                  <a:cubicBezTo>
                    <a:pt x="1783" y="950"/>
                    <a:pt x="1864" y="979"/>
                    <a:pt x="1930" y="1118"/>
                  </a:cubicBezTo>
                  <a:cubicBezTo>
                    <a:pt x="2243" y="1779"/>
                    <a:pt x="3932" y="3524"/>
                    <a:pt x="4124" y="3581"/>
                  </a:cubicBezTo>
                  <a:cubicBezTo>
                    <a:pt x="4140" y="3585"/>
                    <a:pt x="4159" y="3586"/>
                    <a:pt x="4180" y="3586"/>
                  </a:cubicBezTo>
                  <a:cubicBezTo>
                    <a:pt x="4430" y="3586"/>
                    <a:pt x="4918" y="3389"/>
                    <a:pt x="5048" y="3261"/>
                  </a:cubicBezTo>
                  <a:cubicBezTo>
                    <a:pt x="5171" y="3140"/>
                    <a:pt x="5168" y="2917"/>
                    <a:pt x="5164" y="2658"/>
                  </a:cubicBezTo>
                  <a:cubicBezTo>
                    <a:pt x="5160" y="2397"/>
                    <a:pt x="5156" y="2101"/>
                    <a:pt x="5296" y="1866"/>
                  </a:cubicBezTo>
                  <a:cubicBezTo>
                    <a:pt x="5394" y="1701"/>
                    <a:pt x="5569" y="1639"/>
                    <a:pt x="5724" y="1585"/>
                  </a:cubicBezTo>
                  <a:cubicBezTo>
                    <a:pt x="5814" y="1554"/>
                    <a:pt x="5923" y="1515"/>
                    <a:pt x="5967" y="1465"/>
                  </a:cubicBezTo>
                  <a:cubicBezTo>
                    <a:pt x="5941" y="1250"/>
                    <a:pt x="5692" y="346"/>
                    <a:pt x="5612" y="239"/>
                  </a:cubicBezTo>
                  <a:cubicBezTo>
                    <a:pt x="5613" y="239"/>
                    <a:pt x="5621" y="251"/>
                    <a:pt x="5639" y="258"/>
                  </a:cubicBezTo>
                  <a:lnTo>
                    <a:pt x="5704" y="0"/>
                  </a:lnTo>
                  <a:cubicBezTo>
                    <a:pt x="5956" y="106"/>
                    <a:pt x="11969" y="2612"/>
                    <a:pt x="19301" y="4730"/>
                  </a:cubicBezTo>
                  <a:cubicBezTo>
                    <a:pt x="20108" y="4963"/>
                    <a:pt x="20871" y="5185"/>
                    <a:pt x="21596" y="5397"/>
                  </a:cubicBezTo>
                  <a:lnTo>
                    <a:pt x="21600" y="5661"/>
                  </a:lnTo>
                  <a:cubicBezTo>
                    <a:pt x="21365" y="5883"/>
                    <a:pt x="20735" y="9387"/>
                    <a:pt x="20529" y="10539"/>
                  </a:cubicBezTo>
                  <a:cubicBezTo>
                    <a:pt x="20461" y="10913"/>
                    <a:pt x="20413" y="11183"/>
                    <a:pt x="20392" y="11281"/>
                  </a:cubicBezTo>
                  <a:cubicBezTo>
                    <a:pt x="20064" y="12804"/>
                    <a:pt x="19702" y="14346"/>
                    <a:pt x="19352" y="15837"/>
                  </a:cubicBezTo>
                  <a:cubicBezTo>
                    <a:pt x="19236" y="16329"/>
                    <a:pt x="19121" y="16819"/>
                    <a:pt x="19008" y="17307"/>
                  </a:cubicBezTo>
                  <a:cubicBezTo>
                    <a:pt x="18807" y="18174"/>
                    <a:pt x="18672" y="19477"/>
                    <a:pt x="18897" y="20535"/>
                  </a:cubicBezTo>
                  <a:cubicBezTo>
                    <a:pt x="18948" y="20777"/>
                    <a:pt x="19047" y="21025"/>
                    <a:pt x="19181" y="21322"/>
                  </a:cubicBezTo>
                  <a:lnTo>
                    <a:pt x="19305" y="21600"/>
                  </a:lnTo>
                  <a:cubicBezTo>
                    <a:pt x="19305" y="21600"/>
                    <a:pt x="17736" y="21091"/>
                    <a:pt x="17736" y="21091"/>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48" name="Shape 198"/>
            <p:cNvSpPr/>
            <p:nvPr/>
          </p:nvSpPr>
          <p:spPr>
            <a:xfrm>
              <a:off x="7070672" y="3551187"/>
              <a:ext cx="682295" cy="359810"/>
            </a:xfrm>
            <a:custGeom>
              <a:avLst/>
              <a:gdLst/>
              <a:ahLst/>
              <a:cxnLst>
                <a:cxn ang="0">
                  <a:pos x="wd2" y="hd2"/>
                </a:cxn>
                <a:cxn ang="5400000">
                  <a:pos x="wd2" y="hd2"/>
                </a:cxn>
                <a:cxn ang="10800000">
                  <a:pos x="wd2" y="hd2"/>
                </a:cxn>
                <a:cxn ang="16200000">
                  <a:pos x="wd2" y="hd2"/>
                </a:cxn>
              </a:cxnLst>
              <a:rect l="0" t="0" r="r" b="b"/>
              <a:pathLst>
                <a:path w="21485" h="21600" extrusionOk="0">
                  <a:moveTo>
                    <a:pt x="16432" y="21538"/>
                  </a:moveTo>
                  <a:cubicBezTo>
                    <a:pt x="16159" y="21271"/>
                    <a:pt x="15922" y="20965"/>
                    <a:pt x="15693" y="20669"/>
                  </a:cubicBezTo>
                  <a:cubicBezTo>
                    <a:pt x="15234" y="20076"/>
                    <a:pt x="14838" y="19564"/>
                    <a:pt x="14298" y="19564"/>
                  </a:cubicBezTo>
                  <a:cubicBezTo>
                    <a:pt x="14247" y="19564"/>
                    <a:pt x="14195" y="19568"/>
                    <a:pt x="14142" y="19577"/>
                  </a:cubicBezTo>
                  <a:cubicBezTo>
                    <a:pt x="14108" y="19583"/>
                    <a:pt x="14071" y="19586"/>
                    <a:pt x="14031" y="19586"/>
                  </a:cubicBezTo>
                  <a:cubicBezTo>
                    <a:pt x="13814" y="19586"/>
                    <a:pt x="13513" y="19490"/>
                    <a:pt x="13331" y="19274"/>
                  </a:cubicBezTo>
                  <a:cubicBezTo>
                    <a:pt x="13191" y="19109"/>
                    <a:pt x="13119" y="18840"/>
                    <a:pt x="13054" y="18603"/>
                  </a:cubicBezTo>
                  <a:cubicBezTo>
                    <a:pt x="13014" y="18455"/>
                    <a:pt x="12973" y="18302"/>
                    <a:pt x="12933" y="18256"/>
                  </a:cubicBezTo>
                  <a:cubicBezTo>
                    <a:pt x="12886" y="18202"/>
                    <a:pt x="12840" y="18177"/>
                    <a:pt x="12789" y="18177"/>
                  </a:cubicBezTo>
                  <a:cubicBezTo>
                    <a:pt x="12684" y="18177"/>
                    <a:pt x="12565" y="18284"/>
                    <a:pt x="12439" y="18398"/>
                  </a:cubicBezTo>
                  <a:cubicBezTo>
                    <a:pt x="12289" y="18533"/>
                    <a:pt x="12119" y="18686"/>
                    <a:pt x="11932" y="18687"/>
                  </a:cubicBezTo>
                  <a:cubicBezTo>
                    <a:pt x="11838" y="18687"/>
                    <a:pt x="11746" y="18647"/>
                    <a:pt x="11659" y="18570"/>
                  </a:cubicBezTo>
                  <a:cubicBezTo>
                    <a:pt x="11488" y="18418"/>
                    <a:pt x="11362" y="17844"/>
                    <a:pt x="11302" y="17515"/>
                  </a:cubicBezTo>
                  <a:cubicBezTo>
                    <a:pt x="11250" y="17233"/>
                    <a:pt x="11140" y="16536"/>
                    <a:pt x="11234" y="16177"/>
                  </a:cubicBezTo>
                  <a:lnTo>
                    <a:pt x="11687" y="14452"/>
                  </a:lnTo>
                  <a:cubicBezTo>
                    <a:pt x="11658" y="13084"/>
                    <a:pt x="11564" y="11605"/>
                    <a:pt x="10913" y="11096"/>
                  </a:cubicBezTo>
                  <a:cubicBezTo>
                    <a:pt x="10815" y="11020"/>
                    <a:pt x="10689" y="11009"/>
                    <a:pt x="10577" y="11009"/>
                  </a:cubicBezTo>
                  <a:lnTo>
                    <a:pt x="10341" y="11015"/>
                  </a:lnTo>
                  <a:cubicBezTo>
                    <a:pt x="10173" y="11015"/>
                    <a:pt x="9998" y="10992"/>
                    <a:pt x="9850" y="10826"/>
                  </a:cubicBezTo>
                  <a:cubicBezTo>
                    <a:pt x="9582" y="10524"/>
                    <a:pt x="9505" y="9900"/>
                    <a:pt x="9444" y="9398"/>
                  </a:cubicBezTo>
                  <a:cubicBezTo>
                    <a:pt x="9434" y="9316"/>
                    <a:pt x="9424" y="9235"/>
                    <a:pt x="9413" y="9157"/>
                  </a:cubicBezTo>
                  <a:cubicBezTo>
                    <a:pt x="9120" y="9083"/>
                    <a:pt x="8278" y="8870"/>
                    <a:pt x="8229" y="8856"/>
                  </a:cubicBezTo>
                  <a:lnTo>
                    <a:pt x="8241" y="8562"/>
                  </a:lnTo>
                  <a:lnTo>
                    <a:pt x="8105" y="8548"/>
                  </a:lnTo>
                  <a:cubicBezTo>
                    <a:pt x="8092" y="8290"/>
                    <a:pt x="7740" y="6595"/>
                    <a:pt x="7668" y="6391"/>
                  </a:cubicBezTo>
                  <a:cubicBezTo>
                    <a:pt x="7371" y="5682"/>
                    <a:pt x="6962" y="5273"/>
                    <a:pt x="6546" y="5273"/>
                  </a:cubicBezTo>
                  <a:cubicBezTo>
                    <a:pt x="6509" y="5273"/>
                    <a:pt x="6472" y="5276"/>
                    <a:pt x="6434" y="5283"/>
                  </a:cubicBezTo>
                  <a:cubicBezTo>
                    <a:pt x="6025" y="5352"/>
                    <a:pt x="5788" y="5881"/>
                    <a:pt x="5514" y="6494"/>
                  </a:cubicBezTo>
                  <a:cubicBezTo>
                    <a:pt x="5461" y="6614"/>
                    <a:pt x="5406" y="6735"/>
                    <a:pt x="5351" y="6853"/>
                  </a:cubicBezTo>
                  <a:lnTo>
                    <a:pt x="5271" y="7024"/>
                  </a:lnTo>
                  <a:cubicBezTo>
                    <a:pt x="5116" y="7364"/>
                    <a:pt x="4955" y="7716"/>
                    <a:pt x="4703" y="7893"/>
                  </a:cubicBezTo>
                  <a:cubicBezTo>
                    <a:pt x="4621" y="7950"/>
                    <a:pt x="4533" y="7978"/>
                    <a:pt x="4434" y="7978"/>
                  </a:cubicBezTo>
                  <a:cubicBezTo>
                    <a:pt x="4323" y="7978"/>
                    <a:pt x="4217" y="7943"/>
                    <a:pt x="4114" y="7910"/>
                  </a:cubicBezTo>
                  <a:cubicBezTo>
                    <a:pt x="4023" y="7880"/>
                    <a:pt x="3938" y="7852"/>
                    <a:pt x="3861" y="7852"/>
                  </a:cubicBezTo>
                  <a:cubicBezTo>
                    <a:pt x="3814" y="7852"/>
                    <a:pt x="3774" y="7863"/>
                    <a:pt x="3738" y="7884"/>
                  </a:cubicBezTo>
                  <a:cubicBezTo>
                    <a:pt x="3616" y="7958"/>
                    <a:pt x="3494" y="8328"/>
                    <a:pt x="3395" y="8625"/>
                  </a:cubicBezTo>
                  <a:cubicBezTo>
                    <a:pt x="3277" y="8980"/>
                    <a:pt x="3176" y="9287"/>
                    <a:pt x="3019" y="9343"/>
                  </a:cubicBezTo>
                  <a:cubicBezTo>
                    <a:pt x="2989" y="9353"/>
                    <a:pt x="2546" y="9511"/>
                    <a:pt x="2390" y="9568"/>
                  </a:cubicBezTo>
                  <a:lnTo>
                    <a:pt x="768" y="13296"/>
                  </a:lnTo>
                  <a:lnTo>
                    <a:pt x="0" y="6220"/>
                  </a:lnTo>
                  <a:lnTo>
                    <a:pt x="16365" y="0"/>
                  </a:lnTo>
                  <a:lnTo>
                    <a:pt x="18534" y="13215"/>
                  </a:lnTo>
                  <a:lnTo>
                    <a:pt x="21377" y="12488"/>
                  </a:lnTo>
                  <a:lnTo>
                    <a:pt x="21402" y="12763"/>
                  </a:lnTo>
                  <a:cubicBezTo>
                    <a:pt x="21600" y="14868"/>
                    <a:pt x="21428" y="15576"/>
                    <a:pt x="21050" y="17126"/>
                  </a:cubicBezTo>
                  <a:cubicBezTo>
                    <a:pt x="21004" y="17316"/>
                    <a:pt x="20955" y="17520"/>
                    <a:pt x="20902" y="17742"/>
                  </a:cubicBezTo>
                  <a:cubicBezTo>
                    <a:pt x="20797" y="18181"/>
                    <a:pt x="20798" y="18703"/>
                    <a:pt x="20816" y="19203"/>
                  </a:cubicBezTo>
                  <a:lnTo>
                    <a:pt x="20827" y="19501"/>
                  </a:lnTo>
                  <a:lnTo>
                    <a:pt x="20669" y="19514"/>
                  </a:lnTo>
                  <a:cubicBezTo>
                    <a:pt x="19747" y="19587"/>
                    <a:pt x="18849" y="19819"/>
                    <a:pt x="18589" y="19990"/>
                  </a:cubicBezTo>
                  <a:cubicBezTo>
                    <a:pt x="18268" y="20203"/>
                    <a:pt x="16578" y="21535"/>
                    <a:pt x="16561" y="21548"/>
                  </a:cubicBezTo>
                  <a:lnTo>
                    <a:pt x="16495" y="21600"/>
                  </a:lnTo>
                  <a:cubicBezTo>
                    <a:pt x="16495" y="21600"/>
                    <a:pt x="16432" y="21538"/>
                    <a:pt x="16432" y="21538"/>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49" name="Shape 199"/>
            <p:cNvSpPr/>
            <p:nvPr/>
          </p:nvSpPr>
          <p:spPr>
            <a:xfrm>
              <a:off x="4773670" y="3706855"/>
              <a:ext cx="994722" cy="852082"/>
            </a:xfrm>
            <a:custGeom>
              <a:avLst/>
              <a:gdLst/>
              <a:ahLst/>
              <a:cxnLst>
                <a:cxn ang="0">
                  <a:pos x="wd2" y="hd2"/>
                </a:cxn>
                <a:cxn ang="5400000">
                  <a:pos x="wd2" y="hd2"/>
                </a:cxn>
                <a:cxn ang="10800000">
                  <a:pos x="wd2" y="hd2"/>
                </a:cxn>
                <a:cxn ang="16200000">
                  <a:pos x="wd2" y="hd2"/>
                </a:cxn>
              </a:cxnLst>
              <a:rect l="0" t="0" r="r" b="b"/>
              <a:pathLst>
                <a:path w="21600" h="21600" extrusionOk="0">
                  <a:moveTo>
                    <a:pt x="18855" y="19753"/>
                  </a:moveTo>
                  <a:lnTo>
                    <a:pt x="18288" y="19211"/>
                  </a:lnTo>
                  <a:lnTo>
                    <a:pt x="3867" y="19844"/>
                  </a:lnTo>
                  <a:lnTo>
                    <a:pt x="3866" y="19717"/>
                  </a:lnTo>
                  <a:cubicBezTo>
                    <a:pt x="3865" y="19618"/>
                    <a:pt x="3864" y="19244"/>
                    <a:pt x="3864" y="18689"/>
                  </a:cubicBezTo>
                  <a:cubicBezTo>
                    <a:pt x="3860" y="16010"/>
                    <a:pt x="3850" y="8897"/>
                    <a:pt x="3768" y="8152"/>
                  </a:cubicBezTo>
                  <a:cubicBezTo>
                    <a:pt x="3707" y="7613"/>
                    <a:pt x="3590" y="7528"/>
                    <a:pt x="3154" y="7425"/>
                  </a:cubicBezTo>
                  <a:lnTo>
                    <a:pt x="3111" y="7415"/>
                  </a:lnTo>
                  <a:lnTo>
                    <a:pt x="3087" y="7372"/>
                  </a:lnTo>
                  <a:cubicBezTo>
                    <a:pt x="3045" y="7298"/>
                    <a:pt x="2992" y="7210"/>
                    <a:pt x="2934" y="7114"/>
                  </a:cubicBezTo>
                  <a:cubicBezTo>
                    <a:pt x="2659" y="6662"/>
                    <a:pt x="2283" y="6042"/>
                    <a:pt x="2306" y="5584"/>
                  </a:cubicBezTo>
                  <a:cubicBezTo>
                    <a:pt x="2317" y="5368"/>
                    <a:pt x="2431" y="5160"/>
                    <a:pt x="2542" y="4960"/>
                  </a:cubicBezTo>
                  <a:cubicBezTo>
                    <a:pt x="2686" y="4697"/>
                    <a:pt x="2822" y="4449"/>
                    <a:pt x="2726" y="4219"/>
                  </a:cubicBezTo>
                  <a:cubicBezTo>
                    <a:pt x="2646" y="4027"/>
                    <a:pt x="2402" y="4002"/>
                    <a:pt x="2144" y="3975"/>
                  </a:cubicBezTo>
                  <a:cubicBezTo>
                    <a:pt x="1934" y="3953"/>
                    <a:pt x="1736" y="3933"/>
                    <a:pt x="1595" y="3820"/>
                  </a:cubicBezTo>
                  <a:cubicBezTo>
                    <a:pt x="1308" y="3593"/>
                    <a:pt x="1131" y="3136"/>
                    <a:pt x="975" y="2732"/>
                  </a:cubicBezTo>
                  <a:cubicBezTo>
                    <a:pt x="915" y="2578"/>
                    <a:pt x="859" y="2433"/>
                    <a:pt x="802" y="2314"/>
                  </a:cubicBezTo>
                  <a:cubicBezTo>
                    <a:pt x="786" y="2280"/>
                    <a:pt x="0" y="630"/>
                    <a:pt x="0" y="630"/>
                  </a:cubicBezTo>
                  <a:lnTo>
                    <a:pt x="12415" y="0"/>
                  </a:lnTo>
                  <a:lnTo>
                    <a:pt x="13541" y="1324"/>
                  </a:lnTo>
                  <a:lnTo>
                    <a:pt x="13196" y="3099"/>
                  </a:lnTo>
                  <a:lnTo>
                    <a:pt x="14539" y="5196"/>
                  </a:lnTo>
                  <a:lnTo>
                    <a:pt x="15925" y="6402"/>
                  </a:lnTo>
                  <a:cubicBezTo>
                    <a:pt x="15925" y="6402"/>
                    <a:pt x="16201" y="7470"/>
                    <a:pt x="16295" y="7831"/>
                  </a:cubicBezTo>
                  <a:cubicBezTo>
                    <a:pt x="16573" y="7711"/>
                    <a:pt x="17082" y="7645"/>
                    <a:pt x="17089" y="7645"/>
                  </a:cubicBezTo>
                  <a:cubicBezTo>
                    <a:pt x="17321" y="7670"/>
                    <a:pt x="17501" y="7790"/>
                    <a:pt x="17626" y="7994"/>
                  </a:cubicBezTo>
                  <a:cubicBezTo>
                    <a:pt x="17856" y="8372"/>
                    <a:pt x="17846" y="8935"/>
                    <a:pt x="17768" y="9302"/>
                  </a:cubicBezTo>
                  <a:cubicBezTo>
                    <a:pt x="17682" y="9709"/>
                    <a:pt x="17485" y="10107"/>
                    <a:pt x="17295" y="10493"/>
                  </a:cubicBezTo>
                  <a:cubicBezTo>
                    <a:pt x="17243" y="10598"/>
                    <a:pt x="17192" y="10702"/>
                    <a:pt x="17144" y="10803"/>
                  </a:cubicBezTo>
                  <a:cubicBezTo>
                    <a:pt x="17026" y="11056"/>
                    <a:pt x="17555" y="11393"/>
                    <a:pt x="17941" y="11640"/>
                  </a:cubicBezTo>
                  <a:cubicBezTo>
                    <a:pt x="18366" y="11910"/>
                    <a:pt x="18606" y="12074"/>
                    <a:pt x="18617" y="12288"/>
                  </a:cubicBezTo>
                  <a:cubicBezTo>
                    <a:pt x="18619" y="12317"/>
                    <a:pt x="18619" y="12346"/>
                    <a:pt x="18619" y="12376"/>
                  </a:cubicBezTo>
                  <a:cubicBezTo>
                    <a:pt x="18622" y="12376"/>
                    <a:pt x="18624" y="12376"/>
                    <a:pt x="18626" y="12376"/>
                  </a:cubicBezTo>
                  <a:cubicBezTo>
                    <a:pt x="18758" y="12376"/>
                    <a:pt x="18935" y="12437"/>
                    <a:pt x="19074" y="12490"/>
                  </a:cubicBezTo>
                  <a:lnTo>
                    <a:pt x="19096" y="12498"/>
                  </a:lnTo>
                  <a:cubicBezTo>
                    <a:pt x="19410" y="12613"/>
                    <a:pt x="19521" y="12729"/>
                    <a:pt x="19734" y="13008"/>
                  </a:cubicBezTo>
                  <a:cubicBezTo>
                    <a:pt x="20109" y="13496"/>
                    <a:pt x="20607" y="14232"/>
                    <a:pt x="20608" y="14986"/>
                  </a:cubicBezTo>
                  <a:cubicBezTo>
                    <a:pt x="20608" y="15059"/>
                    <a:pt x="20606" y="15132"/>
                    <a:pt x="20604" y="15205"/>
                  </a:cubicBezTo>
                  <a:cubicBezTo>
                    <a:pt x="20597" y="15443"/>
                    <a:pt x="20590" y="15668"/>
                    <a:pt x="20676" y="15872"/>
                  </a:cubicBezTo>
                  <a:cubicBezTo>
                    <a:pt x="20685" y="15890"/>
                    <a:pt x="20718" y="15929"/>
                    <a:pt x="20756" y="15978"/>
                  </a:cubicBezTo>
                  <a:cubicBezTo>
                    <a:pt x="20827" y="16067"/>
                    <a:pt x="20897" y="16155"/>
                    <a:pt x="20947" y="16238"/>
                  </a:cubicBezTo>
                  <a:lnTo>
                    <a:pt x="21278" y="15809"/>
                  </a:lnTo>
                  <a:lnTo>
                    <a:pt x="21600" y="16468"/>
                  </a:lnTo>
                  <a:lnTo>
                    <a:pt x="21600" y="18975"/>
                  </a:lnTo>
                  <a:cubicBezTo>
                    <a:pt x="21600" y="18975"/>
                    <a:pt x="20609" y="19089"/>
                    <a:pt x="20527" y="19098"/>
                  </a:cubicBezTo>
                  <a:cubicBezTo>
                    <a:pt x="20476" y="19154"/>
                    <a:pt x="20342" y="19453"/>
                    <a:pt x="20114" y="20961"/>
                  </a:cubicBezTo>
                  <a:cubicBezTo>
                    <a:pt x="20104" y="21028"/>
                    <a:pt x="20097" y="21078"/>
                    <a:pt x="20092" y="21106"/>
                  </a:cubicBezTo>
                  <a:cubicBezTo>
                    <a:pt x="20080" y="21180"/>
                    <a:pt x="20071" y="21255"/>
                    <a:pt x="20064" y="21332"/>
                  </a:cubicBezTo>
                  <a:lnTo>
                    <a:pt x="20054" y="21436"/>
                  </a:lnTo>
                  <a:lnTo>
                    <a:pt x="17675" y="21600"/>
                  </a:lnTo>
                  <a:cubicBezTo>
                    <a:pt x="17675" y="21600"/>
                    <a:pt x="18855" y="19753"/>
                    <a:pt x="18855" y="19753"/>
                  </a:cubicBezTo>
                  <a:close/>
                </a:path>
              </a:pathLst>
            </a:custGeom>
            <a:grpFill/>
            <a:ln w="12700">
              <a:solidFill>
                <a:schemeClr val="bg2"/>
              </a:solidFill>
              <a:miter lim="400000"/>
            </a:ln>
          </p:spPr>
          <p:txBody>
            <a:bodyPr lIns="38100" tIns="38100" rIns="38100" bIns="38100" anchor="ctr"/>
            <a:lstStyle/>
            <a:p>
              <a:pPr defTabSz="457200">
                <a:defRPr sz="3000"/>
              </a:pPr>
              <a:endParaRPr sz="3000"/>
            </a:p>
          </p:txBody>
        </p:sp>
        <p:sp>
          <p:nvSpPr>
            <p:cNvPr id="50" name="Shape 200"/>
            <p:cNvSpPr/>
            <p:nvPr/>
          </p:nvSpPr>
          <p:spPr>
            <a:xfrm>
              <a:off x="6515889" y="4134950"/>
              <a:ext cx="1276117" cy="598561"/>
            </a:xfrm>
            <a:custGeom>
              <a:avLst/>
              <a:gdLst/>
              <a:ahLst/>
              <a:cxnLst>
                <a:cxn ang="0">
                  <a:pos x="wd2" y="hd2"/>
                </a:cxn>
                <a:cxn ang="5400000">
                  <a:pos x="wd2" y="hd2"/>
                </a:cxn>
                <a:cxn ang="10800000">
                  <a:pos x="wd2" y="hd2"/>
                </a:cxn>
                <a:cxn ang="16200000">
                  <a:pos x="wd2" y="hd2"/>
                </a:cxn>
              </a:cxnLst>
              <a:rect l="0" t="0" r="r" b="b"/>
              <a:pathLst>
                <a:path w="21534" h="21600" extrusionOk="0">
                  <a:moveTo>
                    <a:pt x="20089" y="2709"/>
                  </a:moveTo>
                  <a:cubicBezTo>
                    <a:pt x="19850" y="2709"/>
                    <a:pt x="19543" y="3176"/>
                    <a:pt x="19405" y="3751"/>
                  </a:cubicBezTo>
                  <a:cubicBezTo>
                    <a:pt x="19358" y="3945"/>
                    <a:pt x="19294" y="4316"/>
                    <a:pt x="19392" y="4611"/>
                  </a:cubicBezTo>
                  <a:cubicBezTo>
                    <a:pt x="19431" y="4695"/>
                    <a:pt x="19669" y="4943"/>
                    <a:pt x="19788" y="5020"/>
                  </a:cubicBezTo>
                  <a:cubicBezTo>
                    <a:pt x="19786" y="4918"/>
                    <a:pt x="19781" y="4817"/>
                    <a:pt x="19775" y="4711"/>
                  </a:cubicBezTo>
                  <a:cubicBezTo>
                    <a:pt x="19766" y="4515"/>
                    <a:pt x="19756" y="4313"/>
                    <a:pt x="19766" y="4096"/>
                  </a:cubicBezTo>
                  <a:lnTo>
                    <a:pt x="19930" y="4112"/>
                  </a:lnTo>
                  <a:cubicBezTo>
                    <a:pt x="19957" y="4294"/>
                    <a:pt x="20474" y="4652"/>
                    <a:pt x="20787" y="4652"/>
                  </a:cubicBezTo>
                  <a:cubicBezTo>
                    <a:pt x="20839" y="4652"/>
                    <a:pt x="20854" y="4639"/>
                    <a:pt x="20855" y="4638"/>
                  </a:cubicBezTo>
                  <a:cubicBezTo>
                    <a:pt x="20845" y="4647"/>
                    <a:pt x="20827" y="4687"/>
                    <a:pt x="20827" y="4747"/>
                  </a:cubicBezTo>
                  <a:lnTo>
                    <a:pt x="20932" y="4742"/>
                  </a:lnTo>
                  <a:cubicBezTo>
                    <a:pt x="20831" y="4472"/>
                    <a:pt x="20723" y="4138"/>
                    <a:pt x="20605" y="3763"/>
                  </a:cubicBezTo>
                  <a:cubicBezTo>
                    <a:pt x="20472" y="3343"/>
                    <a:pt x="20334" y="2908"/>
                    <a:pt x="20260" y="2808"/>
                  </a:cubicBezTo>
                  <a:cubicBezTo>
                    <a:pt x="20211" y="2742"/>
                    <a:pt x="20153" y="2709"/>
                    <a:pt x="20089" y="2709"/>
                  </a:cubicBezTo>
                  <a:close/>
                  <a:moveTo>
                    <a:pt x="11850" y="16032"/>
                  </a:moveTo>
                  <a:lnTo>
                    <a:pt x="9139" y="16955"/>
                  </a:lnTo>
                  <a:lnTo>
                    <a:pt x="8648" y="15119"/>
                  </a:lnTo>
                  <a:lnTo>
                    <a:pt x="5113" y="15759"/>
                  </a:lnTo>
                  <a:lnTo>
                    <a:pt x="3404" y="17715"/>
                  </a:lnTo>
                  <a:lnTo>
                    <a:pt x="122" y="18764"/>
                  </a:lnTo>
                  <a:lnTo>
                    <a:pt x="96" y="18417"/>
                  </a:lnTo>
                  <a:cubicBezTo>
                    <a:pt x="60" y="18430"/>
                    <a:pt x="41" y="18490"/>
                    <a:pt x="38" y="18518"/>
                  </a:cubicBezTo>
                  <a:cubicBezTo>
                    <a:pt x="51" y="18404"/>
                    <a:pt x="29" y="17743"/>
                    <a:pt x="17" y="17387"/>
                  </a:cubicBezTo>
                  <a:cubicBezTo>
                    <a:pt x="4" y="17027"/>
                    <a:pt x="-2" y="16836"/>
                    <a:pt x="1" y="16758"/>
                  </a:cubicBezTo>
                  <a:lnTo>
                    <a:pt x="7" y="16603"/>
                  </a:lnTo>
                  <a:lnTo>
                    <a:pt x="190" y="16589"/>
                  </a:lnTo>
                  <a:cubicBezTo>
                    <a:pt x="547" y="16564"/>
                    <a:pt x="547" y="16564"/>
                    <a:pt x="711" y="15931"/>
                  </a:cubicBezTo>
                  <a:cubicBezTo>
                    <a:pt x="881" y="15280"/>
                    <a:pt x="1092" y="14555"/>
                    <a:pt x="1439" y="14173"/>
                  </a:cubicBezTo>
                  <a:cubicBezTo>
                    <a:pt x="1554" y="14048"/>
                    <a:pt x="1686" y="13995"/>
                    <a:pt x="1814" y="13943"/>
                  </a:cubicBezTo>
                  <a:cubicBezTo>
                    <a:pt x="1985" y="13875"/>
                    <a:pt x="2146" y="13810"/>
                    <a:pt x="2254" y="13589"/>
                  </a:cubicBezTo>
                  <a:cubicBezTo>
                    <a:pt x="2306" y="13483"/>
                    <a:pt x="2347" y="13340"/>
                    <a:pt x="2391" y="13188"/>
                  </a:cubicBezTo>
                  <a:cubicBezTo>
                    <a:pt x="2441" y="13016"/>
                    <a:pt x="2493" y="12839"/>
                    <a:pt x="2564" y="12703"/>
                  </a:cubicBezTo>
                  <a:cubicBezTo>
                    <a:pt x="2627" y="12583"/>
                    <a:pt x="2701" y="12523"/>
                    <a:pt x="2766" y="12469"/>
                  </a:cubicBezTo>
                  <a:cubicBezTo>
                    <a:pt x="2817" y="12428"/>
                    <a:pt x="2865" y="12389"/>
                    <a:pt x="2898" y="12328"/>
                  </a:cubicBezTo>
                  <a:cubicBezTo>
                    <a:pt x="3001" y="12142"/>
                    <a:pt x="3072" y="11897"/>
                    <a:pt x="3147" y="11638"/>
                  </a:cubicBezTo>
                  <a:cubicBezTo>
                    <a:pt x="3236" y="11333"/>
                    <a:pt x="3328" y="11018"/>
                    <a:pt x="3479" y="10768"/>
                  </a:cubicBezTo>
                  <a:cubicBezTo>
                    <a:pt x="3589" y="10584"/>
                    <a:pt x="3712" y="10540"/>
                    <a:pt x="3820" y="10502"/>
                  </a:cubicBezTo>
                  <a:cubicBezTo>
                    <a:pt x="3895" y="10475"/>
                    <a:pt x="3967" y="10449"/>
                    <a:pt x="4029" y="10382"/>
                  </a:cubicBezTo>
                  <a:cubicBezTo>
                    <a:pt x="4092" y="10314"/>
                    <a:pt x="4126" y="10238"/>
                    <a:pt x="4165" y="10149"/>
                  </a:cubicBezTo>
                  <a:cubicBezTo>
                    <a:pt x="4198" y="10076"/>
                    <a:pt x="4235" y="9993"/>
                    <a:pt x="4288" y="9915"/>
                  </a:cubicBezTo>
                  <a:cubicBezTo>
                    <a:pt x="4314" y="9877"/>
                    <a:pt x="4341" y="9835"/>
                    <a:pt x="4370" y="9792"/>
                  </a:cubicBezTo>
                  <a:cubicBezTo>
                    <a:pt x="4538" y="9536"/>
                    <a:pt x="4746" y="9219"/>
                    <a:pt x="4957" y="9219"/>
                  </a:cubicBezTo>
                  <a:cubicBezTo>
                    <a:pt x="5045" y="9219"/>
                    <a:pt x="5125" y="9274"/>
                    <a:pt x="5196" y="9383"/>
                  </a:cubicBezTo>
                  <a:cubicBezTo>
                    <a:pt x="5255" y="9156"/>
                    <a:pt x="5358" y="8678"/>
                    <a:pt x="5419" y="8395"/>
                  </a:cubicBezTo>
                  <a:cubicBezTo>
                    <a:pt x="5514" y="7955"/>
                    <a:pt x="5531" y="7883"/>
                    <a:pt x="5547" y="7843"/>
                  </a:cubicBezTo>
                  <a:cubicBezTo>
                    <a:pt x="5610" y="7691"/>
                    <a:pt x="5681" y="7607"/>
                    <a:pt x="5744" y="7534"/>
                  </a:cubicBezTo>
                  <a:cubicBezTo>
                    <a:pt x="5834" y="7428"/>
                    <a:pt x="5893" y="7358"/>
                    <a:pt x="5920" y="7137"/>
                  </a:cubicBezTo>
                  <a:cubicBezTo>
                    <a:pt x="5956" y="6851"/>
                    <a:pt x="5825" y="6265"/>
                    <a:pt x="5720" y="6009"/>
                  </a:cubicBezTo>
                  <a:lnTo>
                    <a:pt x="5621" y="5769"/>
                  </a:lnTo>
                  <a:lnTo>
                    <a:pt x="5769" y="5719"/>
                  </a:lnTo>
                  <a:cubicBezTo>
                    <a:pt x="10378" y="4172"/>
                    <a:pt x="16628" y="1925"/>
                    <a:pt x="20231" y="5"/>
                  </a:cubicBezTo>
                  <a:lnTo>
                    <a:pt x="20241" y="0"/>
                  </a:lnTo>
                  <a:lnTo>
                    <a:pt x="20339" y="0"/>
                  </a:lnTo>
                  <a:lnTo>
                    <a:pt x="20334" y="187"/>
                  </a:lnTo>
                  <a:cubicBezTo>
                    <a:pt x="20329" y="356"/>
                    <a:pt x="20329" y="566"/>
                    <a:pt x="20375" y="851"/>
                  </a:cubicBezTo>
                  <a:cubicBezTo>
                    <a:pt x="20433" y="1216"/>
                    <a:pt x="20586" y="1517"/>
                    <a:pt x="20733" y="1808"/>
                  </a:cubicBezTo>
                  <a:cubicBezTo>
                    <a:pt x="20816" y="1970"/>
                    <a:pt x="20901" y="2139"/>
                    <a:pt x="20970" y="2317"/>
                  </a:cubicBezTo>
                  <a:cubicBezTo>
                    <a:pt x="21070" y="2577"/>
                    <a:pt x="21598" y="4789"/>
                    <a:pt x="21527" y="5271"/>
                  </a:cubicBezTo>
                  <a:cubicBezTo>
                    <a:pt x="21515" y="5355"/>
                    <a:pt x="21487" y="5416"/>
                    <a:pt x="21450" y="5439"/>
                  </a:cubicBezTo>
                  <a:cubicBezTo>
                    <a:pt x="21430" y="5451"/>
                    <a:pt x="21409" y="5456"/>
                    <a:pt x="21388" y="5456"/>
                  </a:cubicBezTo>
                  <a:cubicBezTo>
                    <a:pt x="21264" y="5456"/>
                    <a:pt x="21136" y="5251"/>
                    <a:pt x="20996" y="4904"/>
                  </a:cubicBezTo>
                  <a:cubicBezTo>
                    <a:pt x="21000" y="5024"/>
                    <a:pt x="21005" y="5143"/>
                    <a:pt x="21010" y="5263"/>
                  </a:cubicBezTo>
                  <a:cubicBezTo>
                    <a:pt x="21027" y="5649"/>
                    <a:pt x="21044" y="6048"/>
                    <a:pt x="21021" y="6444"/>
                  </a:cubicBezTo>
                  <a:lnTo>
                    <a:pt x="20998" y="6819"/>
                  </a:lnTo>
                  <a:lnTo>
                    <a:pt x="20909" y="6612"/>
                  </a:lnTo>
                  <a:cubicBezTo>
                    <a:pt x="20836" y="6657"/>
                    <a:pt x="20660" y="6783"/>
                    <a:pt x="20627" y="6832"/>
                  </a:cubicBezTo>
                  <a:cubicBezTo>
                    <a:pt x="20590" y="6928"/>
                    <a:pt x="20590" y="6950"/>
                    <a:pt x="20592" y="7052"/>
                  </a:cubicBezTo>
                  <a:cubicBezTo>
                    <a:pt x="20593" y="7116"/>
                    <a:pt x="20595" y="7204"/>
                    <a:pt x="20587" y="7326"/>
                  </a:cubicBezTo>
                  <a:cubicBezTo>
                    <a:pt x="20570" y="7565"/>
                    <a:pt x="20593" y="7848"/>
                    <a:pt x="20618" y="8148"/>
                  </a:cubicBezTo>
                  <a:cubicBezTo>
                    <a:pt x="20652" y="8563"/>
                    <a:pt x="20687" y="8991"/>
                    <a:pt x="20619" y="9360"/>
                  </a:cubicBezTo>
                  <a:cubicBezTo>
                    <a:pt x="20597" y="9477"/>
                    <a:pt x="20552" y="9546"/>
                    <a:pt x="20499" y="9546"/>
                  </a:cubicBezTo>
                  <a:cubicBezTo>
                    <a:pt x="20415" y="9546"/>
                    <a:pt x="20284" y="9394"/>
                    <a:pt x="19945" y="8265"/>
                  </a:cubicBezTo>
                  <a:lnTo>
                    <a:pt x="19943" y="8258"/>
                  </a:lnTo>
                  <a:cubicBezTo>
                    <a:pt x="19893" y="8207"/>
                    <a:pt x="19872" y="8200"/>
                    <a:pt x="19865" y="8200"/>
                  </a:cubicBezTo>
                  <a:cubicBezTo>
                    <a:pt x="19861" y="8203"/>
                    <a:pt x="19851" y="8220"/>
                    <a:pt x="19844" y="8233"/>
                  </a:cubicBezTo>
                  <a:cubicBezTo>
                    <a:pt x="19813" y="8288"/>
                    <a:pt x="19767" y="8370"/>
                    <a:pt x="19677" y="8415"/>
                  </a:cubicBezTo>
                  <a:cubicBezTo>
                    <a:pt x="19643" y="8432"/>
                    <a:pt x="19605" y="8440"/>
                    <a:pt x="19560" y="8440"/>
                  </a:cubicBezTo>
                  <a:cubicBezTo>
                    <a:pt x="19508" y="8440"/>
                    <a:pt x="19452" y="8429"/>
                    <a:pt x="19394" y="8417"/>
                  </a:cubicBezTo>
                  <a:cubicBezTo>
                    <a:pt x="19340" y="8406"/>
                    <a:pt x="19284" y="8394"/>
                    <a:pt x="19230" y="8394"/>
                  </a:cubicBezTo>
                  <a:cubicBezTo>
                    <a:pt x="19086" y="8394"/>
                    <a:pt x="19021" y="8478"/>
                    <a:pt x="18990" y="8702"/>
                  </a:cubicBezTo>
                  <a:cubicBezTo>
                    <a:pt x="18975" y="8813"/>
                    <a:pt x="18999" y="8982"/>
                    <a:pt x="19055" y="9156"/>
                  </a:cubicBezTo>
                  <a:cubicBezTo>
                    <a:pt x="19121" y="9363"/>
                    <a:pt x="19219" y="9541"/>
                    <a:pt x="19300" y="9612"/>
                  </a:cubicBezTo>
                  <a:cubicBezTo>
                    <a:pt x="19381" y="9247"/>
                    <a:pt x="19500" y="9165"/>
                    <a:pt x="19591" y="9165"/>
                  </a:cubicBezTo>
                  <a:cubicBezTo>
                    <a:pt x="19768" y="9165"/>
                    <a:pt x="19937" y="9477"/>
                    <a:pt x="20022" y="9663"/>
                  </a:cubicBezTo>
                  <a:cubicBezTo>
                    <a:pt x="20265" y="10197"/>
                    <a:pt x="20436" y="11348"/>
                    <a:pt x="20382" y="12078"/>
                  </a:cubicBezTo>
                  <a:lnTo>
                    <a:pt x="20350" y="12498"/>
                  </a:lnTo>
                  <a:lnTo>
                    <a:pt x="20198" y="12047"/>
                  </a:lnTo>
                  <a:cubicBezTo>
                    <a:pt x="20062" y="11634"/>
                    <a:pt x="19699" y="10539"/>
                    <a:pt x="19454" y="10539"/>
                  </a:cubicBezTo>
                  <a:cubicBezTo>
                    <a:pt x="19427" y="10539"/>
                    <a:pt x="19345" y="10539"/>
                    <a:pt x="19270" y="10904"/>
                  </a:cubicBezTo>
                  <a:cubicBezTo>
                    <a:pt x="19195" y="11274"/>
                    <a:pt x="19303" y="11438"/>
                    <a:pt x="19549" y="11699"/>
                  </a:cubicBezTo>
                  <a:cubicBezTo>
                    <a:pt x="19614" y="11768"/>
                    <a:pt x="19676" y="11834"/>
                    <a:pt x="19728" y="11910"/>
                  </a:cubicBezTo>
                  <a:cubicBezTo>
                    <a:pt x="19870" y="12119"/>
                    <a:pt x="20142" y="12865"/>
                    <a:pt x="20018" y="13360"/>
                  </a:cubicBezTo>
                  <a:cubicBezTo>
                    <a:pt x="19966" y="13571"/>
                    <a:pt x="19872" y="13688"/>
                    <a:pt x="19755" y="13688"/>
                  </a:cubicBezTo>
                  <a:cubicBezTo>
                    <a:pt x="19624" y="13688"/>
                    <a:pt x="19479" y="13546"/>
                    <a:pt x="19374" y="13396"/>
                  </a:cubicBezTo>
                  <a:cubicBezTo>
                    <a:pt x="19201" y="13764"/>
                    <a:pt x="18976" y="14052"/>
                    <a:pt x="18758" y="14331"/>
                  </a:cubicBezTo>
                  <a:cubicBezTo>
                    <a:pt x="18489" y="14675"/>
                    <a:pt x="18235" y="15001"/>
                    <a:pt x="18083" y="15451"/>
                  </a:cubicBezTo>
                  <a:cubicBezTo>
                    <a:pt x="17948" y="15849"/>
                    <a:pt x="17794" y="16222"/>
                    <a:pt x="17646" y="16583"/>
                  </a:cubicBezTo>
                  <a:cubicBezTo>
                    <a:pt x="17483" y="16979"/>
                    <a:pt x="17314" y="17390"/>
                    <a:pt x="17173" y="17828"/>
                  </a:cubicBezTo>
                  <a:cubicBezTo>
                    <a:pt x="17145" y="17915"/>
                    <a:pt x="17119" y="17993"/>
                    <a:pt x="17095" y="18066"/>
                  </a:cubicBezTo>
                  <a:cubicBezTo>
                    <a:pt x="16964" y="18458"/>
                    <a:pt x="16905" y="18637"/>
                    <a:pt x="16925" y="19164"/>
                  </a:cubicBezTo>
                  <a:cubicBezTo>
                    <a:pt x="16930" y="19276"/>
                    <a:pt x="16944" y="19406"/>
                    <a:pt x="16960" y="19544"/>
                  </a:cubicBezTo>
                  <a:cubicBezTo>
                    <a:pt x="17008" y="19962"/>
                    <a:pt x="17080" y="20595"/>
                    <a:pt x="16754" y="20830"/>
                  </a:cubicBezTo>
                  <a:cubicBezTo>
                    <a:pt x="16721" y="20854"/>
                    <a:pt x="16683" y="20867"/>
                    <a:pt x="16641" y="20867"/>
                  </a:cubicBezTo>
                  <a:cubicBezTo>
                    <a:pt x="16500" y="20867"/>
                    <a:pt x="16330" y="20722"/>
                    <a:pt x="16166" y="20582"/>
                  </a:cubicBezTo>
                  <a:cubicBezTo>
                    <a:pt x="16047" y="20481"/>
                    <a:pt x="15924" y="20376"/>
                    <a:pt x="15829" y="20343"/>
                  </a:cubicBezTo>
                  <a:cubicBezTo>
                    <a:pt x="15704" y="20779"/>
                    <a:pt x="15585" y="21168"/>
                    <a:pt x="15427" y="21496"/>
                  </a:cubicBezTo>
                  <a:lnTo>
                    <a:pt x="15377" y="21600"/>
                  </a:lnTo>
                  <a:cubicBezTo>
                    <a:pt x="15377" y="21600"/>
                    <a:pt x="11850" y="16032"/>
                    <a:pt x="11850" y="16032"/>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51" name="Shape 201"/>
            <p:cNvSpPr/>
            <p:nvPr/>
          </p:nvSpPr>
          <p:spPr>
            <a:xfrm>
              <a:off x="7859050" y="2373921"/>
              <a:ext cx="246315" cy="527586"/>
            </a:xfrm>
            <a:custGeom>
              <a:avLst/>
              <a:gdLst/>
              <a:ahLst/>
              <a:cxnLst>
                <a:cxn ang="0">
                  <a:pos x="wd2" y="hd2"/>
                </a:cxn>
                <a:cxn ang="5400000">
                  <a:pos x="wd2" y="hd2"/>
                </a:cxn>
                <a:cxn ang="10800000">
                  <a:pos x="wd2" y="hd2"/>
                </a:cxn>
                <a:cxn ang="16200000">
                  <a:pos x="wd2" y="hd2"/>
                </a:cxn>
              </a:cxnLst>
              <a:rect l="0" t="0" r="r" b="b"/>
              <a:pathLst>
                <a:path w="21475" h="21600" extrusionOk="0">
                  <a:moveTo>
                    <a:pt x="2642" y="21462"/>
                  </a:moveTo>
                  <a:cubicBezTo>
                    <a:pt x="2642" y="21462"/>
                    <a:pt x="1886" y="20821"/>
                    <a:pt x="1772" y="20721"/>
                  </a:cubicBezTo>
                  <a:cubicBezTo>
                    <a:pt x="977" y="20022"/>
                    <a:pt x="1064" y="19371"/>
                    <a:pt x="1149" y="18741"/>
                  </a:cubicBezTo>
                  <a:cubicBezTo>
                    <a:pt x="1205" y="18317"/>
                    <a:pt x="1264" y="17878"/>
                    <a:pt x="1067" y="17404"/>
                  </a:cubicBezTo>
                  <a:cubicBezTo>
                    <a:pt x="946" y="17112"/>
                    <a:pt x="734" y="16844"/>
                    <a:pt x="529" y="16584"/>
                  </a:cubicBezTo>
                  <a:cubicBezTo>
                    <a:pt x="393" y="16411"/>
                    <a:pt x="259" y="16241"/>
                    <a:pt x="148" y="16065"/>
                  </a:cubicBezTo>
                  <a:cubicBezTo>
                    <a:pt x="-125" y="15628"/>
                    <a:pt x="34" y="15264"/>
                    <a:pt x="187" y="14912"/>
                  </a:cubicBezTo>
                  <a:cubicBezTo>
                    <a:pt x="255" y="14758"/>
                    <a:pt x="324" y="14600"/>
                    <a:pt x="361" y="14428"/>
                  </a:cubicBezTo>
                  <a:cubicBezTo>
                    <a:pt x="431" y="14107"/>
                    <a:pt x="458" y="13779"/>
                    <a:pt x="485" y="13462"/>
                  </a:cubicBezTo>
                  <a:cubicBezTo>
                    <a:pt x="526" y="12975"/>
                    <a:pt x="567" y="12472"/>
                    <a:pt x="763" y="11967"/>
                  </a:cubicBezTo>
                  <a:cubicBezTo>
                    <a:pt x="926" y="11543"/>
                    <a:pt x="738" y="11116"/>
                    <a:pt x="539" y="10664"/>
                  </a:cubicBezTo>
                  <a:cubicBezTo>
                    <a:pt x="327" y="10185"/>
                    <a:pt x="110" y="9689"/>
                    <a:pt x="345" y="9194"/>
                  </a:cubicBezTo>
                  <a:cubicBezTo>
                    <a:pt x="611" y="8636"/>
                    <a:pt x="1309" y="8287"/>
                    <a:pt x="1983" y="7949"/>
                  </a:cubicBezTo>
                  <a:cubicBezTo>
                    <a:pt x="2772" y="7555"/>
                    <a:pt x="3453" y="7214"/>
                    <a:pt x="3433" y="6567"/>
                  </a:cubicBezTo>
                  <a:cubicBezTo>
                    <a:pt x="3414" y="5846"/>
                    <a:pt x="3099" y="5118"/>
                    <a:pt x="2795" y="4413"/>
                  </a:cubicBezTo>
                  <a:lnTo>
                    <a:pt x="2611" y="3983"/>
                  </a:lnTo>
                  <a:cubicBezTo>
                    <a:pt x="2596" y="3948"/>
                    <a:pt x="2577" y="3852"/>
                    <a:pt x="2554" y="3730"/>
                  </a:cubicBezTo>
                  <a:cubicBezTo>
                    <a:pt x="2524" y="3566"/>
                    <a:pt x="2455" y="3195"/>
                    <a:pt x="2382" y="3079"/>
                  </a:cubicBezTo>
                  <a:lnTo>
                    <a:pt x="2291" y="3044"/>
                  </a:lnTo>
                  <a:lnTo>
                    <a:pt x="2291" y="701"/>
                  </a:lnTo>
                  <a:lnTo>
                    <a:pt x="2459" y="641"/>
                  </a:lnTo>
                  <a:cubicBezTo>
                    <a:pt x="3075" y="423"/>
                    <a:pt x="5243" y="132"/>
                    <a:pt x="5893" y="48"/>
                  </a:cubicBezTo>
                  <a:lnTo>
                    <a:pt x="6263" y="0"/>
                  </a:lnTo>
                  <a:lnTo>
                    <a:pt x="6402" y="168"/>
                  </a:lnTo>
                  <a:cubicBezTo>
                    <a:pt x="11264" y="6098"/>
                    <a:pt x="19562" y="15644"/>
                    <a:pt x="21134" y="16018"/>
                  </a:cubicBezTo>
                  <a:lnTo>
                    <a:pt x="21455" y="16095"/>
                  </a:lnTo>
                  <a:lnTo>
                    <a:pt x="21350" y="16257"/>
                  </a:lnTo>
                  <a:cubicBezTo>
                    <a:pt x="20989" y="16792"/>
                    <a:pt x="20996" y="17317"/>
                    <a:pt x="21376" y="18012"/>
                  </a:cubicBezTo>
                  <a:lnTo>
                    <a:pt x="21475" y="18194"/>
                  </a:lnTo>
                  <a:lnTo>
                    <a:pt x="21096" y="18251"/>
                  </a:lnTo>
                  <a:cubicBezTo>
                    <a:pt x="19712" y="18462"/>
                    <a:pt x="18381" y="18764"/>
                    <a:pt x="18245" y="18897"/>
                  </a:cubicBezTo>
                  <a:cubicBezTo>
                    <a:pt x="18254" y="19250"/>
                    <a:pt x="17552" y="19572"/>
                    <a:pt x="16932" y="19856"/>
                  </a:cubicBezTo>
                  <a:lnTo>
                    <a:pt x="16709" y="19959"/>
                  </a:lnTo>
                  <a:cubicBezTo>
                    <a:pt x="16452" y="20079"/>
                    <a:pt x="16098" y="20140"/>
                    <a:pt x="15655" y="20140"/>
                  </a:cubicBezTo>
                  <a:cubicBezTo>
                    <a:pt x="15188" y="20140"/>
                    <a:pt x="14723" y="20070"/>
                    <a:pt x="14491" y="20028"/>
                  </a:cubicBezTo>
                  <a:lnTo>
                    <a:pt x="2806" y="21600"/>
                  </a:lnTo>
                  <a:cubicBezTo>
                    <a:pt x="2806" y="21600"/>
                    <a:pt x="2642" y="21462"/>
                    <a:pt x="2642" y="21462"/>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52" name="Shape 202"/>
            <p:cNvSpPr/>
            <p:nvPr/>
          </p:nvSpPr>
          <p:spPr>
            <a:xfrm>
              <a:off x="5756711" y="3891714"/>
              <a:ext cx="1053369" cy="562038"/>
            </a:xfrm>
            <a:custGeom>
              <a:avLst/>
              <a:gdLst/>
              <a:ahLst/>
              <a:cxnLst>
                <a:cxn ang="0">
                  <a:pos x="wd2" y="hd2"/>
                </a:cxn>
                <a:cxn ang="5400000">
                  <a:pos x="wd2" y="hd2"/>
                </a:cxn>
                <a:cxn ang="10800000">
                  <a:pos x="wd2" y="hd2"/>
                </a:cxn>
                <a:cxn ang="16200000">
                  <a:pos x="wd2" y="hd2"/>
                </a:cxn>
              </a:cxnLst>
              <a:rect l="0" t="0" r="r" b="b"/>
              <a:pathLst>
                <a:path w="21600" h="21600" extrusionOk="0">
                  <a:moveTo>
                    <a:pt x="0" y="17676"/>
                  </a:moveTo>
                  <a:lnTo>
                    <a:pt x="2005" y="16424"/>
                  </a:lnTo>
                  <a:lnTo>
                    <a:pt x="2005" y="14465"/>
                  </a:lnTo>
                  <a:lnTo>
                    <a:pt x="2057" y="14412"/>
                  </a:lnTo>
                  <a:cubicBezTo>
                    <a:pt x="2135" y="14335"/>
                    <a:pt x="2255" y="14261"/>
                    <a:pt x="2394" y="14177"/>
                  </a:cubicBezTo>
                  <a:cubicBezTo>
                    <a:pt x="2604" y="14049"/>
                    <a:pt x="2954" y="13836"/>
                    <a:pt x="2993" y="13638"/>
                  </a:cubicBezTo>
                  <a:cubicBezTo>
                    <a:pt x="3025" y="13475"/>
                    <a:pt x="2971" y="13300"/>
                    <a:pt x="2876" y="13030"/>
                  </a:cubicBezTo>
                  <a:cubicBezTo>
                    <a:pt x="2784" y="12765"/>
                    <a:pt x="2679" y="12465"/>
                    <a:pt x="2720" y="12121"/>
                  </a:cubicBezTo>
                  <a:cubicBezTo>
                    <a:pt x="2835" y="11145"/>
                    <a:pt x="3507" y="10508"/>
                    <a:pt x="4715" y="10229"/>
                  </a:cubicBezTo>
                  <a:cubicBezTo>
                    <a:pt x="4749" y="10221"/>
                    <a:pt x="4783" y="10217"/>
                    <a:pt x="4815" y="10217"/>
                  </a:cubicBezTo>
                  <a:cubicBezTo>
                    <a:pt x="5027" y="10217"/>
                    <a:pt x="5196" y="10370"/>
                    <a:pt x="5360" y="10517"/>
                  </a:cubicBezTo>
                  <a:cubicBezTo>
                    <a:pt x="5508" y="10650"/>
                    <a:pt x="5648" y="10776"/>
                    <a:pt x="5810" y="10776"/>
                  </a:cubicBezTo>
                  <a:cubicBezTo>
                    <a:pt x="5944" y="10774"/>
                    <a:pt x="6038" y="10564"/>
                    <a:pt x="6145" y="10320"/>
                  </a:cubicBezTo>
                  <a:cubicBezTo>
                    <a:pt x="6255" y="10074"/>
                    <a:pt x="6378" y="9795"/>
                    <a:pt x="6567" y="9709"/>
                  </a:cubicBezTo>
                  <a:cubicBezTo>
                    <a:pt x="6583" y="9702"/>
                    <a:pt x="6602" y="9698"/>
                    <a:pt x="6624" y="9698"/>
                  </a:cubicBezTo>
                  <a:cubicBezTo>
                    <a:pt x="6754" y="9698"/>
                    <a:pt x="7232" y="9883"/>
                    <a:pt x="7467" y="10099"/>
                  </a:cubicBezTo>
                  <a:cubicBezTo>
                    <a:pt x="7483" y="10024"/>
                    <a:pt x="7499" y="9944"/>
                    <a:pt x="7516" y="9860"/>
                  </a:cubicBezTo>
                  <a:cubicBezTo>
                    <a:pt x="7665" y="9130"/>
                    <a:pt x="7870" y="8130"/>
                    <a:pt x="8301" y="8130"/>
                  </a:cubicBezTo>
                  <a:cubicBezTo>
                    <a:pt x="8591" y="8146"/>
                    <a:pt x="8837" y="8508"/>
                    <a:pt x="9055" y="8828"/>
                  </a:cubicBezTo>
                  <a:cubicBezTo>
                    <a:pt x="9091" y="8882"/>
                    <a:pt x="9127" y="8935"/>
                    <a:pt x="9163" y="8986"/>
                  </a:cubicBezTo>
                  <a:cubicBezTo>
                    <a:pt x="9189" y="8797"/>
                    <a:pt x="9203" y="8591"/>
                    <a:pt x="9217" y="8377"/>
                  </a:cubicBezTo>
                  <a:cubicBezTo>
                    <a:pt x="9247" y="7940"/>
                    <a:pt x="9278" y="7486"/>
                    <a:pt x="9421" y="7100"/>
                  </a:cubicBezTo>
                  <a:cubicBezTo>
                    <a:pt x="9428" y="7081"/>
                    <a:pt x="10100" y="5411"/>
                    <a:pt x="10383" y="5026"/>
                  </a:cubicBezTo>
                  <a:cubicBezTo>
                    <a:pt x="10384" y="4947"/>
                    <a:pt x="10384" y="4865"/>
                    <a:pt x="10383" y="4782"/>
                  </a:cubicBezTo>
                  <a:cubicBezTo>
                    <a:pt x="10381" y="4216"/>
                    <a:pt x="10378" y="3512"/>
                    <a:pt x="10736" y="3201"/>
                  </a:cubicBezTo>
                  <a:cubicBezTo>
                    <a:pt x="10904" y="3054"/>
                    <a:pt x="11119" y="3039"/>
                    <a:pt x="11327" y="3024"/>
                  </a:cubicBezTo>
                  <a:cubicBezTo>
                    <a:pt x="11624" y="3003"/>
                    <a:pt x="11903" y="2983"/>
                    <a:pt x="12048" y="2631"/>
                  </a:cubicBezTo>
                  <a:cubicBezTo>
                    <a:pt x="12171" y="2329"/>
                    <a:pt x="12110" y="2065"/>
                    <a:pt x="12002" y="1659"/>
                  </a:cubicBezTo>
                  <a:cubicBezTo>
                    <a:pt x="11920" y="1352"/>
                    <a:pt x="11827" y="1004"/>
                    <a:pt x="11903" y="643"/>
                  </a:cubicBezTo>
                  <a:cubicBezTo>
                    <a:pt x="12021" y="84"/>
                    <a:pt x="12475" y="0"/>
                    <a:pt x="12736" y="0"/>
                  </a:cubicBezTo>
                  <a:cubicBezTo>
                    <a:pt x="12927" y="0"/>
                    <a:pt x="13136" y="46"/>
                    <a:pt x="13266" y="117"/>
                  </a:cubicBezTo>
                  <a:cubicBezTo>
                    <a:pt x="13510" y="251"/>
                    <a:pt x="13657" y="551"/>
                    <a:pt x="13799" y="840"/>
                  </a:cubicBezTo>
                  <a:cubicBezTo>
                    <a:pt x="13900" y="1047"/>
                    <a:pt x="13996" y="1243"/>
                    <a:pt x="14124" y="1371"/>
                  </a:cubicBezTo>
                  <a:cubicBezTo>
                    <a:pt x="14284" y="1531"/>
                    <a:pt x="14466" y="1621"/>
                    <a:pt x="14660" y="1716"/>
                  </a:cubicBezTo>
                  <a:cubicBezTo>
                    <a:pt x="14880" y="1825"/>
                    <a:pt x="15108" y="1937"/>
                    <a:pt x="15303" y="2163"/>
                  </a:cubicBezTo>
                  <a:cubicBezTo>
                    <a:pt x="15365" y="2235"/>
                    <a:pt x="15419" y="2357"/>
                    <a:pt x="15476" y="2486"/>
                  </a:cubicBezTo>
                  <a:cubicBezTo>
                    <a:pt x="15521" y="2588"/>
                    <a:pt x="15605" y="2778"/>
                    <a:pt x="15643" y="2780"/>
                  </a:cubicBezTo>
                  <a:cubicBezTo>
                    <a:pt x="15690" y="2780"/>
                    <a:pt x="15795" y="2646"/>
                    <a:pt x="15871" y="2548"/>
                  </a:cubicBezTo>
                  <a:cubicBezTo>
                    <a:pt x="15977" y="2413"/>
                    <a:pt x="16086" y="2273"/>
                    <a:pt x="16194" y="2231"/>
                  </a:cubicBezTo>
                  <a:cubicBezTo>
                    <a:pt x="16247" y="2211"/>
                    <a:pt x="16302" y="2202"/>
                    <a:pt x="16362" y="2202"/>
                  </a:cubicBezTo>
                  <a:cubicBezTo>
                    <a:pt x="16461" y="2202"/>
                    <a:pt x="16556" y="2228"/>
                    <a:pt x="16649" y="2253"/>
                  </a:cubicBezTo>
                  <a:cubicBezTo>
                    <a:pt x="16738" y="2277"/>
                    <a:pt x="16822" y="2301"/>
                    <a:pt x="16905" y="2301"/>
                  </a:cubicBezTo>
                  <a:cubicBezTo>
                    <a:pt x="16996" y="2301"/>
                    <a:pt x="17071" y="2272"/>
                    <a:pt x="17141" y="2211"/>
                  </a:cubicBezTo>
                  <a:cubicBezTo>
                    <a:pt x="17238" y="2127"/>
                    <a:pt x="17355" y="1904"/>
                    <a:pt x="17458" y="1706"/>
                  </a:cubicBezTo>
                  <a:cubicBezTo>
                    <a:pt x="17519" y="1590"/>
                    <a:pt x="17578" y="1479"/>
                    <a:pt x="17632" y="1393"/>
                  </a:cubicBezTo>
                  <a:lnTo>
                    <a:pt x="17692" y="1298"/>
                  </a:lnTo>
                  <a:lnTo>
                    <a:pt x="19301" y="3478"/>
                  </a:lnTo>
                  <a:lnTo>
                    <a:pt x="19269" y="3617"/>
                  </a:lnTo>
                  <a:cubicBezTo>
                    <a:pt x="19244" y="3723"/>
                    <a:pt x="19241" y="3917"/>
                    <a:pt x="19260" y="4245"/>
                  </a:cubicBezTo>
                  <a:cubicBezTo>
                    <a:pt x="19310" y="5119"/>
                    <a:pt x="19397" y="5535"/>
                    <a:pt x="19668" y="6178"/>
                  </a:cubicBezTo>
                  <a:cubicBezTo>
                    <a:pt x="19747" y="6365"/>
                    <a:pt x="19822" y="6556"/>
                    <a:pt x="19896" y="6744"/>
                  </a:cubicBezTo>
                  <a:cubicBezTo>
                    <a:pt x="20136" y="7358"/>
                    <a:pt x="20363" y="7937"/>
                    <a:pt x="20714" y="8351"/>
                  </a:cubicBezTo>
                  <a:cubicBezTo>
                    <a:pt x="20800" y="8453"/>
                    <a:pt x="20896" y="8541"/>
                    <a:pt x="20999" y="8633"/>
                  </a:cubicBezTo>
                  <a:cubicBezTo>
                    <a:pt x="21189" y="8806"/>
                    <a:pt x="21385" y="8984"/>
                    <a:pt x="21531" y="9274"/>
                  </a:cubicBezTo>
                  <a:lnTo>
                    <a:pt x="21600" y="9411"/>
                  </a:lnTo>
                  <a:lnTo>
                    <a:pt x="21526" y="9540"/>
                  </a:lnTo>
                  <a:cubicBezTo>
                    <a:pt x="21320" y="9896"/>
                    <a:pt x="21110" y="10248"/>
                    <a:pt x="20899" y="10599"/>
                  </a:cubicBezTo>
                  <a:cubicBezTo>
                    <a:pt x="20557" y="11170"/>
                    <a:pt x="20203" y="11759"/>
                    <a:pt x="19876" y="12365"/>
                  </a:cubicBezTo>
                  <a:cubicBezTo>
                    <a:pt x="19639" y="12803"/>
                    <a:pt x="19454" y="13346"/>
                    <a:pt x="19274" y="13870"/>
                  </a:cubicBezTo>
                  <a:cubicBezTo>
                    <a:pt x="19102" y="14371"/>
                    <a:pt x="18925" y="14890"/>
                    <a:pt x="18699" y="15336"/>
                  </a:cubicBezTo>
                  <a:cubicBezTo>
                    <a:pt x="18447" y="15831"/>
                    <a:pt x="18152" y="16100"/>
                    <a:pt x="17867" y="16360"/>
                  </a:cubicBezTo>
                  <a:cubicBezTo>
                    <a:pt x="17605" y="16600"/>
                    <a:pt x="17357" y="16825"/>
                    <a:pt x="17133" y="17217"/>
                  </a:cubicBezTo>
                  <a:lnTo>
                    <a:pt x="17108" y="17260"/>
                  </a:lnTo>
                  <a:lnTo>
                    <a:pt x="3829" y="19753"/>
                  </a:lnTo>
                  <a:lnTo>
                    <a:pt x="3829" y="20887"/>
                  </a:lnTo>
                  <a:lnTo>
                    <a:pt x="0" y="21600"/>
                  </a:lnTo>
                  <a:cubicBezTo>
                    <a:pt x="0" y="21600"/>
                    <a:pt x="0" y="17676"/>
                    <a:pt x="0" y="17676"/>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53" name="Shape 203"/>
            <p:cNvSpPr/>
            <p:nvPr/>
          </p:nvSpPr>
          <p:spPr>
            <a:xfrm>
              <a:off x="2690795" y="4280891"/>
              <a:ext cx="1033845" cy="1079162"/>
            </a:xfrm>
            <a:custGeom>
              <a:avLst/>
              <a:gdLst/>
              <a:ahLst/>
              <a:cxnLst>
                <a:cxn ang="0">
                  <a:pos x="wd2" y="hd2"/>
                </a:cxn>
                <a:cxn ang="5400000">
                  <a:pos x="wd2" y="hd2"/>
                </a:cxn>
                <a:cxn ang="10800000">
                  <a:pos x="wd2" y="hd2"/>
                </a:cxn>
                <a:cxn ang="16200000">
                  <a:pos x="wd2" y="hd2"/>
                </a:cxn>
              </a:cxnLst>
              <a:rect l="0" t="0" r="r" b="b"/>
              <a:pathLst>
                <a:path w="21600" h="21600" extrusionOk="0">
                  <a:moveTo>
                    <a:pt x="0" y="21262"/>
                  </a:moveTo>
                  <a:lnTo>
                    <a:pt x="2910" y="0"/>
                  </a:lnTo>
                  <a:lnTo>
                    <a:pt x="21600" y="1824"/>
                  </a:lnTo>
                  <a:lnTo>
                    <a:pt x="20127" y="20510"/>
                  </a:lnTo>
                  <a:lnTo>
                    <a:pt x="8423" y="19596"/>
                  </a:lnTo>
                  <a:lnTo>
                    <a:pt x="8769" y="20353"/>
                  </a:lnTo>
                  <a:lnTo>
                    <a:pt x="8599" y="20340"/>
                  </a:lnTo>
                  <a:cubicBezTo>
                    <a:pt x="8536" y="20335"/>
                    <a:pt x="4012" y="20016"/>
                    <a:pt x="3303" y="19966"/>
                  </a:cubicBezTo>
                  <a:lnTo>
                    <a:pt x="3019" y="21600"/>
                  </a:lnTo>
                  <a:cubicBezTo>
                    <a:pt x="3019" y="21600"/>
                    <a:pt x="0" y="21262"/>
                    <a:pt x="0" y="21262"/>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54" name="Shape 204"/>
            <p:cNvSpPr/>
            <p:nvPr/>
          </p:nvSpPr>
          <p:spPr>
            <a:xfrm>
              <a:off x="3858764" y="3833336"/>
              <a:ext cx="1100375" cy="573478"/>
            </a:xfrm>
            <a:custGeom>
              <a:avLst/>
              <a:gdLst/>
              <a:ahLst/>
              <a:cxnLst>
                <a:cxn ang="0">
                  <a:pos x="wd2" y="hd2"/>
                </a:cxn>
                <a:cxn ang="5400000">
                  <a:pos x="wd2" y="hd2"/>
                </a:cxn>
                <a:cxn ang="10800000">
                  <a:pos x="wd2" y="hd2"/>
                </a:cxn>
                <a:cxn ang="16200000">
                  <a:pos x="wd2" y="hd2"/>
                </a:cxn>
              </a:cxnLst>
              <a:rect l="0" t="0" r="r" b="b"/>
              <a:pathLst>
                <a:path w="21600" h="21600" extrusionOk="0">
                  <a:moveTo>
                    <a:pt x="73" y="20867"/>
                  </a:moveTo>
                  <a:lnTo>
                    <a:pt x="0" y="20796"/>
                  </a:lnTo>
                  <a:lnTo>
                    <a:pt x="1" y="20677"/>
                  </a:lnTo>
                  <a:lnTo>
                    <a:pt x="442" y="0"/>
                  </a:lnTo>
                  <a:lnTo>
                    <a:pt x="19209" y="0"/>
                  </a:lnTo>
                  <a:lnTo>
                    <a:pt x="19237" y="82"/>
                  </a:lnTo>
                  <a:cubicBezTo>
                    <a:pt x="19312" y="300"/>
                    <a:pt x="19387" y="456"/>
                    <a:pt x="19467" y="561"/>
                  </a:cubicBezTo>
                  <a:cubicBezTo>
                    <a:pt x="19554" y="674"/>
                    <a:pt x="19716" y="701"/>
                    <a:pt x="19872" y="728"/>
                  </a:cubicBezTo>
                  <a:cubicBezTo>
                    <a:pt x="20136" y="772"/>
                    <a:pt x="20435" y="823"/>
                    <a:pt x="20555" y="1297"/>
                  </a:cubicBezTo>
                  <a:cubicBezTo>
                    <a:pt x="20688" y="1823"/>
                    <a:pt x="20522" y="2317"/>
                    <a:pt x="20376" y="2754"/>
                  </a:cubicBezTo>
                  <a:cubicBezTo>
                    <a:pt x="20286" y="3025"/>
                    <a:pt x="20200" y="3281"/>
                    <a:pt x="20193" y="3506"/>
                  </a:cubicBezTo>
                  <a:cubicBezTo>
                    <a:pt x="20176" y="4058"/>
                    <a:pt x="20507" y="4955"/>
                    <a:pt x="20726" y="5548"/>
                  </a:cubicBezTo>
                  <a:cubicBezTo>
                    <a:pt x="20770" y="5667"/>
                    <a:pt x="20811" y="5777"/>
                    <a:pt x="20846" y="5876"/>
                  </a:cubicBezTo>
                  <a:cubicBezTo>
                    <a:pt x="21280" y="6054"/>
                    <a:pt x="21449" y="6305"/>
                    <a:pt x="21513" y="7252"/>
                  </a:cubicBezTo>
                  <a:cubicBezTo>
                    <a:pt x="21576" y="8175"/>
                    <a:pt x="21595" y="15389"/>
                    <a:pt x="21600" y="21278"/>
                  </a:cubicBezTo>
                  <a:lnTo>
                    <a:pt x="21600" y="21520"/>
                  </a:lnTo>
                  <a:lnTo>
                    <a:pt x="21479" y="21455"/>
                  </a:lnTo>
                  <a:lnTo>
                    <a:pt x="8868" y="21600"/>
                  </a:lnTo>
                  <a:cubicBezTo>
                    <a:pt x="8868" y="21600"/>
                    <a:pt x="73" y="20867"/>
                    <a:pt x="73" y="20867"/>
                  </a:cubicBezTo>
                  <a:close/>
                </a:path>
              </a:pathLst>
            </a:custGeom>
            <a:grpFill/>
            <a:ln w="12700">
              <a:solidFill>
                <a:schemeClr val="bg2"/>
              </a:solidFill>
              <a:miter lim="400000"/>
            </a:ln>
          </p:spPr>
          <p:txBody>
            <a:bodyPr lIns="38100" tIns="38100" rIns="38100" bIns="38100" anchor="ctr"/>
            <a:lstStyle/>
            <a:p>
              <a:pPr defTabSz="457200">
                <a:defRPr sz="3000"/>
              </a:pPr>
              <a:endParaRPr sz="3000"/>
            </a:p>
          </p:txBody>
        </p:sp>
        <p:sp>
          <p:nvSpPr>
            <p:cNvPr id="55" name="Shape 205"/>
            <p:cNvSpPr/>
            <p:nvPr/>
          </p:nvSpPr>
          <p:spPr>
            <a:xfrm>
              <a:off x="3070387" y="4456021"/>
              <a:ext cx="2081269" cy="2009072"/>
            </a:xfrm>
            <a:custGeom>
              <a:avLst/>
              <a:gdLst/>
              <a:ahLst/>
              <a:cxnLst>
                <a:cxn ang="0">
                  <a:pos x="wd2" y="hd2"/>
                </a:cxn>
                <a:cxn ang="5400000">
                  <a:pos x="wd2" y="hd2"/>
                </a:cxn>
                <a:cxn ang="10800000">
                  <a:pos x="wd2" y="hd2"/>
                </a:cxn>
                <a:cxn ang="16200000">
                  <a:pos x="wd2" y="hd2"/>
                </a:cxn>
              </a:cxnLst>
              <a:rect l="0" t="0" r="r" b="b"/>
              <a:pathLst>
                <a:path w="21566" h="21600" extrusionOk="0">
                  <a:moveTo>
                    <a:pt x="15119" y="21600"/>
                  </a:moveTo>
                  <a:cubicBezTo>
                    <a:pt x="14966" y="21600"/>
                    <a:pt x="14838" y="21527"/>
                    <a:pt x="14715" y="21457"/>
                  </a:cubicBezTo>
                  <a:cubicBezTo>
                    <a:pt x="14640" y="21414"/>
                    <a:pt x="14569" y="21373"/>
                    <a:pt x="14493" y="21348"/>
                  </a:cubicBezTo>
                  <a:cubicBezTo>
                    <a:pt x="14372" y="21309"/>
                    <a:pt x="14248" y="21308"/>
                    <a:pt x="14117" y="21306"/>
                  </a:cubicBezTo>
                  <a:cubicBezTo>
                    <a:pt x="13978" y="21305"/>
                    <a:pt x="13834" y="21304"/>
                    <a:pt x="13695" y="21252"/>
                  </a:cubicBezTo>
                  <a:cubicBezTo>
                    <a:pt x="13594" y="21214"/>
                    <a:pt x="13520" y="21142"/>
                    <a:pt x="13450" y="21071"/>
                  </a:cubicBezTo>
                  <a:cubicBezTo>
                    <a:pt x="13393" y="21015"/>
                    <a:pt x="13339" y="20962"/>
                    <a:pt x="13274" y="20930"/>
                  </a:cubicBezTo>
                  <a:cubicBezTo>
                    <a:pt x="13143" y="20864"/>
                    <a:pt x="12986" y="20834"/>
                    <a:pt x="12835" y="20805"/>
                  </a:cubicBezTo>
                  <a:cubicBezTo>
                    <a:pt x="12514" y="20742"/>
                    <a:pt x="12183" y="20678"/>
                    <a:pt x="12038" y="20288"/>
                  </a:cubicBezTo>
                  <a:cubicBezTo>
                    <a:pt x="12009" y="20210"/>
                    <a:pt x="11991" y="20138"/>
                    <a:pt x="11974" y="20068"/>
                  </a:cubicBezTo>
                  <a:cubicBezTo>
                    <a:pt x="11945" y="19955"/>
                    <a:pt x="11918" y="19848"/>
                    <a:pt x="11848" y="19727"/>
                  </a:cubicBezTo>
                  <a:cubicBezTo>
                    <a:pt x="11815" y="19671"/>
                    <a:pt x="11780" y="19617"/>
                    <a:pt x="11744" y="19563"/>
                  </a:cubicBezTo>
                  <a:cubicBezTo>
                    <a:pt x="11638" y="19399"/>
                    <a:pt x="11528" y="19230"/>
                    <a:pt x="11492" y="19023"/>
                  </a:cubicBezTo>
                  <a:cubicBezTo>
                    <a:pt x="11473" y="18913"/>
                    <a:pt x="11485" y="18789"/>
                    <a:pt x="11497" y="18669"/>
                  </a:cubicBezTo>
                  <a:cubicBezTo>
                    <a:pt x="11511" y="18534"/>
                    <a:pt x="11523" y="18407"/>
                    <a:pt x="11494" y="18310"/>
                  </a:cubicBezTo>
                  <a:cubicBezTo>
                    <a:pt x="11456" y="18184"/>
                    <a:pt x="11350" y="18110"/>
                    <a:pt x="11237" y="18032"/>
                  </a:cubicBezTo>
                  <a:cubicBezTo>
                    <a:pt x="11162" y="17980"/>
                    <a:pt x="11085" y="17926"/>
                    <a:pt x="11025" y="17853"/>
                  </a:cubicBezTo>
                  <a:cubicBezTo>
                    <a:pt x="10912" y="17718"/>
                    <a:pt x="10863" y="17556"/>
                    <a:pt x="10816" y="17398"/>
                  </a:cubicBezTo>
                  <a:cubicBezTo>
                    <a:pt x="10774" y="17260"/>
                    <a:pt x="10734" y="17129"/>
                    <a:pt x="10655" y="17026"/>
                  </a:cubicBezTo>
                  <a:cubicBezTo>
                    <a:pt x="10596" y="16948"/>
                    <a:pt x="10525" y="16901"/>
                    <a:pt x="10451" y="16852"/>
                  </a:cubicBezTo>
                  <a:cubicBezTo>
                    <a:pt x="10332" y="16772"/>
                    <a:pt x="10209" y="16690"/>
                    <a:pt x="10146" y="16485"/>
                  </a:cubicBezTo>
                  <a:cubicBezTo>
                    <a:pt x="10038" y="16135"/>
                    <a:pt x="9894" y="15829"/>
                    <a:pt x="9741" y="15504"/>
                  </a:cubicBezTo>
                  <a:cubicBezTo>
                    <a:pt x="9671" y="15356"/>
                    <a:pt x="9599" y="15203"/>
                    <a:pt x="9531" y="15045"/>
                  </a:cubicBezTo>
                  <a:cubicBezTo>
                    <a:pt x="9268" y="14441"/>
                    <a:pt x="8575" y="13850"/>
                    <a:pt x="7954" y="13700"/>
                  </a:cubicBezTo>
                  <a:lnTo>
                    <a:pt x="7904" y="13688"/>
                  </a:lnTo>
                  <a:cubicBezTo>
                    <a:pt x="7664" y="13630"/>
                    <a:pt x="7364" y="13557"/>
                    <a:pt x="7087" y="13557"/>
                  </a:cubicBezTo>
                  <a:cubicBezTo>
                    <a:pt x="6772" y="13557"/>
                    <a:pt x="6547" y="13649"/>
                    <a:pt x="6400" y="13839"/>
                  </a:cubicBezTo>
                  <a:cubicBezTo>
                    <a:pt x="6374" y="13872"/>
                    <a:pt x="6307" y="14020"/>
                    <a:pt x="6236" y="14176"/>
                  </a:cubicBezTo>
                  <a:cubicBezTo>
                    <a:pt x="5974" y="14753"/>
                    <a:pt x="5760" y="15194"/>
                    <a:pt x="5587" y="15194"/>
                  </a:cubicBezTo>
                  <a:cubicBezTo>
                    <a:pt x="5574" y="15194"/>
                    <a:pt x="5562" y="15192"/>
                    <a:pt x="5550" y="15188"/>
                  </a:cubicBezTo>
                  <a:cubicBezTo>
                    <a:pt x="5400" y="15133"/>
                    <a:pt x="5206" y="15035"/>
                    <a:pt x="5035" y="14949"/>
                  </a:cubicBezTo>
                  <a:cubicBezTo>
                    <a:pt x="4979" y="14921"/>
                    <a:pt x="4924" y="14893"/>
                    <a:pt x="4873" y="14868"/>
                  </a:cubicBezTo>
                  <a:cubicBezTo>
                    <a:pt x="4385" y="14629"/>
                    <a:pt x="3719" y="14221"/>
                    <a:pt x="3314" y="13641"/>
                  </a:cubicBezTo>
                  <a:cubicBezTo>
                    <a:pt x="3090" y="13320"/>
                    <a:pt x="2999" y="12937"/>
                    <a:pt x="2912" y="12566"/>
                  </a:cubicBezTo>
                  <a:cubicBezTo>
                    <a:pt x="2850" y="12307"/>
                    <a:pt x="2787" y="12040"/>
                    <a:pt x="2679" y="11799"/>
                  </a:cubicBezTo>
                  <a:cubicBezTo>
                    <a:pt x="2567" y="11551"/>
                    <a:pt x="2362" y="11403"/>
                    <a:pt x="2144" y="11246"/>
                  </a:cubicBezTo>
                  <a:cubicBezTo>
                    <a:pt x="2035" y="11167"/>
                    <a:pt x="1922" y="11086"/>
                    <a:pt x="1823" y="10992"/>
                  </a:cubicBezTo>
                  <a:cubicBezTo>
                    <a:pt x="1585" y="10764"/>
                    <a:pt x="1372" y="10486"/>
                    <a:pt x="1167" y="10217"/>
                  </a:cubicBezTo>
                  <a:cubicBezTo>
                    <a:pt x="1087" y="10111"/>
                    <a:pt x="1007" y="10007"/>
                    <a:pt x="927" y="9907"/>
                  </a:cubicBezTo>
                  <a:cubicBezTo>
                    <a:pt x="874" y="9841"/>
                    <a:pt x="816" y="9740"/>
                    <a:pt x="755" y="9634"/>
                  </a:cubicBezTo>
                  <a:cubicBezTo>
                    <a:pt x="614" y="9388"/>
                    <a:pt x="439" y="9081"/>
                    <a:pt x="248" y="9066"/>
                  </a:cubicBezTo>
                  <a:lnTo>
                    <a:pt x="218" y="9064"/>
                  </a:lnTo>
                  <a:lnTo>
                    <a:pt x="0" y="8548"/>
                  </a:lnTo>
                  <a:lnTo>
                    <a:pt x="5872" y="9045"/>
                  </a:lnTo>
                  <a:lnTo>
                    <a:pt x="6531" y="0"/>
                  </a:lnTo>
                  <a:lnTo>
                    <a:pt x="11316" y="234"/>
                  </a:lnTo>
                  <a:lnTo>
                    <a:pt x="11157" y="4155"/>
                  </a:lnTo>
                  <a:lnTo>
                    <a:pt x="11315" y="4155"/>
                  </a:lnTo>
                  <a:lnTo>
                    <a:pt x="11331" y="4177"/>
                  </a:lnTo>
                  <a:cubicBezTo>
                    <a:pt x="11355" y="4213"/>
                    <a:pt x="11380" y="4256"/>
                    <a:pt x="11405" y="4300"/>
                  </a:cubicBezTo>
                  <a:cubicBezTo>
                    <a:pt x="11461" y="4397"/>
                    <a:pt x="11524" y="4507"/>
                    <a:pt x="11596" y="4552"/>
                  </a:cubicBezTo>
                  <a:cubicBezTo>
                    <a:pt x="11637" y="4578"/>
                    <a:pt x="11726" y="4599"/>
                    <a:pt x="11799" y="4599"/>
                  </a:cubicBezTo>
                  <a:cubicBezTo>
                    <a:pt x="11825" y="4599"/>
                    <a:pt x="11847" y="4596"/>
                    <a:pt x="11861" y="4591"/>
                  </a:cubicBezTo>
                  <a:cubicBezTo>
                    <a:pt x="11889" y="4577"/>
                    <a:pt x="11994" y="4496"/>
                    <a:pt x="12003" y="4465"/>
                  </a:cubicBezTo>
                  <a:cubicBezTo>
                    <a:pt x="12001" y="4473"/>
                    <a:pt x="12007" y="4486"/>
                    <a:pt x="12013" y="4490"/>
                  </a:cubicBezTo>
                  <a:lnTo>
                    <a:pt x="12047" y="4391"/>
                  </a:lnTo>
                  <a:cubicBezTo>
                    <a:pt x="12252" y="4459"/>
                    <a:pt x="12405" y="4726"/>
                    <a:pt x="12440" y="4952"/>
                  </a:cubicBezTo>
                  <a:cubicBezTo>
                    <a:pt x="12482" y="4956"/>
                    <a:pt x="12523" y="4958"/>
                    <a:pt x="12564" y="4960"/>
                  </a:cubicBezTo>
                  <a:cubicBezTo>
                    <a:pt x="12654" y="4966"/>
                    <a:pt x="12747" y="4971"/>
                    <a:pt x="12842" y="4991"/>
                  </a:cubicBezTo>
                  <a:cubicBezTo>
                    <a:pt x="12895" y="5002"/>
                    <a:pt x="12958" y="5006"/>
                    <a:pt x="13025" y="5010"/>
                  </a:cubicBezTo>
                  <a:cubicBezTo>
                    <a:pt x="13122" y="5015"/>
                    <a:pt x="13222" y="5021"/>
                    <a:pt x="13302" y="5051"/>
                  </a:cubicBezTo>
                  <a:cubicBezTo>
                    <a:pt x="13362" y="5074"/>
                    <a:pt x="13399" y="5108"/>
                    <a:pt x="13429" y="5135"/>
                  </a:cubicBezTo>
                  <a:cubicBezTo>
                    <a:pt x="13467" y="5170"/>
                    <a:pt x="13492" y="5193"/>
                    <a:pt x="13559" y="5194"/>
                  </a:cubicBezTo>
                  <a:lnTo>
                    <a:pt x="13559" y="5194"/>
                  </a:lnTo>
                  <a:cubicBezTo>
                    <a:pt x="13602" y="5194"/>
                    <a:pt x="13644" y="5175"/>
                    <a:pt x="13689" y="5156"/>
                  </a:cubicBezTo>
                  <a:cubicBezTo>
                    <a:pt x="13741" y="5132"/>
                    <a:pt x="13800" y="5106"/>
                    <a:pt x="13869" y="5106"/>
                  </a:cubicBezTo>
                  <a:cubicBezTo>
                    <a:pt x="13884" y="5106"/>
                    <a:pt x="13900" y="5108"/>
                    <a:pt x="13917" y="5111"/>
                  </a:cubicBezTo>
                  <a:cubicBezTo>
                    <a:pt x="14064" y="5137"/>
                    <a:pt x="14140" y="5253"/>
                    <a:pt x="14214" y="5364"/>
                  </a:cubicBezTo>
                  <a:cubicBezTo>
                    <a:pt x="14274" y="5454"/>
                    <a:pt x="14330" y="5539"/>
                    <a:pt x="14422" y="5579"/>
                  </a:cubicBezTo>
                  <a:cubicBezTo>
                    <a:pt x="14447" y="5591"/>
                    <a:pt x="14472" y="5596"/>
                    <a:pt x="14496" y="5596"/>
                  </a:cubicBezTo>
                  <a:cubicBezTo>
                    <a:pt x="14545" y="5596"/>
                    <a:pt x="14589" y="5574"/>
                    <a:pt x="14641" y="5549"/>
                  </a:cubicBezTo>
                  <a:cubicBezTo>
                    <a:pt x="14699" y="5520"/>
                    <a:pt x="14765" y="5487"/>
                    <a:pt x="14846" y="5487"/>
                  </a:cubicBezTo>
                  <a:cubicBezTo>
                    <a:pt x="14892" y="5487"/>
                    <a:pt x="14937" y="5497"/>
                    <a:pt x="14985" y="5518"/>
                  </a:cubicBezTo>
                  <a:lnTo>
                    <a:pt x="15035" y="5540"/>
                  </a:lnTo>
                  <a:cubicBezTo>
                    <a:pt x="15137" y="5585"/>
                    <a:pt x="15204" y="5615"/>
                    <a:pt x="15326" y="5645"/>
                  </a:cubicBezTo>
                  <a:lnTo>
                    <a:pt x="15361" y="5653"/>
                  </a:lnTo>
                  <a:cubicBezTo>
                    <a:pt x="15475" y="5680"/>
                    <a:pt x="15575" y="5704"/>
                    <a:pt x="15610" y="5858"/>
                  </a:cubicBezTo>
                  <a:cubicBezTo>
                    <a:pt x="15649" y="5829"/>
                    <a:pt x="15668" y="5782"/>
                    <a:pt x="15693" y="5716"/>
                  </a:cubicBezTo>
                  <a:cubicBezTo>
                    <a:pt x="15719" y="5647"/>
                    <a:pt x="15749" y="5568"/>
                    <a:pt x="15823" y="5523"/>
                  </a:cubicBezTo>
                  <a:cubicBezTo>
                    <a:pt x="15859" y="5501"/>
                    <a:pt x="15892" y="5491"/>
                    <a:pt x="15925" y="5491"/>
                  </a:cubicBezTo>
                  <a:cubicBezTo>
                    <a:pt x="15986" y="5491"/>
                    <a:pt x="16029" y="5529"/>
                    <a:pt x="16066" y="5563"/>
                  </a:cubicBezTo>
                  <a:cubicBezTo>
                    <a:pt x="16099" y="5593"/>
                    <a:pt x="16129" y="5620"/>
                    <a:pt x="16173" y="5631"/>
                  </a:cubicBezTo>
                  <a:cubicBezTo>
                    <a:pt x="16189" y="5635"/>
                    <a:pt x="16205" y="5637"/>
                    <a:pt x="16223" y="5637"/>
                  </a:cubicBezTo>
                  <a:cubicBezTo>
                    <a:pt x="16265" y="5637"/>
                    <a:pt x="16308" y="5626"/>
                    <a:pt x="16354" y="5615"/>
                  </a:cubicBezTo>
                  <a:cubicBezTo>
                    <a:pt x="16403" y="5603"/>
                    <a:pt x="16454" y="5590"/>
                    <a:pt x="16508" y="5590"/>
                  </a:cubicBezTo>
                  <a:cubicBezTo>
                    <a:pt x="16559" y="5590"/>
                    <a:pt x="16605" y="5602"/>
                    <a:pt x="16649" y="5625"/>
                  </a:cubicBezTo>
                  <a:cubicBezTo>
                    <a:pt x="16746" y="5677"/>
                    <a:pt x="16813" y="5786"/>
                    <a:pt x="16871" y="5882"/>
                  </a:cubicBezTo>
                  <a:cubicBezTo>
                    <a:pt x="16886" y="5906"/>
                    <a:pt x="16900" y="5930"/>
                    <a:pt x="16915" y="5951"/>
                  </a:cubicBezTo>
                  <a:cubicBezTo>
                    <a:pt x="17092" y="5784"/>
                    <a:pt x="17273" y="5670"/>
                    <a:pt x="17542" y="5652"/>
                  </a:cubicBezTo>
                  <a:cubicBezTo>
                    <a:pt x="17667" y="5644"/>
                    <a:pt x="17794" y="5628"/>
                    <a:pt x="17918" y="5614"/>
                  </a:cubicBezTo>
                  <a:cubicBezTo>
                    <a:pt x="18035" y="5599"/>
                    <a:pt x="18156" y="5585"/>
                    <a:pt x="18275" y="5576"/>
                  </a:cubicBezTo>
                  <a:cubicBezTo>
                    <a:pt x="18303" y="5574"/>
                    <a:pt x="18361" y="5559"/>
                    <a:pt x="18423" y="5543"/>
                  </a:cubicBezTo>
                  <a:cubicBezTo>
                    <a:pt x="18524" y="5517"/>
                    <a:pt x="18639" y="5487"/>
                    <a:pt x="18717" y="5487"/>
                  </a:cubicBezTo>
                  <a:cubicBezTo>
                    <a:pt x="18757" y="5487"/>
                    <a:pt x="18785" y="5494"/>
                    <a:pt x="18806" y="5510"/>
                  </a:cubicBezTo>
                  <a:cubicBezTo>
                    <a:pt x="18821" y="5520"/>
                    <a:pt x="19303" y="5828"/>
                    <a:pt x="19564" y="5995"/>
                  </a:cubicBezTo>
                  <a:lnTo>
                    <a:pt x="19913" y="6021"/>
                  </a:lnTo>
                  <a:lnTo>
                    <a:pt x="19913" y="6112"/>
                  </a:lnTo>
                  <a:lnTo>
                    <a:pt x="20574" y="6223"/>
                  </a:lnTo>
                  <a:lnTo>
                    <a:pt x="20574" y="7275"/>
                  </a:lnTo>
                  <a:lnTo>
                    <a:pt x="20826" y="7263"/>
                  </a:lnTo>
                  <a:lnTo>
                    <a:pt x="20696" y="7357"/>
                  </a:lnTo>
                  <a:cubicBezTo>
                    <a:pt x="20696" y="7498"/>
                    <a:pt x="20694" y="7640"/>
                    <a:pt x="20691" y="7782"/>
                  </a:cubicBezTo>
                  <a:cubicBezTo>
                    <a:pt x="20687" y="8044"/>
                    <a:pt x="20682" y="8315"/>
                    <a:pt x="20692" y="8579"/>
                  </a:cubicBezTo>
                  <a:cubicBezTo>
                    <a:pt x="20695" y="8655"/>
                    <a:pt x="20686" y="8747"/>
                    <a:pt x="20677" y="8845"/>
                  </a:cubicBezTo>
                  <a:cubicBezTo>
                    <a:pt x="20664" y="8988"/>
                    <a:pt x="20648" y="9151"/>
                    <a:pt x="20676" y="9249"/>
                  </a:cubicBezTo>
                  <a:cubicBezTo>
                    <a:pt x="20701" y="9337"/>
                    <a:pt x="20784" y="9407"/>
                    <a:pt x="20871" y="9481"/>
                  </a:cubicBezTo>
                  <a:cubicBezTo>
                    <a:pt x="20983" y="9576"/>
                    <a:pt x="21099" y="9674"/>
                    <a:pt x="21118" y="9828"/>
                  </a:cubicBezTo>
                  <a:cubicBezTo>
                    <a:pt x="21127" y="9908"/>
                    <a:pt x="21123" y="9970"/>
                    <a:pt x="21119" y="10019"/>
                  </a:cubicBezTo>
                  <a:cubicBezTo>
                    <a:pt x="21113" y="10103"/>
                    <a:pt x="21109" y="10154"/>
                    <a:pt x="21171" y="10246"/>
                  </a:cubicBezTo>
                  <a:cubicBezTo>
                    <a:pt x="21203" y="10293"/>
                    <a:pt x="21239" y="10335"/>
                    <a:pt x="21277" y="10379"/>
                  </a:cubicBezTo>
                  <a:cubicBezTo>
                    <a:pt x="21344" y="10457"/>
                    <a:pt x="21413" y="10538"/>
                    <a:pt x="21459" y="10652"/>
                  </a:cubicBezTo>
                  <a:cubicBezTo>
                    <a:pt x="21582" y="10957"/>
                    <a:pt x="21600" y="11338"/>
                    <a:pt x="21509" y="11698"/>
                  </a:cubicBezTo>
                  <a:cubicBezTo>
                    <a:pt x="21476" y="11828"/>
                    <a:pt x="21449" y="11968"/>
                    <a:pt x="21423" y="12103"/>
                  </a:cubicBezTo>
                  <a:cubicBezTo>
                    <a:pt x="21387" y="12291"/>
                    <a:pt x="21350" y="12486"/>
                    <a:pt x="21295" y="12664"/>
                  </a:cubicBezTo>
                  <a:cubicBezTo>
                    <a:pt x="21268" y="12752"/>
                    <a:pt x="21233" y="12833"/>
                    <a:pt x="21199" y="12911"/>
                  </a:cubicBezTo>
                  <a:cubicBezTo>
                    <a:pt x="21159" y="13002"/>
                    <a:pt x="21122" y="13088"/>
                    <a:pt x="21095" y="13186"/>
                  </a:cubicBezTo>
                  <a:cubicBezTo>
                    <a:pt x="21023" y="13454"/>
                    <a:pt x="21078" y="13697"/>
                    <a:pt x="21264" y="13928"/>
                  </a:cubicBezTo>
                  <a:lnTo>
                    <a:pt x="21325" y="14004"/>
                  </a:lnTo>
                  <a:lnTo>
                    <a:pt x="21230" y="14013"/>
                  </a:lnTo>
                  <a:cubicBezTo>
                    <a:pt x="21100" y="14027"/>
                    <a:pt x="20981" y="14036"/>
                    <a:pt x="20867" y="14043"/>
                  </a:cubicBezTo>
                  <a:cubicBezTo>
                    <a:pt x="20824" y="14045"/>
                    <a:pt x="20780" y="14046"/>
                    <a:pt x="20736" y="14046"/>
                  </a:cubicBezTo>
                  <a:cubicBezTo>
                    <a:pt x="20644" y="14046"/>
                    <a:pt x="20551" y="14042"/>
                    <a:pt x="20458" y="14037"/>
                  </a:cubicBezTo>
                  <a:cubicBezTo>
                    <a:pt x="20420" y="14036"/>
                    <a:pt x="20382" y="14034"/>
                    <a:pt x="20345" y="14032"/>
                  </a:cubicBezTo>
                  <a:cubicBezTo>
                    <a:pt x="20353" y="14166"/>
                    <a:pt x="20343" y="14293"/>
                    <a:pt x="20258" y="14334"/>
                  </a:cubicBezTo>
                  <a:cubicBezTo>
                    <a:pt x="20245" y="14340"/>
                    <a:pt x="20230" y="14344"/>
                    <a:pt x="20214" y="14344"/>
                  </a:cubicBezTo>
                  <a:cubicBezTo>
                    <a:pt x="20172" y="14344"/>
                    <a:pt x="20131" y="14320"/>
                    <a:pt x="20092" y="14297"/>
                  </a:cubicBezTo>
                  <a:cubicBezTo>
                    <a:pt x="20064" y="14281"/>
                    <a:pt x="20033" y="14262"/>
                    <a:pt x="20014" y="14262"/>
                  </a:cubicBezTo>
                  <a:lnTo>
                    <a:pt x="20014" y="14262"/>
                  </a:lnTo>
                  <a:cubicBezTo>
                    <a:pt x="19986" y="14262"/>
                    <a:pt x="19956" y="14278"/>
                    <a:pt x="19923" y="14294"/>
                  </a:cubicBezTo>
                  <a:cubicBezTo>
                    <a:pt x="19883" y="14314"/>
                    <a:pt x="19843" y="14335"/>
                    <a:pt x="19797" y="14335"/>
                  </a:cubicBezTo>
                  <a:cubicBezTo>
                    <a:pt x="19760" y="14335"/>
                    <a:pt x="19725" y="14321"/>
                    <a:pt x="19696" y="14292"/>
                  </a:cubicBezTo>
                  <a:cubicBezTo>
                    <a:pt x="19627" y="14227"/>
                    <a:pt x="19642" y="14086"/>
                    <a:pt x="19665" y="13946"/>
                  </a:cubicBezTo>
                  <a:cubicBezTo>
                    <a:pt x="19646" y="13943"/>
                    <a:pt x="19630" y="13942"/>
                    <a:pt x="19615" y="13942"/>
                  </a:cubicBezTo>
                  <a:cubicBezTo>
                    <a:pt x="19549" y="13942"/>
                    <a:pt x="19542" y="13963"/>
                    <a:pt x="19539" y="14068"/>
                  </a:cubicBezTo>
                  <a:cubicBezTo>
                    <a:pt x="19536" y="14156"/>
                    <a:pt x="19532" y="14276"/>
                    <a:pt x="19411" y="14328"/>
                  </a:cubicBezTo>
                  <a:lnTo>
                    <a:pt x="19372" y="14231"/>
                  </a:lnTo>
                  <a:cubicBezTo>
                    <a:pt x="19359" y="14237"/>
                    <a:pt x="19352" y="14258"/>
                    <a:pt x="19356" y="14269"/>
                  </a:cubicBezTo>
                  <a:cubicBezTo>
                    <a:pt x="19350" y="14254"/>
                    <a:pt x="19321" y="14227"/>
                    <a:pt x="19289" y="14202"/>
                  </a:cubicBezTo>
                  <a:cubicBezTo>
                    <a:pt x="19365" y="14366"/>
                    <a:pt x="19572" y="14538"/>
                    <a:pt x="19759" y="14538"/>
                  </a:cubicBezTo>
                  <a:cubicBezTo>
                    <a:pt x="19781" y="14538"/>
                    <a:pt x="19802" y="14536"/>
                    <a:pt x="19821" y="14531"/>
                  </a:cubicBezTo>
                  <a:lnTo>
                    <a:pt x="19915" y="14508"/>
                  </a:lnTo>
                  <a:lnTo>
                    <a:pt x="19879" y="14601"/>
                  </a:lnTo>
                  <a:cubicBezTo>
                    <a:pt x="19797" y="14816"/>
                    <a:pt x="19651" y="14847"/>
                    <a:pt x="19498" y="14879"/>
                  </a:cubicBezTo>
                  <a:cubicBezTo>
                    <a:pt x="19466" y="14886"/>
                    <a:pt x="19433" y="14893"/>
                    <a:pt x="19399" y="14902"/>
                  </a:cubicBezTo>
                  <a:cubicBezTo>
                    <a:pt x="19096" y="14980"/>
                    <a:pt x="18805" y="15249"/>
                    <a:pt x="18523" y="15509"/>
                  </a:cubicBezTo>
                  <a:cubicBezTo>
                    <a:pt x="18166" y="15838"/>
                    <a:pt x="17797" y="16178"/>
                    <a:pt x="17373" y="16178"/>
                  </a:cubicBezTo>
                  <a:cubicBezTo>
                    <a:pt x="17373" y="16178"/>
                    <a:pt x="17373" y="16178"/>
                    <a:pt x="17373" y="16178"/>
                  </a:cubicBezTo>
                  <a:cubicBezTo>
                    <a:pt x="17335" y="16178"/>
                    <a:pt x="17296" y="16176"/>
                    <a:pt x="17258" y="16170"/>
                  </a:cubicBezTo>
                  <a:lnTo>
                    <a:pt x="17240" y="16167"/>
                  </a:lnTo>
                  <a:lnTo>
                    <a:pt x="17228" y="16154"/>
                  </a:lnTo>
                  <a:cubicBezTo>
                    <a:pt x="17179" y="16100"/>
                    <a:pt x="17080" y="16068"/>
                    <a:pt x="16962" y="16068"/>
                  </a:cubicBezTo>
                  <a:cubicBezTo>
                    <a:pt x="16882" y="16068"/>
                    <a:pt x="16802" y="16084"/>
                    <a:pt x="16747" y="16110"/>
                  </a:cubicBezTo>
                  <a:cubicBezTo>
                    <a:pt x="16662" y="16152"/>
                    <a:pt x="16654" y="16174"/>
                    <a:pt x="16654" y="16175"/>
                  </a:cubicBezTo>
                  <a:cubicBezTo>
                    <a:pt x="16658" y="16185"/>
                    <a:pt x="16695" y="16214"/>
                    <a:pt x="16717" y="16232"/>
                  </a:cubicBezTo>
                  <a:cubicBezTo>
                    <a:pt x="16751" y="16258"/>
                    <a:pt x="16790" y="16288"/>
                    <a:pt x="16816" y="16326"/>
                  </a:cubicBezTo>
                  <a:cubicBezTo>
                    <a:pt x="16859" y="16388"/>
                    <a:pt x="16868" y="16472"/>
                    <a:pt x="16841" y="16557"/>
                  </a:cubicBezTo>
                  <a:cubicBezTo>
                    <a:pt x="16809" y="16660"/>
                    <a:pt x="16733" y="16742"/>
                    <a:pt x="16644" y="16772"/>
                  </a:cubicBezTo>
                  <a:cubicBezTo>
                    <a:pt x="16604" y="16785"/>
                    <a:pt x="16569" y="16792"/>
                    <a:pt x="16535" y="16792"/>
                  </a:cubicBezTo>
                  <a:cubicBezTo>
                    <a:pt x="16478" y="16792"/>
                    <a:pt x="16437" y="16773"/>
                    <a:pt x="16404" y="16759"/>
                  </a:cubicBezTo>
                  <a:cubicBezTo>
                    <a:pt x="16377" y="16747"/>
                    <a:pt x="16356" y="16738"/>
                    <a:pt x="16331" y="16738"/>
                  </a:cubicBezTo>
                  <a:cubicBezTo>
                    <a:pt x="16300" y="16738"/>
                    <a:pt x="16262" y="16752"/>
                    <a:pt x="16214" y="16783"/>
                  </a:cubicBezTo>
                  <a:cubicBezTo>
                    <a:pt x="15791" y="17052"/>
                    <a:pt x="15601" y="17568"/>
                    <a:pt x="15428" y="18117"/>
                  </a:cubicBezTo>
                  <a:cubicBezTo>
                    <a:pt x="15393" y="18229"/>
                    <a:pt x="15352" y="18348"/>
                    <a:pt x="15308" y="18471"/>
                  </a:cubicBezTo>
                  <a:cubicBezTo>
                    <a:pt x="15159" y="18896"/>
                    <a:pt x="14990" y="19377"/>
                    <a:pt x="15030" y="19776"/>
                  </a:cubicBezTo>
                  <a:cubicBezTo>
                    <a:pt x="15062" y="20093"/>
                    <a:pt x="15218" y="20385"/>
                    <a:pt x="15370" y="20667"/>
                  </a:cubicBezTo>
                  <a:cubicBezTo>
                    <a:pt x="15439" y="20794"/>
                    <a:pt x="15510" y="20926"/>
                    <a:pt x="15568" y="21058"/>
                  </a:cubicBezTo>
                  <a:cubicBezTo>
                    <a:pt x="15639" y="21221"/>
                    <a:pt x="15650" y="21337"/>
                    <a:pt x="15602" y="21424"/>
                  </a:cubicBezTo>
                  <a:cubicBezTo>
                    <a:pt x="15538" y="21539"/>
                    <a:pt x="15382" y="21576"/>
                    <a:pt x="15168" y="21598"/>
                  </a:cubicBezTo>
                  <a:cubicBezTo>
                    <a:pt x="15151" y="21599"/>
                    <a:pt x="15135" y="21600"/>
                    <a:pt x="15119" y="21600"/>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56" name="Shape 206"/>
            <p:cNvSpPr/>
            <p:nvPr/>
          </p:nvSpPr>
          <p:spPr>
            <a:xfrm>
              <a:off x="5425785" y="2451761"/>
              <a:ext cx="861715" cy="396865"/>
            </a:xfrm>
            <a:custGeom>
              <a:avLst/>
              <a:gdLst/>
              <a:ahLst/>
              <a:cxnLst>
                <a:cxn ang="0">
                  <a:pos x="wd2" y="hd2"/>
                </a:cxn>
                <a:cxn ang="5400000">
                  <a:pos x="wd2" y="hd2"/>
                </a:cxn>
                <a:cxn ang="10800000">
                  <a:pos x="wd2" y="hd2"/>
                </a:cxn>
                <a:cxn ang="16200000">
                  <a:pos x="wd2" y="hd2"/>
                </a:cxn>
              </a:cxnLst>
              <a:rect l="0" t="0" r="r" b="b"/>
              <a:pathLst>
                <a:path w="21582" h="21600" extrusionOk="0">
                  <a:moveTo>
                    <a:pt x="10098" y="21209"/>
                  </a:moveTo>
                  <a:cubicBezTo>
                    <a:pt x="10011" y="20982"/>
                    <a:pt x="9936" y="20735"/>
                    <a:pt x="9863" y="20433"/>
                  </a:cubicBezTo>
                  <a:cubicBezTo>
                    <a:pt x="9796" y="20156"/>
                    <a:pt x="9771" y="19842"/>
                    <a:pt x="9746" y="19538"/>
                  </a:cubicBezTo>
                  <a:cubicBezTo>
                    <a:pt x="9692" y="18879"/>
                    <a:pt x="9656" y="18648"/>
                    <a:pt x="9459" y="18648"/>
                  </a:cubicBezTo>
                  <a:cubicBezTo>
                    <a:pt x="9416" y="18648"/>
                    <a:pt x="9367" y="18660"/>
                    <a:pt x="9313" y="18684"/>
                  </a:cubicBezTo>
                  <a:lnTo>
                    <a:pt x="9301" y="18690"/>
                  </a:lnTo>
                  <a:lnTo>
                    <a:pt x="9234" y="18690"/>
                  </a:lnTo>
                  <a:lnTo>
                    <a:pt x="9183" y="18597"/>
                  </a:lnTo>
                  <a:cubicBezTo>
                    <a:pt x="9104" y="18422"/>
                    <a:pt x="9095" y="18034"/>
                    <a:pt x="9103" y="16696"/>
                  </a:cubicBezTo>
                  <a:cubicBezTo>
                    <a:pt x="9106" y="16225"/>
                    <a:pt x="9110" y="15581"/>
                    <a:pt x="9091" y="15453"/>
                  </a:cubicBezTo>
                  <a:cubicBezTo>
                    <a:pt x="8980" y="15018"/>
                    <a:pt x="7936" y="13462"/>
                    <a:pt x="7666" y="13165"/>
                  </a:cubicBezTo>
                  <a:cubicBezTo>
                    <a:pt x="7325" y="12791"/>
                    <a:pt x="6780" y="12635"/>
                    <a:pt x="6300" y="12497"/>
                  </a:cubicBezTo>
                  <a:cubicBezTo>
                    <a:pt x="6034" y="12420"/>
                    <a:pt x="5782" y="12348"/>
                    <a:pt x="5568" y="12245"/>
                  </a:cubicBezTo>
                  <a:cubicBezTo>
                    <a:pt x="4831" y="11889"/>
                    <a:pt x="4094" y="11523"/>
                    <a:pt x="3358" y="11157"/>
                  </a:cubicBezTo>
                  <a:cubicBezTo>
                    <a:pt x="2760" y="10860"/>
                    <a:pt x="2161" y="10562"/>
                    <a:pt x="1563" y="10271"/>
                  </a:cubicBezTo>
                  <a:lnTo>
                    <a:pt x="1534" y="10257"/>
                  </a:lnTo>
                  <a:lnTo>
                    <a:pt x="0" y="7469"/>
                  </a:lnTo>
                  <a:lnTo>
                    <a:pt x="383" y="7497"/>
                  </a:lnTo>
                  <a:cubicBezTo>
                    <a:pt x="682" y="7497"/>
                    <a:pt x="946" y="7146"/>
                    <a:pt x="1211" y="6756"/>
                  </a:cubicBezTo>
                  <a:cubicBezTo>
                    <a:pt x="1519" y="6300"/>
                    <a:pt x="1817" y="5776"/>
                    <a:pt x="2079" y="5312"/>
                  </a:cubicBezTo>
                  <a:cubicBezTo>
                    <a:pt x="2320" y="4884"/>
                    <a:pt x="2508" y="4774"/>
                    <a:pt x="2746" y="4634"/>
                  </a:cubicBezTo>
                  <a:cubicBezTo>
                    <a:pt x="2794" y="4606"/>
                    <a:pt x="2844" y="4577"/>
                    <a:pt x="2899" y="4542"/>
                  </a:cubicBezTo>
                  <a:cubicBezTo>
                    <a:pt x="3468" y="4185"/>
                    <a:pt x="4074" y="3514"/>
                    <a:pt x="4603" y="2652"/>
                  </a:cubicBezTo>
                  <a:cubicBezTo>
                    <a:pt x="4766" y="2388"/>
                    <a:pt x="4891" y="1975"/>
                    <a:pt x="5023" y="1537"/>
                  </a:cubicBezTo>
                  <a:cubicBezTo>
                    <a:pt x="5212" y="909"/>
                    <a:pt x="5407" y="261"/>
                    <a:pt x="5741" y="0"/>
                  </a:cubicBezTo>
                  <a:lnTo>
                    <a:pt x="5823" y="498"/>
                  </a:lnTo>
                  <a:cubicBezTo>
                    <a:pt x="5881" y="454"/>
                    <a:pt x="5900" y="334"/>
                    <a:pt x="5897" y="279"/>
                  </a:cubicBezTo>
                  <a:cubicBezTo>
                    <a:pt x="5901" y="363"/>
                    <a:pt x="5960" y="683"/>
                    <a:pt x="5979" y="750"/>
                  </a:cubicBezTo>
                  <a:cubicBezTo>
                    <a:pt x="6007" y="835"/>
                    <a:pt x="6030" y="848"/>
                    <a:pt x="6080" y="877"/>
                  </a:cubicBezTo>
                  <a:cubicBezTo>
                    <a:pt x="6125" y="903"/>
                    <a:pt x="6181" y="935"/>
                    <a:pt x="6241" y="1032"/>
                  </a:cubicBezTo>
                  <a:cubicBezTo>
                    <a:pt x="6338" y="1191"/>
                    <a:pt x="6385" y="1425"/>
                    <a:pt x="6426" y="1631"/>
                  </a:cubicBezTo>
                  <a:cubicBezTo>
                    <a:pt x="6472" y="1860"/>
                    <a:pt x="6504" y="2003"/>
                    <a:pt x="6566" y="2043"/>
                  </a:cubicBezTo>
                  <a:lnTo>
                    <a:pt x="6654" y="2100"/>
                  </a:lnTo>
                  <a:lnTo>
                    <a:pt x="6653" y="2300"/>
                  </a:lnTo>
                  <a:cubicBezTo>
                    <a:pt x="6651" y="2599"/>
                    <a:pt x="6642" y="2898"/>
                    <a:pt x="6632" y="3197"/>
                  </a:cubicBezTo>
                  <a:cubicBezTo>
                    <a:pt x="6623" y="3479"/>
                    <a:pt x="6614" y="3769"/>
                    <a:pt x="6612" y="4055"/>
                  </a:cubicBezTo>
                  <a:cubicBezTo>
                    <a:pt x="6650" y="4010"/>
                    <a:pt x="6690" y="3935"/>
                    <a:pt x="6730" y="3861"/>
                  </a:cubicBezTo>
                  <a:cubicBezTo>
                    <a:pt x="6766" y="3794"/>
                    <a:pt x="6801" y="3729"/>
                    <a:pt x="6836" y="3678"/>
                  </a:cubicBezTo>
                  <a:cubicBezTo>
                    <a:pt x="6933" y="3540"/>
                    <a:pt x="7022" y="3506"/>
                    <a:pt x="7094" y="3479"/>
                  </a:cubicBezTo>
                  <a:cubicBezTo>
                    <a:pt x="7136" y="3463"/>
                    <a:pt x="7169" y="3450"/>
                    <a:pt x="7195" y="3422"/>
                  </a:cubicBezTo>
                  <a:cubicBezTo>
                    <a:pt x="7275" y="3331"/>
                    <a:pt x="7339" y="3216"/>
                    <a:pt x="7408" y="3095"/>
                  </a:cubicBezTo>
                  <a:cubicBezTo>
                    <a:pt x="7546" y="2849"/>
                    <a:pt x="7703" y="2571"/>
                    <a:pt x="7989" y="2552"/>
                  </a:cubicBezTo>
                  <a:lnTo>
                    <a:pt x="8045" y="2550"/>
                  </a:lnTo>
                  <a:cubicBezTo>
                    <a:pt x="8596" y="2550"/>
                    <a:pt x="9080" y="3072"/>
                    <a:pt x="9524" y="4144"/>
                  </a:cubicBezTo>
                  <a:cubicBezTo>
                    <a:pt x="9571" y="4255"/>
                    <a:pt x="9627" y="4403"/>
                    <a:pt x="9691" y="4569"/>
                  </a:cubicBezTo>
                  <a:cubicBezTo>
                    <a:pt x="9948" y="5243"/>
                    <a:pt x="10380" y="6373"/>
                    <a:pt x="10711" y="6373"/>
                  </a:cubicBezTo>
                  <a:cubicBezTo>
                    <a:pt x="10750" y="6373"/>
                    <a:pt x="10786" y="6357"/>
                    <a:pt x="10821" y="6324"/>
                  </a:cubicBezTo>
                  <a:cubicBezTo>
                    <a:pt x="10863" y="6285"/>
                    <a:pt x="10889" y="6222"/>
                    <a:pt x="10922" y="6142"/>
                  </a:cubicBezTo>
                  <a:cubicBezTo>
                    <a:pt x="10978" y="6010"/>
                    <a:pt x="11054" y="5829"/>
                    <a:pt x="11209" y="5784"/>
                  </a:cubicBezTo>
                  <a:cubicBezTo>
                    <a:pt x="11233" y="5777"/>
                    <a:pt x="11256" y="5774"/>
                    <a:pt x="11276" y="5774"/>
                  </a:cubicBezTo>
                  <a:cubicBezTo>
                    <a:pt x="11454" y="5774"/>
                    <a:pt x="11539" y="5998"/>
                    <a:pt x="11600" y="6162"/>
                  </a:cubicBezTo>
                  <a:cubicBezTo>
                    <a:pt x="11637" y="6259"/>
                    <a:pt x="11666" y="6335"/>
                    <a:pt x="11710" y="6375"/>
                  </a:cubicBezTo>
                  <a:cubicBezTo>
                    <a:pt x="11730" y="6393"/>
                    <a:pt x="11750" y="6401"/>
                    <a:pt x="11774" y="6401"/>
                  </a:cubicBezTo>
                  <a:cubicBezTo>
                    <a:pt x="11821" y="6401"/>
                    <a:pt x="11876" y="6365"/>
                    <a:pt x="11935" y="6327"/>
                  </a:cubicBezTo>
                  <a:cubicBezTo>
                    <a:pt x="12000" y="6283"/>
                    <a:pt x="12075" y="6234"/>
                    <a:pt x="12155" y="6229"/>
                  </a:cubicBezTo>
                  <a:cubicBezTo>
                    <a:pt x="12156" y="6229"/>
                    <a:pt x="12156" y="6228"/>
                    <a:pt x="12157" y="6228"/>
                  </a:cubicBezTo>
                  <a:cubicBezTo>
                    <a:pt x="12245" y="6228"/>
                    <a:pt x="12311" y="6264"/>
                    <a:pt x="12370" y="6295"/>
                  </a:cubicBezTo>
                  <a:cubicBezTo>
                    <a:pt x="12418" y="6321"/>
                    <a:pt x="12463" y="6345"/>
                    <a:pt x="12504" y="6345"/>
                  </a:cubicBezTo>
                  <a:cubicBezTo>
                    <a:pt x="12530" y="6345"/>
                    <a:pt x="12553" y="6335"/>
                    <a:pt x="12576" y="6313"/>
                  </a:cubicBezTo>
                  <a:cubicBezTo>
                    <a:pt x="12667" y="6228"/>
                    <a:pt x="12763" y="5943"/>
                    <a:pt x="12849" y="5691"/>
                  </a:cubicBezTo>
                  <a:cubicBezTo>
                    <a:pt x="12908" y="5516"/>
                    <a:pt x="12964" y="5352"/>
                    <a:pt x="13024" y="5226"/>
                  </a:cubicBezTo>
                  <a:cubicBezTo>
                    <a:pt x="13269" y="4715"/>
                    <a:pt x="13568" y="4268"/>
                    <a:pt x="13910" y="3895"/>
                  </a:cubicBezTo>
                  <a:cubicBezTo>
                    <a:pt x="14342" y="3430"/>
                    <a:pt x="14717" y="3389"/>
                    <a:pt x="15115" y="3346"/>
                  </a:cubicBezTo>
                  <a:cubicBezTo>
                    <a:pt x="15322" y="3324"/>
                    <a:pt x="15536" y="3301"/>
                    <a:pt x="15764" y="3212"/>
                  </a:cubicBezTo>
                  <a:cubicBezTo>
                    <a:pt x="15965" y="3134"/>
                    <a:pt x="16132" y="2869"/>
                    <a:pt x="16310" y="2588"/>
                  </a:cubicBezTo>
                  <a:cubicBezTo>
                    <a:pt x="16408" y="2434"/>
                    <a:pt x="16509" y="2275"/>
                    <a:pt x="16617" y="2145"/>
                  </a:cubicBezTo>
                  <a:cubicBezTo>
                    <a:pt x="16862" y="1851"/>
                    <a:pt x="17164" y="1688"/>
                    <a:pt x="17470" y="1688"/>
                  </a:cubicBezTo>
                  <a:cubicBezTo>
                    <a:pt x="17575" y="1688"/>
                    <a:pt x="17678" y="1708"/>
                    <a:pt x="17776" y="1747"/>
                  </a:cubicBezTo>
                  <a:lnTo>
                    <a:pt x="17974" y="1825"/>
                  </a:lnTo>
                  <a:lnTo>
                    <a:pt x="17851" y="2169"/>
                  </a:lnTo>
                  <a:cubicBezTo>
                    <a:pt x="17675" y="2662"/>
                    <a:pt x="17638" y="3775"/>
                    <a:pt x="17779" y="4296"/>
                  </a:cubicBezTo>
                  <a:cubicBezTo>
                    <a:pt x="17854" y="4574"/>
                    <a:pt x="17958" y="4703"/>
                    <a:pt x="18104" y="4703"/>
                  </a:cubicBezTo>
                  <a:cubicBezTo>
                    <a:pt x="18378" y="4703"/>
                    <a:pt x="18726" y="4235"/>
                    <a:pt x="18840" y="4081"/>
                  </a:cubicBezTo>
                  <a:lnTo>
                    <a:pt x="18935" y="3952"/>
                  </a:lnTo>
                  <a:lnTo>
                    <a:pt x="19002" y="4150"/>
                  </a:lnTo>
                  <a:cubicBezTo>
                    <a:pt x="19150" y="4590"/>
                    <a:pt x="19194" y="4622"/>
                    <a:pt x="19394" y="4622"/>
                  </a:cubicBezTo>
                  <a:cubicBezTo>
                    <a:pt x="19402" y="4622"/>
                    <a:pt x="19411" y="4622"/>
                    <a:pt x="19421" y="4622"/>
                  </a:cubicBezTo>
                  <a:cubicBezTo>
                    <a:pt x="19500" y="4039"/>
                    <a:pt x="19668" y="3945"/>
                    <a:pt x="19768" y="3945"/>
                  </a:cubicBezTo>
                  <a:cubicBezTo>
                    <a:pt x="19998" y="3945"/>
                    <a:pt x="20241" y="4441"/>
                    <a:pt x="20380" y="4865"/>
                  </a:cubicBezTo>
                  <a:cubicBezTo>
                    <a:pt x="20612" y="5575"/>
                    <a:pt x="20569" y="6194"/>
                    <a:pt x="20452" y="6796"/>
                  </a:cubicBezTo>
                  <a:cubicBezTo>
                    <a:pt x="20604" y="6808"/>
                    <a:pt x="20824" y="6851"/>
                    <a:pt x="20874" y="6890"/>
                  </a:cubicBezTo>
                  <a:cubicBezTo>
                    <a:pt x="21093" y="7060"/>
                    <a:pt x="21148" y="7416"/>
                    <a:pt x="21188" y="7675"/>
                  </a:cubicBezTo>
                  <a:cubicBezTo>
                    <a:pt x="21215" y="7845"/>
                    <a:pt x="21236" y="7980"/>
                    <a:pt x="21291" y="8077"/>
                  </a:cubicBezTo>
                  <a:cubicBezTo>
                    <a:pt x="21328" y="8141"/>
                    <a:pt x="21364" y="8197"/>
                    <a:pt x="21396" y="8248"/>
                  </a:cubicBezTo>
                  <a:cubicBezTo>
                    <a:pt x="21501" y="8411"/>
                    <a:pt x="21600" y="8566"/>
                    <a:pt x="21579" y="8817"/>
                  </a:cubicBezTo>
                  <a:cubicBezTo>
                    <a:pt x="21556" y="9080"/>
                    <a:pt x="21412" y="9181"/>
                    <a:pt x="21255" y="9270"/>
                  </a:cubicBezTo>
                  <a:cubicBezTo>
                    <a:pt x="20958" y="9440"/>
                    <a:pt x="20658" y="9463"/>
                    <a:pt x="20405" y="9463"/>
                  </a:cubicBezTo>
                  <a:cubicBezTo>
                    <a:pt x="20308" y="9463"/>
                    <a:pt x="20211" y="9459"/>
                    <a:pt x="20114" y="9455"/>
                  </a:cubicBezTo>
                  <a:lnTo>
                    <a:pt x="20050" y="9453"/>
                  </a:lnTo>
                  <a:cubicBezTo>
                    <a:pt x="19982" y="9450"/>
                    <a:pt x="19890" y="9424"/>
                    <a:pt x="19787" y="9394"/>
                  </a:cubicBezTo>
                  <a:cubicBezTo>
                    <a:pt x="19663" y="9357"/>
                    <a:pt x="19523" y="9316"/>
                    <a:pt x="19402" y="9316"/>
                  </a:cubicBezTo>
                  <a:cubicBezTo>
                    <a:pt x="19251" y="9316"/>
                    <a:pt x="19198" y="9381"/>
                    <a:pt x="19179" y="9420"/>
                  </a:cubicBezTo>
                  <a:cubicBezTo>
                    <a:pt x="19148" y="9494"/>
                    <a:pt x="19148" y="9867"/>
                    <a:pt x="19149" y="10068"/>
                  </a:cubicBezTo>
                  <a:cubicBezTo>
                    <a:pt x="19149" y="10523"/>
                    <a:pt x="19149" y="10994"/>
                    <a:pt x="18978" y="11118"/>
                  </a:cubicBezTo>
                  <a:lnTo>
                    <a:pt x="18959" y="11131"/>
                  </a:lnTo>
                  <a:lnTo>
                    <a:pt x="18925" y="11135"/>
                  </a:lnTo>
                  <a:cubicBezTo>
                    <a:pt x="18811" y="11135"/>
                    <a:pt x="18642" y="10890"/>
                    <a:pt x="18332" y="10374"/>
                  </a:cubicBezTo>
                  <a:cubicBezTo>
                    <a:pt x="18280" y="10290"/>
                    <a:pt x="18239" y="10221"/>
                    <a:pt x="18217" y="10190"/>
                  </a:cubicBezTo>
                  <a:lnTo>
                    <a:pt x="18192" y="10154"/>
                  </a:lnTo>
                  <a:cubicBezTo>
                    <a:pt x="17971" y="9843"/>
                    <a:pt x="17762" y="9549"/>
                    <a:pt x="17526" y="9363"/>
                  </a:cubicBezTo>
                  <a:cubicBezTo>
                    <a:pt x="17364" y="9236"/>
                    <a:pt x="17188" y="9169"/>
                    <a:pt x="17017" y="9169"/>
                  </a:cubicBezTo>
                  <a:cubicBezTo>
                    <a:pt x="16814" y="9169"/>
                    <a:pt x="16438" y="9268"/>
                    <a:pt x="16204" y="9926"/>
                  </a:cubicBezTo>
                  <a:cubicBezTo>
                    <a:pt x="15889" y="10812"/>
                    <a:pt x="15578" y="10974"/>
                    <a:pt x="15079" y="10974"/>
                  </a:cubicBezTo>
                  <a:lnTo>
                    <a:pt x="15079" y="10974"/>
                  </a:lnTo>
                  <a:cubicBezTo>
                    <a:pt x="14787" y="10974"/>
                    <a:pt x="14282" y="11110"/>
                    <a:pt x="14101" y="12020"/>
                  </a:cubicBezTo>
                  <a:cubicBezTo>
                    <a:pt x="14080" y="12128"/>
                    <a:pt x="14069" y="12250"/>
                    <a:pt x="14058" y="12380"/>
                  </a:cubicBezTo>
                  <a:cubicBezTo>
                    <a:pt x="14035" y="12638"/>
                    <a:pt x="14009" y="12931"/>
                    <a:pt x="13891" y="13166"/>
                  </a:cubicBezTo>
                  <a:cubicBezTo>
                    <a:pt x="13815" y="13317"/>
                    <a:pt x="13723" y="13393"/>
                    <a:pt x="13642" y="13461"/>
                  </a:cubicBezTo>
                  <a:cubicBezTo>
                    <a:pt x="13555" y="13534"/>
                    <a:pt x="13479" y="13596"/>
                    <a:pt x="13428" y="13732"/>
                  </a:cubicBezTo>
                  <a:cubicBezTo>
                    <a:pt x="13412" y="13781"/>
                    <a:pt x="13388" y="13995"/>
                    <a:pt x="13372" y="14137"/>
                  </a:cubicBezTo>
                  <a:cubicBezTo>
                    <a:pt x="13319" y="14598"/>
                    <a:pt x="13254" y="15173"/>
                    <a:pt x="13042" y="15199"/>
                  </a:cubicBezTo>
                  <a:cubicBezTo>
                    <a:pt x="13041" y="15199"/>
                    <a:pt x="13041" y="15199"/>
                    <a:pt x="13040" y="15199"/>
                  </a:cubicBezTo>
                  <a:cubicBezTo>
                    <a:pt x="12960" y="15199"/>
                    <a:pt x="12903" y="15136"/>
                    <a:pt x="12866" y="15023"/>
                  </a:cubicBezTo>
                  <a:cubicBezTo>
                    <a:pt x="12767" y="14723"/>
                    <a:pt x="12828" y="14157"/>
                    <a:pt x="12975" y="13216"/>
                  </a:cubicBezTo>
                  <a:cubicBezTo>
                    <a:pt x="12993" y="13105"/>
                    <a:pt x="13007" y="13021"/>
                    <a:pt x="13010" y="12982"/>
                  </a:cubicBezTo>
                  <a:cubicBezTo>
                    <a:pt x="13025" y="12823"/>
                    <a:pt x="13021" y="12698"/>
                    <a:pt x="12998" y="12638"/>
                  </a:cubicBezTo>
                  <a:cubicBezTo>
                    <a:pt x="12977" y="12581"/>
                    <a:pt x="12932" y="12573"/>
                    <a:pt x="12907" y="12573"/>
                  </a:cubicBezTo>
                  <a:cubicBezTo>
                    <a:pt x="12806" y="12573"/>
                    <a:pt x="12678" y="12694"/>
                    <a:pt x="12596" y="12867"/>
                  </a:cubicBezTo>
                  <a:cubicBezTo>
                    <a:pt x="12527" y="13013"/>
                    <a:pt x="12491" y="13262"/>
                    <a:pt x="12451" y="13526"/>
                  </a:cubicBezTo>
                  <a:cubicBezTo>
                    <a:pt x="12380" y="14011"/>
                    <a:pt x="12290" y="14614"/>
                    <a:pt x="11945" y="14699"/>
                  </a:cubicBezTo>
                  <a:lnTo>
                    <a:pt x="11839" y="14725"/>
                  </a:lnTo>
                  <a:lnTo>
                    <a:pt x="11813" y="14500"/>
                  </a:lnTo>
                  <a:cubicBezTo>
                    <a:pt x="11782" y="14226"/>
                    <a:pt x="11774" y="13946"/>
                    <a:pt x="11767" y="13675"/>
                  </a:cubicBezTo>
                  <a:cubicBezTo>
                    <a:pt x="11762" y="13486"/>
                    <a:pt x="11757" y="13303"/>
                    <a:pt x="11744" y="13130"/>
                  </a:cubicBezTo>
                  <a:cubicBezTo>
                    <a:pt x="11735" y="13279"/>
                    <a:pt x="11728" y="13477"/>
                    <a:pt x="11724" y="13723"/>
                  </a:cubicBezTo>
                  <a:cubicBezTo>
                    <a:pt x="11719" y="13961"/>
                    <a:pt x="11716" y="14168"/>
                    <a:pt x="11697" y="14318"/>
                  </a:cubicBezTo>
                  <a:cubicBezTo>
                    <a:pt x="11636" y="14804"/>
                    <a:pt x="11499" y="15257"/>
                    <a:pt x="11367" y="15694"/>
                  </a:cubicBezTo>
                  <a:cubicBezTo>
                    <a:pt x="11288" y="15956"/>
                    <a:pt x="11213" y="16202"/>
                    <a:pt x="11157" y="16445"/>
                  </a:cubicBezTo>
                  <a:cubicBezTo>
                    <a:pt x="11044" y="16944"/>
                    <a:pt x="10944" y="17442"/>
                    <a:pt x="10839" y="17969"/>
                  </a:cubicBezTo>
                  <a:lnTo>
                    <a:pt x="10723" y="18544"/>
                  </a:lnTo>
                  <a:cubicBezTo>
                    <a:pt x="10555" y="19371"/>
                    <a:pt x="10431" y="20139"/>
                    <a:pt x="10309" y="21110"/>
                  </a:cubicBezTo>
                  <a:lnTo>
                    <a:pt x="10248" y="21600"/>
                  </a:lnTo>
                  <a:cubicBezTo>
                    <a:pt x="10248" y="21600"/>
                    <a:pt x="10098" y="21209"/>
                    <a:pt x="10098" y="21209"/>
                  </a:cubicBezTo>
                  <a:close/>
                </a:path>
              </a:pathLst>
            </a:custGeom>
            <a:grpFill/>
            <a:ln w="12700">
              <a:solidFill>
                <a:schemeClr val="bg2"/>
              </a:solidFill>
              <a:miter lim="400000"/>
            </a:ln>
          </p:spPr>
          <p:txBody>
            <a:bodyPr lIns="38100" tIns="38100" rIns="38100" bIns="38100" anchor="ctr"/>
            <a:lstStyle/>
            <a:p>
              <a:pPr defTabSz="457200">
                <a:defRPr sz="3000"/>
              </a:pPr>
              <a:endParaRPr sz="3000"/>
            </a:p>
          </p:txBody>
        </p:sp>
        <p:sp>
          <p:nvSpPr>
            <p:cNvPr id="57" name="Shape 207"/>
            <p:cNvSpPr/>
            <p:nvPr/>
          </p:nvSpPr>
          <p:spPr>
            <a:xfrm>
              <a:off x="5367385" y="3307950"/>
              <a:ext cx="601491" cy="1051200"/>
            </a:xfrm>
            <a:custGeom>
              <a:avLst/>
              <a:gdLst/>
              <a:ahLst/>
              <a:cxnLst>
                <a:cxn ang="0">
                  <a:pos x="wd2" y="hd2"/>
                </a:cxn>
                <a:cxn ang="5400000">
                  <a:pos x="wd2" y="hd2"/>
                </a:cxn>
                <a:cxn ang="10800000">
                  <a:pos x="wd2" y="hd2"/>
                </a:cxn>
                <a:cxn ang="16200000">
                  <a:pos x="wd2" y="hd2"/>
                </a:cxn>
              </a:cxnLst>
              <a:rect l="0" t="0" r="r" b="b"/>
              <a:pathLst>
                <a:path w="21092" h="21600" extrusionOk="0">
                  <a:moveTo>
                    <a:pt x="13357" y="21259"/>
                  </a:moveTo>
                  <a:lnTo>
                    <a:pt x="12944" y="21527"/>
                  </a:lnTo>
                  <a:lnTo>
                    <a:pt x="12690" y="21394"/>
                  </a:lnTo>
                  <a:cubicBezTo>
                    <a:pt x="12662" y="21412"/>
                    <a:pt x="12659" y="21433"/>
                    <a:pt x="12662" y="21440"/>
                  </a:cubicBezTo>
                  <a:cubicBezTo>
                    <a:pt x="12643" y="21392"/>
                    <a:pt x="12420" y="21250"/>
                    <a:pt x="12324" y="21190"/>
                  </a:cubicBezTo>
                  <a:cubicBezTo>
                    <a:pt x="12214" y="21120"/>
                    <a:pt x="12165" y="21088"/>
                    <a:pt x="12140" y="21059"/>
                  </a:cubicBezTo>
                  <a:cubicBezTo>
                    <a:pt x="11964" y="20848"/>
                    <a:pt x="11977" y="20632"/>
                    <a:pt x="11990" y="20423"/>
                  </a:cubicBezTo>
                  <a:cubicBezTo>
                    <a:pt x="11994" y="20366"/>
                    <a:pt x="11997" y="20309"/>
                    <a:pt x="11997" y="20253"/>
                  </a:cubicBezTo>
                  <a:cubicBezTo>
                    <a:pt x="11995" y="19711"/>
                    <a:pt x="11240" y="19154"/>
                    <a:pt x="10672" y="18782"/>
                  </a:cubicBezTo>
                  <a:cubicBezTo>
                    <a:pt x="10342" y="18566"/>
                    <a:pt x="10212" y="18503"/>
                    <a:pt x="9797" y="18427"/>
                  </a:cubicBezTo>
                  <a:lnTo>
                    <a:pt x="9751" y="18418"/>
                  </a:lnTo>
                  <a:cubicBezTo>
                    <a:pt x="9645" y="18398"/>
                    <a:pt x="9322" y="18336"/>
                    <a:pt x="9138" y="18336"/>
                  </a:cubicBezTo>
                  <a:cubicBezTo>
                    <a:pt x="9095" y="18336"/>
                    <a:pt x="9079" y="18340"/>
                    <a:pt x="9079" y="18340"/>
                  </a:cubicBezTo>
                  <a:cubicBezTo>
                    <a:pt x="9094" y="18336"/>
                    <a:pt x="9116" y="18321"/>
                    <a:pt x="9117" y="18304"/>
                  </a:cubicBezTo>
                  <a:lnTo>
                    <a:pt x="8776" y="18296"/>
                  </a:lnTo>
                  <a:lnTo>
                    <a:pt x="8779" y="18268"/>
                  </a:lnTo>
                  <a:cubicBezTo>
                    <a:pt x="8783" y="18205"/>
                    <a:pt x="8788" y="18140"/>
                    <a:pt x="8782" y="18077"/>
                  </a:cubicBezTo>
                  <a:cubicBezTo>
                    <a:pt x="8760" y="18001"/>
                    <a:pt x="8201" y="17822"/>
                    <a:pt x="7867" y="17715"/>
                  </a:cubicBezTo>
                  <a:cubicBezTo>
                    <a:pt x="7034" y="17448"/>
                    <a:pt x="6090" y="17146"/>
                    <a:pt x="6445" y="16765"/>
                  </a:cubicBezTo>
                  <a:cubicBezTo>
                    <a:pt x="6521" y="16683"/>
                    <a:pt x="6605" y="16598"/>
                    <a:pt x="6690" y="16512"/>
                  </a:cubicBezTo>
                  <a:cubicBezTo>
                    <a:pt x="6986" y="16211"/>
                    <a:pt x="7292" y="15900"/>
                    <a:pt x="7421" y="15596"/>
                  </a:cubicBezTo>
                  <a:cubicBezTo>
                    <a:pt x="7538" y="15319"/>
                    <a:pt x="7528" y="14935"/>
                    <a:pt x="7243" y="14700"/>
                  </a:cubicBezTo>
                  <a:cubicBezTo>
                    <a:pt x="7100" y="14582"/>
                    <a:pt x="6899" y="14515"/>
                    <a:pt x="6646" y="14502"/>
                  </a:cubicBezTo>
                  <a:cubicBezTo>
                    <a:pt x="6524" y="14505"/>
                    <a:pt x="5479" y="14630"/>
                    <a:pt x="5351" y="14664"/>
                  </a:cubicBezTo>
                  <a:lnTo>
                    <a:pt x="5296" y="14593"/>
                  </a:lnTo>
                  <a:lnTo>
                    <a:pt x="5100" y="14611"/>
                  </a:lnTo>
                  <a:cubicBezTo>
                    <a:pt x="5075" y="14567"/>
                    <a:pt x="4577" y="13603"/>
                    <a:pt x="4480" y="13415"/>
                  </a:cubicBezTo>
                  <a:lnTo>
                    <a:pt x="2294" y="12459"/>
                  </a:lnTo>
                  <a:lnTo>
                    <a:pt x="0" y="10662"/>
                  </a:lnTo>
                  <a:lnTo>
                    <a:pt x="648" y="8993"/>
                  </a:lnTo>
                  <a:cubicBezTo>
                    <a:pt x="646" y="8939"/>
                    <a:pt x="634" y="8875"/>
                    <a:pt x="622" y="8809"/>
                  </a:cubicBezTo>
                  <a:cubicBezTo>
                    <a:pt x="595" y="8660"/>
                    <a:pt x="567" y="8505"/>
                    <a:pt x="626" y="8387"/>
                  </a:cubicBezTo>
                  <a:cubicBezTo>
                    <a:pt x="706" y="8229"/>
                    <a:pt x="861" y="8157"/>
                    <a:pt x="1011" y="8088"/>
                  </a:cubicBezTo>
                  <a:cubicBezTo>
                    <a:pt x="1086" y="8052"/>
                    <a:pt x="1158" y="8019"/>
                    <a:pt x="1226" y="7973"/>
                  </a:cubicBezTo>
                  <a:cubicBezTo>
                    <a:pt x="1340" y="7894"/>
                    <a:pt x="1424" y="7797"/>
                    <a:pt x="1513" y="7695"/>
                  </a:cubicBezTo>
                  <a:cubicBezTo>
                    <a:pt x="1561" y="7640"/>
                    <a:pt x="1608" y="7585"/>
                    <a:pt x="1661" y="7532"/>
                  </a:cubicBezTo>
                  <a:cubicBezTo>
                    <a:pt x="1733" y="7461"/>
                    <a:pt x="1809" y="7390"/>
                    <a:pt x="1885" y="7320"/>
                  </a:cubicBezTo>
                  <a:cubicBezTo>
                    <a:pt x="2162" y="7064"/>
                    <a:pt x="2424" y="6823"/>
                    <a:pt x="2461" y="6534"/>
                  </a:cubicBezTo>
                  <a:cubicBezTo>
                    <a:pt x="2486" y="6350"/>
                    <a:pt x="2313" y="6185"/>
                    <a:pt x="2129" y="6009"/>
                  </a:cubicBezTo>
                  <a:cubicBezTo>
                    <a:pt x="1827" y="5720"/>
                    <a:pt x="1451" y="5361"/>
                    <a:pt x="2308" y="4947"/>
                  </a:cubicBezTo>
                  <a:cubicBezTo>
                    <a:pt x="2679" y="4768"/>
                    <a:pt x="3162" y="4718"/>
                    <a:pt x="3630" y="4669"/>
                  </a:cubicBezTo>
                  <a:cubicBezTo>
                    <a:pt x="4222" y="4608"/>
                    <a:pt x="4780" y="4550"/>
                    <a:pt x="5057" y="4240"/>
                  </a:cubicBezTo>
                  <a:cubicBezTo>
                    <a:pt x="5127" y="4161"/>
                    <a:pt x="5151" y="4069"/>
                    <a:pt x="5177" y="3970"/>
                  </a:cubicBezTo>
                  <a:cubicBezTo>
                    <a:pt x="5207" y="3858"/>
                    <a:pt x="5237" y="3742"/>
                    <a:pt x="5339" y="3636"/>
                  </a:cubicBezTo>
                  <a:cubicBezTo>
                    <a:pt x="5432" y="3539"/>
                    <a:pt x="5530" y="3456"/>
                    <a:pt x="5616" y="3384"/>
                  </a:cubicBezTo>
                  <a:cubicBezTo>
                    <a:pt x="5847" y="3189"/>
                    <a:pt x="6013" y="3049"/>
                    <a:pt x="5993" y="2751"/>
                  </a:cubicBezTo>
                  <a:cubicBezTo>
                    <a:pt x="5963" y="2298"/>
                    <a:pt x="5652" y="2178"/>
                    <a:pt x="5137" y="1979"/>
                  </a:cubicBezTo>
                  <a:cubicBezTo>
                    <a:pt x="4989" y="1922"/>
                    <a:pt x="4821" y="1858"/>
                    <a:pt x="4649" y="1779"/>
                  </a:cubicBezTo>
                  <a:cubicBezTo>
                    <a:pt x="3974" y="1471"/>
                    <a:pt x="3635" y="1117"/>
                    <a:pt x="3641" y="727"/>
                  </a:cubicBezTo>
                  <a:lnTo>
                    <a:pt x="3644" y="539"/>
                  </a:lnTo>
                  <a:lnTo>
                    <a:pt x="3892" y="629"/>
                  </a:lnTo>
                  <a:lnTo>
                    <a:pt x="17091" y="121"/>
                  </a:lnTo>
                  <a:lnTo>
                    <a:pt x="17317" y="0"/>
                  </a:lnTo>
                  <a:lnTo>
                    <a:pt x="17337" y="211"/>
                  </a:lnTo>
                  <a:cubicBezTo>
                    <a:pt x="17387" y="744"/>
                    <a:pt x="17484" y="1261"/>
                    <a:pt x="18102" y="1732"/>
                  </a:cubicBezTo>
                  <a:cubicBezTo>
                    <a:pt x="18410" y="1965"/>
                    <a:pt x="18642" y="2220"/>
                    <a:pt x="18773" y="2471"/>
                  </a:cubicBezTo>
                  <a:cubicBezTo>
                    <a:pt x="18861" y="2635"/>
                    <a:pt x="18965" y="2808"/>
                    <a:pt x="19191" y="2942"/>
                  </a:cubicBezTo>
                  <a:cubicBezTo>
                    <a:pt x="19250" y="2978"/>
                    <a:pt x="19309" y="3010"/>
                    <a:pt x="19366" y="3038"/>
                  </a:cubicBezTo>
                  <a:lnTo>
                    <a:pt x="19419" y="3065"/>
                  </a:lnTo>
                  <a:lnTo>
                    <a:pt x="19426" y="3105"/>
                  </a:lnTo>
                  <a:cubicBezTo>
                    <a:pt x="19550" y="3887"/>
                    <a:pt x="19838" y="5651"/>
                    <a:pt x="20048" y="6937"/>
                  </a:cubicBezTo>
                  <a:cubicBezTo>
                    <a:pt x="20168" y="7678"/>
                    <a:pt x="20263" y="8260"/>
                    <a:pt x="20286" y="8403"/>
                  </a:cubicBezTo>
                  <a:cubicBezTo>
                    <a:pt x="20335" y="8703"/>
                    <a:pt x="20395" y="9005"/>
                    <a:pt x="20456" y="9309"/>
                  </a:cubicBezTo>
                  <a:cubicBezTo>
                    <a:pt x="20582" y="9943"/>
                    <a:pt x="20713" y="10600"/>
                    <a:pt x="20737" y="11242"/>
                  </a:cubicBezTo>
                  <a:cubicBezTo>
                    <a:pt x="20746" y="11504"/>
                    <a:pt x="20679" y="11771"/>
                    <a:pt x="20615" y="12030"/>
                  </a:cubicBezTo>
                  <a:cubicBezTo>
                    <a:pt x="20498" y="12500"/>
                    <a:pt x="20388" y="12943"/>
                    <a:pt x="20684" y="13363"/>
                  </a:cubicBezTo>
                  <a:cubicBezTo>
                    <a:pt x="21600" y="14659"/>
                    <a:pt x="20844" y="15268"/>
                    <a:pt x="19699" y="16190"/>
                  </a:cubicBezTo>
                  <a:cubicBezTo>
                    <a:pt x="19592" y="16276"/>
                    <a:pt x="19482" y="16366"/>
                    <a:pt x="19368" y="16459"/>
                  </a:cubicBezTo>
                  <a:lnTo>
                    <a:pt x="19368" y="17802"/>
                  </a:lnTo>
                  <a:lnTo>
                    <a:pt x="19534" y="17931"/>
                  </a:lnTo>
                  <a:lnTo>
                    <a:pt x="19357" y="17986"/>
                  </a:lnTo>
                  <a:cubicBezTo>
                    <a:pt x="18915" y="18123"/>
                    <a:pt x="18655" y="18289"/>
                    <a:pt x="18583" y="18480"/>
                  </a:cubicBezTo>
                  <a:cubicBezTo>
                    <a:pt x="18544" y="18582"/>
                    <a:pt x="18670" y="18695"/>
                    <a:pt x="18803" y="18814"/>
                  </a:cubicBezTo>
                  <a:cubicBezTo>
                    <a:pt x="18968" y="18962"/>
                    <a:pt x="19156" y="19130"/>
                    <a:pt x="19037" y="19318"/>
                  </a:cubicBezTo>
                  <a:cubicBezTo>
                    <a:pt x="18913" y="19514"/>
                    <a:pt x="18346" y="19622"/>
                    <a:pt x="17798" y="19727"/>
                  </a:cubicBezTo>
                  <a:cubicBezTo>
                    <a:pt x="17635" y="19757"/>
                    <a:pt x="17479" y="19787"/>
                    <a:pt x="17368" y="19814"/>
                  </a:cubicBezTo>
                  <a:lnTo>
                    <a:pt x="17368" y="20882"/>
                  </a:lnTo>
                  <a:lnTo>
                    <a:pt x="13690" y="21600"/>
                  </a:lnTo>
                  <a:cubicBezTo>
                    <a:pt x="13690" y="21600"/>
                    <a:pt x="13357" y="21259"/>
                    <a:pt x="13357" y="21259"/>
                  </a:cubicBezTo>
                  <a:close/>
                </a:path>
              </a:pathLst>
            </a:custGeom>
            <a:grpFill/>
            <a:ln w="12700">
              <a:solidFill>
                <a:schemeClr val="bg2"/>
              </a:solidFill>
              <a:miter lim="400000"/>
            </a:ln>
          </p:spPr>
          <p:txBody>
            <a:bodyPr lIns="38100" tIns="38100" rIns="38100" bIns="38100" anchor="ctr"/>
            <a:lstStyle/>
            <a:p>
              <a:pPr defTabSz="457200">
                <a:defRPr sz="3000"/>
              </a:pPr>
              <a:endParaRPr sz="3000"/>
            </a:p>
          </p:txBody>
        </p:sp>
        <p:sp>
          <p:nvSpPr>
            <p:cNvPr id="58" name="Shape 208"/>
            <p:cNvSpPr/>
            <p:nvPr/>
          </p:nvSpPr>
          <p:spPr>
            <a:xfrm>
              <a:off x="2827058" y="3551187"/>
              <a:ext cx="1078718" cy="837037"/>
            </a:xfrm>
            <a:custGeom>
              <a:avLst/>
              <a:gdLst/>
              <a:ahLst/>
              <a:cxnLst>
                <a:cxn ang="0">
                  <a:pos x="wd2" y="hd2"/>
                </a:cxn>
                <a:cxn ang="5400000">
                  <a:pos x="wd2" y="hd2"/>
                </a:cxn>
                <a:cxn ang="10800000">
                  <a:pos x="wd2" y="hd2"/>
                </a:cxn>
                <a:cxn ang="16200000">
                  <a:pos x="wd2" y="hd2"/>
                </a:cxn>
              </a:cxnLst>
              <a:rect l="0" t="0" r="r" b="b"/>
              <a:pathLst>
                <a:path w="21600" h="21600" extrusionOk="0">
                  <a:moveTo>
                    <a:pt x="17829" y="21426"/>
                  </a:moveTo>
                  <a:lnTo>
                    <a:pt x="0" y="19085"/>
                  </a:lnTo>
                  <a:lnTo>
                    <a:pt x="1934" y="0"/>
                  </a:lnTo>
                  <a:lnTo>
                    <a:pt x="21600" y="2327"/>
                  </a:lnTo>
                  <a:lnTo>
                    <a:pt x="21391" y="7430"/>
                  </a:lnTo>
                  <a:lnTo>
                    <a:pt x="20941" y="21600"/>
                  </a:lnTo>
                  <a:cubicBezTo>
                    <a:pt x="20941" y="21600"/>
                    <a:pt x="17829" y="21426"/>
                    <a:pt x="17829" y="21426"/>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59" name="Shape 209"/>
            <p:cNvSpPr/>
            <p:nvPr/>
          </p:nvSpPr>
          <p:spPr>
            <a:xfrm>
              <a:off x="3634901" y="2704723"/>
              <a:ext cx="1045274" cy="674719"/>
            </a:xfrm>
            <a:custGeom>
              <a:avLst/>
              <a:gdLst/>
              <a:ahLst/>
              <a:cxnLst>
                <a:cxn ang="0">
                  <a:pos x="wd2" y="hd2"/>
                </a:cxn>
                <a:cxn ang="5400000">
                  <a:pos x="wd2" y="hd2"/>
                </a:cxn>
                <a:cxn ang="10800000">
                  <a:pos x="wd2" y="hd2"/>
                </a:cxn>
                <a:cxn ang="16200000">
                  <a:pos x="wd2" y="hd2"/>
                </a:cxn>
              </a:cxnLst>
              <a:rect l="0" t="0" r="r" b="b"/>
              <a:pathLst>
                <a:path w="21600" h="21600" extrusionOk="0">
                  <a:moveTo>
                    <a:pt x="21327" y="21600"/>
                  </a:moveTo>
                  <a:cubicBezTo>
                    <a:pt x="21159" y="21600"/>
                    <a:pt x="20963" y="21402"/>
                    <a:pt x="20691" y="20958"/>
                  </a:cubicBezTo>
                  <a:cubicBezTo>
                    <a:pt x="20452" y="20568"/>
                    <a:pt x="20262" y="20315"/>
                    <a:pt x="19941" y="20093"/>
                  </a:cubicBezTo>
                  <a:cubicBezTo>
                    <a:pt x="19400" y="19719"/>
                    <a:pt x="18775" y="19496"/>
                    <a:pt x="18269" y="19496"/>
                  </a:cubicBezTo>
                  <a:cubicBezTo>
                    <a:pt x="17763" y="19496"/>
                    <a:pt x="17386" y="19708"/>
                    <a:pt x="17148" y="20126"/>
                  </a:cubicBezTo>
                  <a:lnTo>
                    <a:pt x="17085" y="20237"/>
                  </a:lnTo>
                  <a:lnTo>
                    <a:pt x="15918" y="18787"/>
                  </a:lnTo>
                  <a:lnTo>
                    <a:pt x="0" y="17621"/>
                  </a:lnTo>
                  <a:lnTo>
                    <a:pt x="616" y="5630"/>
                  </a:lnTo>
                  <a:lnTo>
                    <a:pt x="963" y="0"/>
                  </a:lnTo>
                  <a:lnTo>
                    <a:pt x="1058" y="7"/>
                  </a:lnTo>
                  <a:cubicBezTo>
                    <a:pt x="1226" y="18"/>
                    <a:pt x="17838" y="1177"/>
                    <a:pt x="20637" y="1177"/>
                  </a:cubicBezTo>
                  <a:cubicBezTo>
                    <a:pt x="20818" y="1177"/>
                    <a:pt x="20937" y="1172"/>
                    <a:pt x="20991" y="1163"/>
                  </a:cubicBezTo>
                  <a:lnTo>
                    <a:pt x="21123" y="1140"/>
                  </a:lnTo>
                  <a:lnTo>
                    <a:pt x="21101" y="1343"/>
                  </a:lnTo>
                  <a:cubicBezTo>
                    <a:pt x="21090" y="1454"/>
                    <a:pt x="21075" y="1571"/>
                    <a:pt x="21059" y="1693"/>
                  </a:cubicBezTo>
                  <a:cubicBezTo>
                    <a:pt x="21003" y="2110"/>
                    <a:pt x="20853" y="2330"/>
                    <a:pt x="20722" y="2524"/>
                  </a:cubicBezTo>
                  <a:cubicBezTo>
                    <a:pt x="20634" y="2653"/>
                    <a:pt x="20552" y="2775"/>
                    <a:pt x="20496" y="2950"/>
                  </a:cubicBezTo>
                  <a:cubicBezTo>
                    <a:pt x="20294" y="3579"/>
                    <a:pt x="20544" y="3837"/>
                    <a:pt x="20968" y="4206"/>
                  </a:cubicBezTo>
                  <a:cubicBezTo>
                    <a:pt x="21178" y="4388"/>
                    <a:pt x="21375" y="4559"/>
                    <a:pt x="21473" y="4815"/>
                  </a:cubicBezTo>
                  <a:cubicBezTo>
                    <a:pt x="21537" y="4983"/>
                    <a:pt x="21563" y="6600"/>
                    <a:pt x="21508" y="14370"/>
                  </a:cubicBezTo>
                  <a:cubicBezTo>
                    <a:pt x="21503" y="15011"/>
                    <a:pt x="21500" y="15463"/>
                    <a:pt x="21500" y="15610"/>
                  </a:cubicBezTo>
                  <a:lnTo>
                    <a:pt x="21500" y="15766"/>
                  </a:lnTo>
                  <a:lnTo>
                    <a:pt x="21036" y="15766"/>
                  </a:lnTo>
                  <a:lnTo>
                    <a:pt x="21230" y="17103"/>
                  </a:lnTo>
                  <a:lnTo>
                    <a:pt x="21563" y="17927"/>
                  </a:lnTo>
                  <a:lnTo>
                    <a:pt x="21547" y="17998"/>
                  </a:lnTo>
                  <a:cubicBezTo>
                    <a:pt x="21430" y="18534"/>
                    <a:pt x="21174" y="19715"/>
                    <a:pt x="21111" y="20005"/>
                  </a:cubicBezTo>
                  <a:cubicBezTo>
                    <a:pt x="21184" y="20208"/>
                    <a:pt x="21425" y="20877"/>
                    <a:pt x="21547" y="21204"/>
                  </a:cubicBezTo>
                  <a:cubicBezTo>
                    <a:pt x="21554" y="21224"/>
                    <a:pt x="21562" y="21245"/>
                    <a:pt x="21569" y="21266"/>
                  </a:cubicBezTo>
                  <a:lnTo>
                    <a:pt x="21600" y="21362"/>
                  </a:lnTo>
                  <a:lnTo>
                    <a:pt x="21553" y="21442"/>
                  </a:lnTo>
                  <a:cubicBezTo>
                    <a:pt x="21490" y="21547"/>
                    <a:pt x="21414" y="21600"/>
                    <a:pt x="21327" y="21600"/>
                  </a:cubicBezTo>
                  <a:close/>
                </a:path>
              </a:pathLst>
            </a:custGeom>
            <a:grpFill/>
            <a:ln w="12700">
              <a:solidFill>
                <a:schemeClr val="bg2"/>
              </a:solidFill>
              <a:miter lim="400000"/>
            </a:ln>
          </p:spPr>
          <p:txBody>
            <a:bodyPr lIns="38100" tIns="38100" rIns="38100" bIns="38100" anchor="ctr"/>
            <a:lstStyle/>
            <a:p>
              <a:pPr defTabSz="457200">
                <a:defRPr sz="3000"/>
              </a:pPr>
              <a:endParaRPr sz="3000"/>
            </a:p>
          </p:txBody>
        </p:sp>
        <p:sp>
          <p:nvSpPr>
            <p:cNvPr id="60" name="Shape 210"/>
            <p:cNvSpPr/>
            <p:nvPr/>
          </p:nvSpPr>
          <p:spPr>
            <a:xfrm>
              <a:off x="7781189" y="2802019"/>
              <a:ext cx="515207" cy="294212"/>
            </a:xfrm>
            <a:custGeom>
              <a:avLst/>
              <a:gdLst/>
              <a:ahLst/>
              <a:cxnLst>
                <a:cxn ang="0">
                  <a:pos x="wd2" y="hd2"/>
                </a:cxn>
                <a:cxn ang="5400000">
                  <a:pos x="wd2" y="hd2"/>
                </a:cxn>
                <a:cxn ang="10800000">
                  <a:pos x="wd2" y="hd2"/>
                </a:cxn>
                <a:cxn ang="16200000">
                  <a:pos x="wd2" y="hd2"/>
                </a:cxn>
              </a:cxnLst>
              <a:rect l="0" t="0" r="r" b="b"/>
              <a:pathLst>
                <a:path w="21550" h="21600" extrusionOk="0">
                  <a:moveTo>
                    <a:pt x="16700" y="21600"/>
                  </a:moveTo>
                  <a:cubicBezTo>
                    <a:pt x="16535" y="21600"/>
                    <a:pt x="16353" y="21475"/>
                    <a:pt x="15978" y="21107"/>
                  </a:cubicBezTo>
                  <a:cubicBezTo>
                    <a:pt x="15784" y="20917"/>
                    <a:pt x="15633" y="20739"/>
                    <a:pt x="15505" y="20586"/>
                  </a:cubicBezTo>
                  <a:cubicBezTo>
                    <a:pt x="15289" y="20328"/>
                    <a:pt x="15179" y="20204"/>
                    <a:pt x="15047" y="20204"/>
                  </a:cubicBezTo>
                  <a:cubicBezTo>
                    <a:pt x="15028" y="20204"/>
                    <a:pt x="15008" y="20207"/>
                    <a:pt x="14986" y="20212"/>
                  </a:cubicBezTo>
                  <a:lnTo>
                    <a:pt x="14877" y="20239"/>
                  </a:lnTo>
                  <a:lnTo>
                    <a:pt x="11631" y="13706"/>
                  </a:lnTo>
                  <a:lnTo>
                    <a:pt x="470" y="18676"/>
                  </a:lnTo>
                  <a:lnTo>
                    <a:pt x="0" y="18064"/>
                  </a:lnTo>
                  <a:lnTo>
                    <a:pt x="86" y="8045"/>
                  </a:lnTo>
                  <a:lnTo>
                    <a:pt x="237" y="7978"/>
                  </a:lnTo>
                  <a:cubicBezTo>
                    <a:pt x="1648" y="7346"/>
                    <a:pt x="4352" y="6276"/>
                    <a:pt x="4379" y="6265"/>
                  </a:cubicBezTo>
                  <a:lnTo>
                    <a:pt x="9957" y="3460"/>
                  </a:lnTo>
                  <a:lnTo>
                    <a:pt x="10025" y="3514"/>
                  </a:lnTo>
                  <a:cubicBezTo>
                    <a:pt x="10028" y="3515"/>
                    <a:pt x="10268" y="3703"/>
                    <a:pt x="10489" y="3703"/>
                  </a:cubicBezTo>
                  <a:cubicBezTo>
                    <a:pt x="10589" y="3703"/>
                    <a:pt x="10662" y="3664"/>
                    <a:pt x="10706" y="3587"/>
                  </a:cubicBezTo>
                  <a:lnTo>
                    <a:pt x="10817" y="3396"/>
                  </a:lnTo>
                  <a:cubicBezTo>
                    <a:pt x="11045" y="3005"/>
                    <a:pt x="11328" y="2520"/>
                    <a:pt x="11328" y="2145"/>
                  </a:cubicBezTo>
                  <a:cubicBezTo>
                    <a:pt x="11328" y="1436"/>
                    <a:pt x="12223" y="778"/>
                    <a:pt x="12973" y="351"/>
                  </a:cubicBezTo>
                  <a:lnTo>
                    <a:pt x="13182" y="232"/>
                  </a:lnTo>
                  <a:lnTo>
                    <a:pt x="13234" y="605"/>
                  </a:lnTo>
                  <a:cubicBezTo>
                    <a:pt x="13270" y="865"/>
                    <a:pt x="13315" y="1132"/>
                    <a:pt x="13363" y="1403"/>
                  </a:cubicBezTo>
                  <a:cubicBezTo>
                    <a:pt x="13521" y="1131"/>
                    <a:pt x="13609" y="766"/>
                    <a:pt x="13699" y="338"/>
                  </a:cubicBezTo>
                  <a:lnTo>
                    <a:pt x="13720" y="244"/>
                  </a:lnTo>
                  <a:lnTo>
                    <a:pt x="13769" y="166"/>
                  </a:lnTo>
                  <a:lnTo>
                    <a:pt x="13890" y="0"/>
                  </a:lnTo>
                  <a:lnTo>
                    <a:pt x="14014" y="158"/>
                  </a:lnTo>
                  <a:cubicBezTo>
                    <a:pt x="14590" y="889"/>
                    <a:pt x="15100" y="2321"/>
                    <a:pt x="14960" y="3642"/>
                  </a:cubicBezTo>
                  <a:cubicBezTo>
                    <a:pt x="14906" y="4148"/>
                    <a:pt x="14763" y="4568"/>
                    <a:pt x="14625" y="4975"/>
                  </a:cubicBezTo>
                  <a:cubicBezTo>
                    <a:pt x="14408" y="5612"/>
                    <a:pt x="14237" y="6116"/>
                    <a:pt x="14424" y="6817"/>
                  </a:cubicBezTo>
                  <a:cubicBezTo>
                    <a:pt x="14531" y="7218"/>
                    <a:pt x="14835" y="7620"/>
                    <a:pt x="15128" y="8008"/>
                  </a:cubicBezTo>
                  <a:cubicBezTo>
                    <a:pt x="15351" y="8303"/>
                    <a:pt x="15561" y="8581"/>
                    <a:pt x="15713" y="8885"/>
                  </a:cubicBezTo>
                  <a:cubicBezTo>
                    <a:pt x="15856" y="9176"/>
                    <a:pt x="15986" y="9468"/>
                    <a:pt x="16115" y="9757"/>
                  </a:cubicBezTo>
                  <a:cubicBezTo>
                    <a:pt x="16357" y="10301"/>
                    <a:pt x="16585" y="10814"/>
                    <a:pt x="16882" y="11276"/>
                  </a:cubicBezTo>
                  <a:cubicBezTo>
                    <a:pt x="17044" y="11528"/>
                    <a:pt x="17210" y="11763"/>
                    <a:pt x="17374" y="11996"/>
                  </a:cubicBezTo>
                  <a:cubicBezTo>
                    <a:pt x="17612" y="12333"/>
                    <a:pt x="17856" y="12679"/>
                    <a:pt x="18084" y="13072"/>
                  </a:cubicBezTo>
                  <a:cubicBezTo>
                    <a:pt x="18167" y="12264"/>
                    <a:pt x="18452" y="11712"/>
                    <a:pt x="18918" y="11462"/>
                  </a:cubicBezTo>
                  <a:cubicBezTo>
                    <a:pt x="18584" y="10534"/>
                    <a:pt x="18471" y="9533"/>
                    <a:pt x="18645" y="8901"/>
                  </a:cubicBezTo>
                  <a:cubicBezTo>
                    <a:pt x="18745" y="8536"/>
                    <a:pt x="18935" y="8327"/>
                    <a:pt x="19166" y="8327"/>
                  </a:cubicBezTo>
                  <a:cubicBezTo>
                    <a:pt x="19462" y="8327"/>
                    <a:pt x="19812" y="8657"/>
                    <a:pt x="20208" y="9306"/>
                  </a:cubicBezTo>
                  <a:cubicBezTo>
                    <a:pt x="20599" y="9944"/>
                    <a:pt x="20963" y="11363"/>
                    <a:pt x="20896" y="12631"/>
                  </a:cubicBezTo>
                  <a:cubicBezTo>
                    <a:pt x="20856" y="13400"/>
                    <a:pt x="20661" y="14000"/>
                    <a:pt x="20332" y="14365"/>
                  </a:cubicBezTo>
                  <a:cubicBezTo>
                    <a:pt x="20017" y="14717"/>
                    <a:pt x="19658" y="14792"/>
                    <a:pt x="19312" y="14864"/>
                  </a:cubicBezTo>
                  <a:cubicBezTo>
                    <a:pt x="18843" y="14961"/>
                    <a:pt x="18439" y="15045"/>
                    <a:pt x="18181" y="15774"/>
                  </a:cubicBezTo>
                  <a:cubicBezTo>
                    <a:pt x="18024" y="16220"/>
                    <a:pt x="17989" y="16698"/>
                    <a:pt x="18080" y="17156"/>
                  </a:cubicBezTo>
                  <a:cubicBezTo>
                    <a:pt x="18182" y="17666"/>
                    <a:pt x="18437" y="18091"/>
                    <a:pt x="18763" y="18295"/>
                  </a:cubicBezTo>
                  <a:cubicBezTo>
                    <a:pt x="18907" y="18385"/>
                    <a:pt x="19072" y="18430"/>
                    <a:pt x="19254" y="18430"/>
                  </a:cubicBezTo>
                  <a:cubicBezTo>
                    <a:pt x="19788" y="18430"/>
                    <a:pt x="20383" y="18054"/>
                    <a:pt x="20908" y="17723"/>
                  </a:cubicBezTo>
                  <a:cubicBezTo>
                    <a:pt x="21024" y="17649"/>
                    <a:pt x="21136" y="17579"/>
                    <a:pt x="21241" y="17516"/>
                  </a:cubicBezTo>
                  <a:lnTo>
                    <a:pt x="21429" y="17403"/>
                  </a:lnTo>
                  <a:lnTo>
                    <a:pt x="21498" y="17730"/>
                  </a:lnTo>
                  <a:cubicBezTo>
                    <a:pt x="21600" y="18216"/>
                    <a:pt x="21532" y="18570"/>
                    <a:pt x="21456" y="18782"/>
                  </a:cubicBezTo>
                  <a:cubicBezTo>
                    <a:pt x="21144" y="19664"/>
                    <a:pt x="20099" y="19859"/>
                    <a:pt x="19089" y="20048"/>
                  </a:cubicBezTo>
                  <a:cubicBezTo>
                    <a:pt x="18486" y="20160"/>
                    <a:pt x="17862" y="20277"/>
                    <a:pt x="17631" y="20525"/>
                  </a:cubicBezTo>
                  <a:cubicBezTo>
                    <a:pt x="17406" y="20771"/>
                    <a:pt x="17274" y="20991"/>
                    <a:pt x="17167" y="21167"/>
                  </a:cubicBezTo>
                  <a:cubicBezTo>
                    <a:pt x="17027" y="21399"/>
                    <a:pt x="16906" y="21600"/>
                    <a:pt x="16700" y="21600"/>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61" name="Shape 211"/>
            <p:cNvSpPr/>
            <p:nvPr/>
          </p:nvSpPr>
          <p:spPr>
            <a:xfrm>
              <a:off x="5055931" y="5107893"/>
              <a:ext cx="830483" cy="731524"/>
            </a:xfrm>
            <a:custGeom>
              <a:avLst/>
              <a:gdLst/>
              <a:ahLst/>
              <a:cxnLst>
                <a:cxn ang="0">
                  <a:pos x="wd2" y="hd2"/>
                </a:cxn>
                <a:cxn ang="5400000">
                  <a:pos x="wd2" y="hd2"/>
                </a:cxn>
                <a:cxn ang="10800000">
                  <a:pos x="wd2" y="hd2"/>
                </a:cxn>
                <a:cxn ang="16200000">
                  <a:pos x="wd2" y="hd2"/>
                </a:cxn>
              </a:cxnLst>
              <a:rect l="0" t="0" r="r" b="b"/>
              <a:pathLst>
                <a:path w="21539" h="21600" extrusionOk="0">
                  <a:moveTo>
                    <a:pt x="16558" y="21600"/>
                  </a:moveTo>
                  <a:cubicBezTo>
                    <a:pt x="16521" y="21600"/>
                    <a:pt x="16483" y="21594"/>
                    <a:pt x="16444" y="21584"/>
                  </a:cubicBezTo>
                  <a:lnTo>
                    <a:pt x="16359" y="21560"/>
                  </a:lnTo>
                  <a:lnTo>
                    <a:pt x="16349" y="21460"/>
                  </a:lnTo>
                  <a:cubicBezTo>
                    <a:pt x="16324" y="21205"/>
                    <a:pt x="16376" y="20813"/>
                    <a:pt x="16438" y="20440"/>
                  </a:cubicBezTo>
                  <a:cubicBezTo>
                    <a:pt x="16188" y="20372"/>
                    <a:pt x="15698" y="20294"/>
                    <a:pt x="15273" y="20294"/>
                  </a:cubicBezTo>
                  <a:cubicBezTo>
                    <a:pt x="14834" y="20294"/>
                    <a:pt x="14716" y="20378"/>
                    <a:pt x="14691" y="20403"/>
                  </a:cubicBezTo>
                  <a:cubicBezTo>
                    <a:pt x="14624" y="20470"/>
                    <a:pt x="14567" y="20650"/>
                    <a:pt x="14543" y="20873"/>
                  </a:cubicBezTo>
                  <a:lnTo>
                    <a:pt x="14527" y="21026"/>
                  </a:lnTo>
                  <a:lnTo>
                    <a:pt x="14394" y="20997"/>
                  </a:lnTo>
                  <a:cubicBezTo>
                    <a:pt x="14320" y="20981"/>
                    <a:pt x="14227" y="20973"/>
                    <a:pt x="14100" y="20973"/>
                  </a:cubicBezTo>
                  <a:cubicBezTo>
                    <a:pt x="14022" y="20973"/>
                    <a:pt x="13939" y="20976"/>
                    <a:pt x="13855" y="20979"/>
                  </a:cubicBezTo>
                  <a:cubicBezTo>
                    <a:pt x="13766" y="20982"/>
                    <a:pt x="13675" y="20984"/>
                    <a:pt x="13586" y="20984"/>
                  </a:cubicBezTo>
                  <a:cubicBezTo>
                    <a:pt x="13325" y="20984"/>
                    <a:pt x="13030" y="20962"/>
                    <a:pt x="12826" y="20792"/>
                  </a:cubicBezTo>
                  <a:cubicBezTo>
                    <a:pt x="12617" y="20617"/>
                    <a:pt x="12540" y="20339"/>
                    <a:pt x="12465" y="20069"/>
                  </a:cubicBezTo>
                  <a:cubicBezTo>
                    <a:pt x="12401" y="19840"/>
                    <a:pt x="12340" y="19622"/>
                    <a:pt x="12206" y="19482"/>
                  </a:cubicBezTo>
                  <a:cubicBezTo>
                    <a:pt x="11973" y="19240"/>
                    <a:pt x="11645" y="19148"/>
                    <a:pt x="11297" y="19050"/>
                  </a:cubicBezTo>
                  <a:cubicBezTo>
                    <a:pt x="11000" y="18966"/>
                    <a:pt x="10692" y="18879"/>
                    <a:pt x="10437" y="18688"/>
                  </a:cubicBezTo>
                  <a:cubicBezTo>
                    <a:pt x="10374" y="18641"/>
                    <a:pt x="10311" y="18593"/>
                    <a:pt x="10249" y="18545"/>
                  </a:cubicBezTo>
                  <a:cubicBezTo>
                    <a:pt x="9896" y="18273"/>
                    <a:pt x="9562" y="18015"/>
                    <a:pt x="9149" y="17971"/>
                  </a:cubicBezTo>
                  <a:cubicBezTo>
                    <a:pt x="9064" y="17962"/>
                    <a:pt x="8947" y="17952"/>
                    <a:pt x="8819" y="17952"/>
                  </a:cubicBezTo>
                  <a:cubicBezTo>
                    <a:pt x="8561" y="17952"/>
                    <a:pt x="8116" y="17992"/>
                    <a:pt x="8033" y="18257"/>
                  </a:cubicBezTo>
                  <a:cubicBezTo>
                    <a:pt x="7984" y="18414"/>
                    <a:pt x="8095" y="18634"/>
                    <a:pt x="8203" y="18847"/>
                  </a:cubicBezTo>
                  <a:cubicBezTo>
                    <a:pt x="8306" y="19051"/>
                    <a:pt x="8413" y="19261"/>
                    <a:pt x="8419" y="19476"/>
                  </a:cubicBezTo>
                  <a:lnTo>
                    <a:pt x="8421" y="19569"/>
                  </a:lnTo>
                  <a:lnTo>
                    <a:pt x="8347" y="19610"/>
                  </a:lnTo>
                  <a:cubicBezTo>
                    <a:pt x="8282" y="19645"/>
                    <a:pt x="8213" y="19663"/>
                    <a:pt x="8142" y="19663"/>
                  </a:cubicBezTo>
                  <a:cubicBezTo>
                    <a:pt x="7998" y="19663"/>
                    <a:pt x="7868" y="19588"/>
                    <a:pt x="7754" y="19522"/>
                  </a:cubicBezTo>
                  <a:cubicBezTo>
                    <a:pt x="7697" y="19489"/>
                    <a:pt x="7640" y="19456"/>
                    <a:pt x="7582" y="19434"/>
                  </a:cubicBezTo>
                  <a:cubicBezTo>
                    <a:pt x="7423" y="19377"/>
                    <a:pt x="7248" y="19350"/>
                    <a:pt x="7032" y="19350"/>
                  </a:cubicBezTo>
                  <a:cubicBezTo>
                    <a:pt x="6985" y="19350"/>
                    <a:pt x="6937" y="19351"/>
                    <a:pt x="6888" y="19353"/>
                  </a:cubicBezTo>
                  <a:cubicBezTo>
                    <a:pt x="6795" y="19472"/>
                    <a:pt x="6665" y="19534"/>
                    <a:pt x="6511" y="19534"/>
                  </a:cubicBezTo>
                  <a:cubicBezTo>
                    <a:pt x="6225" y="19534"/>
                    <a:pt x="5900" y="19326"/>
                    <a:pt x="5662" y="19173"/>
                  </a:cubicBezTo>
                  <a:cubicBezTo>
                    <a:pt x="5610" y="19140"/>
                    <a:pt x="5563" y="19109"/>
                    <a:pt x="5523" y="19086"/>
                  </a:cubicBezTo>
                  <a:cubicBezTo>
                    <a:pt x="5342" y="18980"/>
                    <a:pt x="5226" y="18869"/>
                    <a:pt x="5134" y="18780"/>
                  </a:cubicBezTo>
                  <a:cubicBezTo>
                    <a:pt x="5012" y="18663"/>
                    <a:pt x="4953" y="18612"/>
                    <a:pt x="4841" y="18612"/>
                  </a:cubicBezTo>
                  <a:cubicBezTo>
                    <a:pt x="4762" y="18612"/>
                    <a:pt x="4658" y="18638"/>
                    <a:pt x="4523" y="18692"/>
                  </a:cubicBezTo>
                  <a:cubicBezTo>
                    <a:pt x="4204" y="18821"/>
                    <a:pt x="3856" y="18865"/>
                    <a:pt x="3520" y="18908"/>
                  </a:cubicBezTo>
                  <a:cubicBezTo>
                    <a:pt x="3441" y="18918"/>
                    <a:pt x="3364" y="18928"/>
                    <a:pt x="3287" y="18939"/>
                  </a:cubicBezTo>
                  <a:cubicBezTo>
                    <a:pt x="2756" y="19014"/>
                    <a:pt x="2213" y="19091"/>
                    <a:pt x="1677" y="19150"/>
                  </a:cubicBezTo>
                  <a:lnTo>
                    <a:pt x="1611" y="19158"/>
                  </a:lnTo>
                  <a:lnTo>
                    <a:pt x="1568" y="19099"/>
                  </a:lnTo>
                  <a:cubicBezTo>
                    <a:pt x="1045" y="18388"/>
                    <a:pt x="891" y="17635"/>
                    <a:pt x="1098" y="16799"/>
                  </a:cubicBezTo>
                  <a:cubicBezTo>
                    <a:pt x="1170" y="16510"/>
                    <a:pt x="1271" y="16253"/>
                    <a:pt x="1369" y="16004"/>
                  </a:cubicBezTo>
                  <a:cubicBezTo>
                    <a:pt x="1455" y="15787"/>
                    <a:pt x="1536" y="15582"/>
                    <a:pt x="1600" y="15355"/>
                  </a:cubicBezTo>
                  <a:cubicBezTo>
                    <a:pt x="1733" y="14883"/>
                    <a:pt x="1825" y="14357"/>
                    <a:pt x="1914" y="13848"/>
                  </a:cubicBezTo>
                  <a:cubicBezTo>
                    <a:pt x="1980" y="13472"/>
                    <a:pt x="2048" y="13083"/>
                    <a:pt x="2133" y="12717"/>
                  </a:cubicBezTo>
                  <a:cubicBezTo>
                    <a:pt x="2346" y="11789"/>
                    <a:pt x="2305" y="10809"/>
                    <a:pt x="2019" y="10030"/>
                  </a:cubicBezTo>
                  <a:cubicBezTo>
                    <a:pt x="1920" y="9759"/>
                    <a:pt x="1768" y="9565"/>
                    <a:pt x="1607" y="9359"/>
                  </a:cubicBezTo>
                  <a:cubicBezTo>
                    <a:pt x="1511" y="9238"/>
                    <a:pt x="1413" y="9112"/>
                    <a:pt x="1324" y="8968"/>
                  </a:cubicBezTo>
                  <a:cubicBezTo>
                    <a:pt x="1117" y="8631"/>
                    <a:pt x="1132" y="8412"/>
                    <a:pt x="1148" y="8159"/>
                  </a:cubicBezTo>
                  <a:cubicBezTo>
                    <a:pt x="1157" y="8029"/>
                    <a:pt x="1167" y="7882"/>
                    <a:pt x="1146" y="7691"/>
                  </a:cubicBezTo>
                  <a:cubicBezTo>
                    <a:pt x="1112" y="7381"/>
                    <a:pt x="873" y="7159"/>
                    <a:pt x="620" y="6923"/>
                  </a:cubicBezTo>
                  <a:cubicBezTo>
                    <a:pt x="381" y="6701"/>
                    <a:pt x="134" y="6472"/>
                    <a:pt x="50" y="6145"/>
                  </a:cubicBezTo>
                  <a:cubicBezTo>
                    <a:pt x="-34" y="5823"/>
                    <a:pt x="5" y="5367"/>
                    <a:pt x="43" y="4927"/>
                  </a:cubicBezTo>
                  <a:cubicBezTo>
                    <a:pt x="65" y="4669"/>
                    <a:pt x="85" y="4426"/>
                    <a:pt x="79" y="4236"/>
                  </a:cubicBezTo>
                  <a:cubicBezTo>
                    <a:pt x="55" y="3504"/>
                    <a:pt x="66" y="2755"/>
                    <a:pt x="77" y="2031"/>
                  </a:cubicBezTo>
                  <a:cubicBezTo>
                    <a:pt x="84" y="1618"/>
                    <a:pt x="90" y="1205"/>
                    <a:pt x="90" y="795"/>
                  </a:cubicBezTo>
                  <a:lnTo>
                    <a:pt x="90" y="721"/>
                  </a:lnTo>
                  <a:lnTo>
                    <a:pt x="196" y="635"/>
                  </a:lnTo>
                  <a:lnTo>
                    <a:pt x="11905" y="0"/>
                  </a:lnTo>
                  <a:lnTo>
                    <a:pt x="11896" y="161"/>
                  </a:lnTo>
                  <a:cubicBezTo>
                    <a:pt x="11836" y="1150"/>
                    <a:pt x="12240" y="2011"/>
                    <a:pt x="12669" y="2922"/>
                  </a:cubicBezTo>
                  <a:lnTo>
                    <a:pt x="12794" y="3189"/>
                  </a:lnTo>
                  <a:cubicBezTo>
                    <a:pt x="13109" y="3867"/>
                    <a:pt x="13067" y="4043"/>
                    <a:pt x="12761" y="4296"/>
                  </a:cubicBezTo>
                  <a:cubicBezTo>
                    <a:pt x="12671" y="4370"/>
                    <a:pt x="12562" y="4460"/>
                    <a:pt x="12452" y="4618"/>
                  </a:cubicBezTo>
                  <a:cubicBezTo>
                    <a:pt x="12571" y="4755"/>
                    <a:pt x="12633" y="4902"/>
                    <a:pt x="12639" y="5058"/>
                  </a:cubicBezTo>
                  <a:cubicBezTo>
                    <a:pt x="12651" y="5406"/>
                    <a:pt x="12377" y="5703"/>
                    <a:pt x="12156" y="5941"/>
                  </a:cubicBezTo>
                  <a:cubicBezTo>
                    <a:pt x="12088" y="6014"/>
                    <a:pt x="12023" y="6084"/>
                    <a:pt x="11974" y="6148"/>
                  </a:cubicBezTo>
                  <a:cubicBezTo>
                    <a:pt x="11120" y="7261"/>
                    <a:pt x="10951" y="8449"/>
                    <a:pt x="10772" y="9708"/>
                  </a:cubicBezTo>
                  <a:cubicBezTo>
                    <a:pt x="10708" y="10160"/>
                    <a:pt x="10642" y="10625"/>
                    <a:pt x="10543" y="11103"/>
                  </a:cubicBezTo>
                  <a:cubicBezTo>
                    <a:pt x="10833" y="11079"/>
                    <a:pt x="11432" y="11074"/>
                    <a:pt x="12690" y="11063"/>
                  </a:cubicBezTo>
                  <a:cubicBezTo>
                    <a:pt x="13195" y="11059"/>
                    <a:pt x="13631" y="11055"/>
                    <a:pt x="13720" y="11048"/>
                  </a:cubicBezTo>
                  <a:cubicBezTo>
                    <a:pt x="14250" y="11008"/>
                    <a:pt x="14790" y="10938"/>
                    <a:pt x="15313" y="10869"/>
                  </a:cubicBezTo>
                  <a:cubicBezTo>
                    <a:pt x="16132" y="10763"/>
                    <a:pt x="16979" y="10653"/>
                    <a:pt x="17815" y="10653"/>
                  </a:cubicBezTo>
                  <a:cubicBezTo>
                    <a:pt x="17956" y="10653"/>
                    <a:pt x="18096" y="10656"/>
                    <a:pt x="18237" y="10662"/>
                  </a:cubicBezTo>
                  <a:lnTo>
                    <a:pt x="18320" y="10666"/>
                  </a:lnTo>
                  <a:lnTo>
                    <a:pt x="18350" y="10755"/>
                  </a:lnTo>
                  <a:cubicBezTo>
                    <a:pt x="18474" y="11131"/>
                    <a:pt x="18290" y="11512"/>
                    <a:pt x="18128" y="11848"/>
                  </a:cubicBezTo>
                  <a:cubicBezTo>
                    <a:pt x="18009" y="12093"/>
                    <a:pt x="17898" y="12324"/>
                    <a:pt x="17904" y="12525"/>
                  </a:cubicBezTo>
                  <a:cubicBezTo>
                    <a:pt x="17917" y="12905"/>
                    <a:pt x="18137" y="13124"/>
                    <a:pt x="18392" y="13377"/>
                  </a:cubicBezTo>
                  <a:cubicBezTo>
                    <a:pt x="18495" y="13479"/>
                    <a:pt x="18602" y="13586"/>
                    <a:pt x="18696" y="13706"/>
                  </a:cubicBezTo>
                  <a:cubicBezTo>
                    <a:pt x="18900" y="13971"/>
                    <a:pt x="19006" y="14269"/>
                    <a:pt x="19109" y="14558"/>
                  </a:cubicBezTo>
                  <a:cubicBezTo>
                    <a:pt x="19164" y="14711"/>
                    <a:pt x="19220" y="14870"/>
                    <a:pt x="19290" y="15019"/>
                  </a:cubicBezTo>
                  <a:lnTo>
                    <a:pt x="19353" y="15153"/>
                  </a:lnTo>
                  <a:lnTo>
                    <a:pt x="19211" y="15228"/>
                  </a:lnTo>
                  <a:lnTo>
                    <a:pt x="19196" y="15230"/>
                  </a:lnTo>
                  <a:cubicBezTo>
                    <a:pt x="19152" y="15244"/>
                    <a:pt x="19108" y="15253"/>
                    <a:pt x="19061" y="15258"/>
                  </a:cubicBezTo>
                  <a:cubicBezTo>
                    <a:pt x="19012" y="15265"/>
                    <a:pt x="18958" y="15268"/>
                    <a:pt x="18900" y="15268"/>
                  </a:cubicBezTo>
                  <a:cubicBezTo>
                    <a:pt x="18839" y="15268"/>
                    <a:pt x="18773" y="15265"/>
                    <a:pt x="18702" y="15257"/>
                  </a:cubicBezTo>
                  <a:cubicBezTo>
                    <a:pt x="18653" y="15251"/>
                    <a:pt x="18587" y="15238"/>
                    <a:pt x="18512" y="15222"/>
                  </a:cubicBezTo>
                  <a:cubicBezTo>
                    <a:pt x="18386" y="15197"/>
                    <a:pt x="18230" y="15164"/>
                    <a:pt x="18095" y="15164"/>
                  </a:cubicBezTo>
                  <a:cubicBezTo>
                    <a:pt x="17876" y="15164"/>
                    <a:pt x="17848" y="15248"/>
                    <a:pt x="17839" y="15276"/>
                  </a:cubicBezTo>
                  <a:cubicBezTo>
                    <a:pt x="17814" y="15348"/>
                    <a:pt x="17848" y="15404"/>
                    <a:pt x="17961" y="15536"/>
                  </a:cubicBezTo>
                  <a:cubicBezTo>
                    <a:pt x="18039" y="15628"/>
                    <a:pt x="18121" y="15724"/>
                    <a:pt x="18137" y="15854"/>
                  </a:cubicBezTo>
                  <a:lnTo>
                    <a:pt x="18146" y="15919"/>
                  </a:lnTo>
                  <a:lnTo>
                    <a:pt x="18106" y="15979"/>
                  </a:lnTo>
                  <a:cubicBezTo>
                    <a:pt x="18060" y="16040"/>
                    <a:pt x="17990" y="16040"/>
                    <a:pt x="17968" y="16040"/>
                  </a:cubicBezTo>
                  <a:cubicBezTo>
                    <a:pt x="17853" y="16040"/>
                    <a:pt x="17584" y="15969"/>
                    <a:pt x="17168" y="15829"/>
                  </a:cubicBezTo>
                  <a:cubicBezTo>
                    <a:pt x="16890" y="15737"/>
                    <a:pt x="16606" y="15561"/>
                    <a:pt x="16332" y="15391"/>
                  </a:cubicBezTo>
                  <a:cubicBezTo>
                    <a:pt x="15956" y="15158"/>
                    <a:pt x="15568" y="14917"/>
                    <a:pt x="15231" y="14900"/>
                  </a:cubicBezTo>
                  <a:lnTo>
                    <a:pt x="15198" y="14899"/>
                  </a:lnTo>
                  <a:cubicBezTo>
                    <a:pt x="15048" y="14899"/>
                    <a:pt x="14920" y="14955"/>
                    <a:pt x="14838" y="15056"/>
                  </a:cubicBezTo>
                  <a:cubicBezTo>
                    <a:pt x="14761" y="15150"/>
                    <a:pt x="14725" y="15284"/>
                    <a:pt x="14732" y="15442"/>
                  </a:cubicBezTo>
                  <a:cubicBezTo>
                    <a:pt x="14847" y="15600"/>
                    <a:pt x="15751" y="15986"/>
                    <a:pt x="16004" y="16052"/>
                  </a:cubicBezTo>
                  <a:cubicBezTo>
                    <a:pt x="16112" y="16081"/>
                    <a:pt x="16301" y="16092"/>
                    <a:pt x="16521" y="16106"/>
                  </a:cubicBezTo>
                  <a:cubicBezTo>
                    <a:pt x="17243" y="16149"/>
                    <a:pt x="18233" y="16208"/>
                    <a:pt x="18333" y="16958"/>
                  </a:cubicBezTo>
                  <a:cubicBezTo>
                    <a:pt x="18348" y="17078"/>
                    <a:pt x="18283" y="17181"/>
                    <a:pt x="18226" y="17271"/>
                  </a:cubicBezTo>
                  <a:cubicBezTo>
                    <a:pt x="18201" y="17310"/>
                    <a:pt x="18155" y="17384"/>
                    <a:pt x="18154" y="17410"/>
                  </a:cubicBezTo>
                  <a:cubicBezTo>
                    <a:pt x="18155" y="17460"/>
                    <a:pt x="18182" y="17500"/>
                    <a:pt x="18229" y="17566"/>
                  </a:cubicBezTo>
                  <a:cubicBezTo>
                    <a:pt x="18264" y="17616"/>
                    <a:pt x="18304" y="17672"/>
                    <a:pt x="18332" y="17745"/>
                  </a:cubicBezTo>
                  <a:lnTo>
                    <a:pt x="18387" y="17889"/>
                  </a:lnTo>
                  <a:cubicBezTo>
                    <a:pt x="18572" y="18373"/>
                    <a:pt x="18746" y="18831"/>
                    <a:pt x="19090" y="19203"/>
                  </a:cubicBezTo>
                  <a:cubicBezTo>
                    <a:pt x="19384" y="19519"/>
                    <a:pt x="19951" y="19722"/>
                    <a:pt x="20383" y="19782"/>
                  </a:cubicBezTo>
                  <a:cubicBezTo>
                    <a:pt x="20506" y="19799"/>
                    <a:pt x="20627" y="19800"/>
                    <a:pt x="20755" y="19801"/>
                  </a:cubicBezTo>
                  <a:cubicBezTo>
                    <a:pt x="20961" y="19802"/>
                    <a:pt x="21174" y="19803"/>
                    <a:pt x="21393" y="19877"/>
                  </a:cubicBezTo>
                  <a:cubicBezTo>
                    <a:pt x="21446" y="19894"/>
                    <a:pt x="21566" y="19962"/>
                    <a:pt x="21534" y="20222"/>
                  </a:cubicBezTo>
                  <a:cubicBezTo>
                    <a:pt x="21490" y="20579"/>
                    <a:pt x="21097" y="21453"/>
                    <a:pt x="20725" y="21453"/>
                  </a:cubicBezTo>
                  <a:cubicBezTo>
                    <a:pt x="20414" y="21447"/>
                    <a:pt x="20237" y="21132"/>
                    <a:pt x="20081" y="20855"/>
                  </a:cubicBezTo>
                  <a:cubicBezTo>
                    <a:pt x="19946" y="20617"/>
                    <a:pt x="19819" y="20392"/>
                    <a:pt x="19640" y="20354"/>
                  </a:cubicBezTo>
                  <a:cubicBezTo>
                    <a:pt x="19498" y="20324"/>
                    <a:pt x="19330" y="20311"/>
                    <a:pt x="19152" y="20297"/>
                  </a:cubicBezTo>
                  <a:cubicBezTo>
                    <a:pt x="18780" y="20268"/>
                    <a:pt x="18359" y="20235"/>
                    <a:pt x="18060" y="20026"/>
                  </a:cubicBezTo>
                  <a:cubicBezTo>
                    <a:pt x="17826" y="19861"/>
                    <a:pt x="17626" y="19668"/>
                    <a:pt x="17432" y="19482"/>
                  </a:cubicBezTo>
                  <a:cubicBezTo>
                    <a:pt x="17001" y="19067"/>
                    <a:pt x="16628" y="18709"/>
                    <a:pt x="15989" y="18709"/>
                  </a:cubicBezTo>
                  <a:lnTo>
                    <a:pt x="15834" y="18709"/>
                  </a:lnTo>
                  <a:cubicBezTo>
                    <a:pt x="15486" y="18709"/>
                    <a:pt x="15255" y="18695"/>
                    <a:pt x="14913" y="18423"/>
                  </a:cubicBezTo>
                  <a:cubicBezTo>
                    <a:pt x="14864" y="18384"/>
                    <a:pt x="14818" y="18345"/>
                    <a:pt x="14772" y="18307"/>
                  </a:cubicBezTo>
                  <a:cubicBezTo>
                    <a:pt x="14679" y="18229"/>
                    <a:pt x="14593" y="18157"/>
                    <a:pt x="14501" y="18095"/>
                  </a:cubicBezTo>
                  <a:cubicBezTo>
                    <a:pt x="14692" y="18661"/>
                    <a:pt x="15307" y="18927"/>
                    <a:pt x="15905" y="19186"/>
                  </a:cubicBezTo>
                  <a:cubicBezTo>
                    <a:pt x="16643" y="19506"/>
                    <a:pt x="17406" y="19836"/>
                    <a:pt x="17209" y="20757"/>
                  </a:cubicBezTo>
                  <a:cubicBezTo>
                    <a:pt x="17178" y="20898"/>
                    <a:pt x="17002" y="21600"/>
                    <a:pt x="16558" y="21600"/>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62" name="Shape 212"/>
            <p:cNvSpPr/>
            <p:nvPr/>
          </p:nvSpPr>
          <p:spPr>
            <a:xfrm>
              <a:off x="919377" y="2140415"/>
              <a:ext cx="1187032" cy="1036448"/>
            </a:xfrm>
            <a:custGeom>
              <a:avLst/>
              <a:gdLst/>
              <a:ahLst/>
              <a:cxnLst>
                <a:cxn ang="0">
                  <a:pos x="wd2" y="hd2"/>
                </a:cxn>
                <a:cxn ang="5400000">
                  <a:pos x="wd2" y="hd2"/>
                </a:cxn>
                <a:cxn ang="10800000">
                  <a:pos x="wd2" y="hd2"/>
                </a:cxn>
                <a:cxn ang="16200000">
                  <a:pos x="wd2" y="hd2"/>
                </a:cxn>
              </a:cxnLst>
              <a:rect l="0" t="0" r="r" b="b"/>
              <a:pathLst>
                <a:path w="21443" h="21600" extrusionOk="0">
                  <a:moveTo>
                    <a:pt x="10073" y="19796"/>
                  </a:moveTo>
                  <a:lnTo>
                    <a:pt x="11" y="16261"/>
                  </a:lnTo>
                  <a:lnTo>
                    <a:pt x="11" y="16186"/>
                  </a:lnTo>
                  <a:cubicBezTo>
                    <a:pt x="12" y="15975"/>
                    <a:pt x="9" y="15757"/>
                    <a:pt x="6" y="15536"/>
                  </a:cubicBezTo>
                  <a:cubicBezTo>
                    <a:pt x="-10" y="14353"/>
                    <a:pt x="-26" y="13129"/>
                    <a:pt x="456" y="12397"/>
                  </a:cubicBezTo>
                  <a:cubicBezTo>
                    <a:pt x="717" y="11762"/>
                    <a:pt x="1032" y="11226"/>
                    <a:pt x="1366" y="10658"/>
                  </a:cubicBezTo>
                  <a:cubicBezTo>
                    <a:pt x="1501" y="10427"/>
                    <a:pt x="1639" y="10193"/>
                    <a:pt x="1774" y="9949"/>
                  </a:cubicBezTo>
                  <a:cubicBezTo>
                    <a:pt x="2143" y="9285"/>
                    <a:pt x="2307" y="8670"/>
                    <a:pt x="2498" y="7958"/>
                  </a:cubicBezTo>
                  <a:cubicBezTo>
                    <a:pt x="2570" y="7685"/>
                    <a:pt x="2646" y="7404"/>
                    <a:pt x="2737" y="7106"/>
                  </a:cubicBezTo>
                  <a:cubicBezTo>
                    <a:pt x="3019" y="6185"/>
                    <a:pt x="3393" y="5274"/>
                    <a:pt x="3754" y="4392"/>
                  </a:cubicBezTo>
                  <a:cubicBezTo>
                    <a:pt x="3899" y="4037"/>
                    <a:pt x="4044" y="3684"/>
                    <a:pt x="4183" y="3331"/>
                  </a:cubicBezTo>
                  <a:cubicBezTo>
                    <a:pt x="4231" y="3207"/>
                    <a:pt x="4326" y="3022"/>
                    <a:pt x="4435" y="2808"/>
                  </a:cubicBezTo>
                  <a:cubicBezTo>
                    <a:pt x="4677" y="2332"/>
                    <a:pt x="5044" y="1613"/>
                    <a:pt x="5007" y="1320"/>
                  </a:cubicBezTo>
                  <a:cubicBezTo>
                    <a:pt x="5004" y="1295"/>
                    <a:pt x="4889" y="391"/>
                    <a:pt x="4889" y="391"/>
                  </a:cubicBezTo>
                  <a:lnTo>
                    <a:pt x="5001" y="0"/>
                  </a:lnTo>
                  <a:lnTo>
                    <a:pt x="5097" y="72"/>
                  </a:lnTo>
                  <a:cubicBezTo>
                    <a:pt x="5247" y="186"/>
                    <a:pt x="5423" y="300"/>
                    <a:pt x="5649" y="432"/>
                  </a:cubicBezTo>
                  <a:cubicBezTo>
                    <a:pt x="6386" y="861"/>
                    <a:pt x="7093" y="1364"/>
                    <a:pt x="7280" y="2133"/>
                  </a:cubicBezTo>
                  <a:cubicBezTo>
                    <a:pt x="7328" y="2331"/>
                    <a:pt x="7342" y="2575"/>
                    <a:pt x="7358" y="2833"/>
                  </a:cubicBezTo>
                  <a:cubicBezTo>
                    <a:pt x="7383" y="3236"/>
                    <a:pt x="7408" y="3652"/>
                    <a:pt x="7559" y="3891"/>
                  </a:cubicBezTo>
                  <a:cubicBezTo>
                    <a:pt x="7925" y="4467"/>
                    <a:pt x="8706" y="4516"/>
                    <a:pt x="9395" y="4560"/>
                  </a:cubicBezTo>
                  <a:cubicBezTo>
                    <a:pt x="9660" y="4576"/>
                    <a:pt x="9911" y="4592"/>
                    <a:pt x="10128" y="4635"/>
                  </a:cubicBezTo>
                  <a:cubicBezTo>
                    <a:pt x="10353" y="4680"/>
                    <a:pt x="10574" y="4729"/>
                    <a:pt x="10794" y="4777"/>
                  </a:cubicBezTo>
                  <a:cubicBezTo>
                    <a:pt x="11538" y="4940"/>
                    <a:pt x="12240" y="5094"/>
                    <a:pt x="12995" y="5100"/>
                  </a:cubicBezTo>
                  <a:cubicBezTo>
                    <a:pt x="14205" y="5108"/>
                    <a:pt x="15293" y="5140"/>
                    <a:pt x="16368" y="5436"/>
                  </a:cubicBezTo>
                  <a:cubicBezTo>
                    <a:pt x="17524" y="5755"/>
                    <a:pt x="18697" y="6094"/>
                    <a:pt x="19831" y="6423"/>
                  </a:cubicBezTo>
                  <a:lnTo>
                    <a:pt x="20979" y="6755"/>
                  </a:lnTo>
                  <a:lnTo>
                    <a:pt x="21058" y="6914"/>
                  </a:lnTo>
                  <a:cubicBezTo>
                    <a:pt x="21300" y="7390"/>
                    <a:pt x="21574" y="7930"/>
                    <a:pt x="21375" y="8502"/>
                  </a:cubicBezTo>
                  <a:cubicBezTo>
                    <a:pt x="21144" y="9168"/>
                    <a:pt x="20570" y="9851"/>
                    <a:pt x="20063" y="10453"/>
                  </a:cubicBezTo>
                  <a:cubicBezTo>
                    <a:pt x="19840" y="10718"/>
                    <a:pt x="19630" y="10969"/>
                    <a:pt x="19460" y="11203"/>
                  </a:cubicBezTo>
                  <a:cubicBezTo>
                    <a:pt x="19391" y="11297"/>
                    <a:pt x="19311" y="11383"/>
                    <a:pt x="19233" y="11467"/>
                  </a:cubicBezTo>
                  <a:cubicBezTo>
                    <a:pt x="19059" y="11654"/>
                    <a:pt x="18895" y="11831"/>
                    <a:pt x="18857" y="12087"/>
                  </a:cubicBezTo>
                  <a:cubicBezTo>
                    <a:pt x="18822" y="12325"/>
                    <a:pt x="18909" y="12550"/>
                    <a:pt x="19000" y="12788"/>
                  </a:cubicBezTo>
                  <a:cubicBezTo>
                    <a:pt x="19086" y="13013"/>
                    <a:pt x="19175" y="13246"/>
                    <a:pt x="19170" y="13509"/>
                  </a:cubicBezTo>
                  <a:cubicBezTo>
                    <a:pt x="19164" y="13799"/>
                    <a:pt x="18709" y="15649"/>
                    <a:pt x="18227" y="17606"/>
                  </a:cubicBezTo>
                  <a:cubicBezTo>
                    <a:pt x="17819" y="19263"/>
                    <a:pt x="17397" y="20976"/>
                    <a:pt x="17313" y="21497"/>
                  </a:cubicBezTo>
                  <a:lnTo>
                    <a:pt x="17297" y="21600"/>
                  </a:lnTo>
                  <a:cubicBezTo>
                    <a:pt x="17297" y="21600"/>
                    <a:pt x="10073" y="19796"/>
                    <a:pt x="10073" y="19796"/>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63" name="Shape 213"/>
            <p:cNvSpPr/>
            <p:nvPr/>
          </p:nvSpPr>
          <p:spPr>
            <a:xfrm>
              <a:off x="6671617" y="4543585"/>
              <a:ext cx="759318" cy="575350"/>
            </a:xfrm>
            <a:custGeom>
              <a:avLst/>
              <a:gdLst/>
              <a:ahLst/>
              <a:cxnLst>
                <a:cxn ang="0">
                  <a:pos x="wd2" y="hd2"/>
                </a:cxn>
                <a:cxn ang="5400000">
                  <a:pos x="wd2" y="hd2"/>
                </a:cxn>
                <a:cxn ang="10800000">
                  <a:pos x="wd2" y="hd2"/>
                </a:cxn>
                <a:cxn ang="16200000">
                  <a:pos x="wd2" y="hd2"/>
                </a:cxn>
              </a:cxnLst>
              <a:rect l="0" t="0" r="r" b="b"/>
              <a:pathLst>
                <a:path w="21568" h="21600" extrusionOk="0">
                  <a:moveTo>
                    <a:pt x="12660" y="21594"/>
                  </a:moveTo>
                  <a:cubicBezTo>
                    <a:pt x="12152" y="21557"/>
                    <a:pt x="11791" y="21422"/>
                    <a:pt x="11557" y="21181"/>
                  </a:cubicBezTo>
                  <a:lnTo>
                    <a:pt x="11512" y="21135"/>
                  </a:lnTo>
                  <a:lnTo>
                    <a:pt x="11504" y="21061"/>
                  </a:lnTo>
                  <a:cubicBezTo>
                    <a:pt x="11492" y="20931"/>
                    <a:pt x="11482" y="20789"/>
                    <a:pt x="11472" y="20640"/>
                  </a:cubicBezTo>
                  <a:cubicBezTo>
                    <a:pt x="11431" y="20046"/>
                    <a:pt x="11385" y="19372"/>
                    <a:pt x="11113" y="19014"/>
                  </a:cubicBezTo>
                  <a:cubicBezTo>
                    <a:pt x="10990" y="18851"/>
                    <a:pt x="10837" y="18766"/>
                    <a:pt x="10675" y="18676"/>
                  </a:cubicBezTo>
                  <a:cubicBezTo>
                    <a:pt x="10473" y="18563"/>
                    <a:pt x="10264" y="18447"/>
                    <a:pt x="10096" y="18180"/>
                  </a:cubicBezTo>
                  <a:cubicBezTo>
                    <a:pt x="9903" y="17872"/>
                    <a:pt x="9823" y="17462"/>
                    <a:pt x="9745" y="17066"/>
                  </a:cubicBezTo>
                  <a:cubicBezTo>
                    <a:pt x="9708" y="16881"/>
                    <a:pt x="9674" y="16706"/>
                    <a:pt x="9630" y="16552"/>
                  </a:cubicBezTo>
                  <a:cubicBezTo>
                    <a:pt x="9598" y="16442"/>
                    <a:pt x="9570" y="16300"/>
                    <a:pt x="9541" y="16149"/>
                  </a:cubicBezTo>
                  <a:cubicBezTo>
                    <a:pt x="9488" y="15877"/>
                    <a:pt x="9422" y="15540"/>
                    <a:pt x="9318" y="15403"/>
                  </a:cubicBezTo>
                  <a:cubicBezTo>
                    <a:pt x="9152" y="15188"/>
                    <a:pt x="8895" y="15067"/>
                    <a:pt x="8623" y="14939"/>
                  </a:cubicBezTo>
                  <a:cubicBezTo>
                    <a:pt x="8320" y="14797"/>
                    <a:pt x="8007" y="14650"/>
                    <a:pt x="7765" y="14353"/>
                  </a:cubicBezTo>
                  <a:cubicBezTo>
                    <a:pt x="7454" y="13974"/>
                    <a:pt x="7255" y="13604"/>
                    <a:pt x="7061" y="13245"/>
                  </a:cubicBezTo>
                  <a:cubicBezTo>
                    <a:pt x="6789" y="12740"/>
                    <a:pt x="6554" y="12304"/>
                    <a:pt x="6059" y="11921"/>
                  </a:cubicBezTo>
                  <a:cubicBezTo>
                    <a:pt x="5541" y="11518"/>
                    <a:pt x="5079" y="10963"/>
                    <a:pt x="4633" y="10427"/>
                  </a:cubicBezTo>
                  <a:cubicBezTo>
                    <a:pt x="4366" y="10105"/>
                    <a:pt x="4089" y="9773"/>
                    <a:pt x="3809" y="9486"/>
                  </a:cubicBezTo>
                  <a:cubicBezTo>
                    <a:pt x="3387" y="9053"/>
                    <a:pt x="3089" y="8493"/>
                    <a:pt x="2801" y="7952"/>
                  </a:cubicBezTo>
                  <a:cubicBezTo>
                    <a:pt x="2429" y="7253"/>
                    <a:pt x="2078" y="6592"/>
                    <a:pt x="1492" y="6254"/>
                  </a:cubicBezTo>
                  <a:cubicBezTo>
                    <a:pt x="1391" y="6196"/>
                    <a:pt x="1263" y="6143"/>
                    <a:pt x="1128" y="6087"/>
                  </a:cubicBezTo>
                  <a:cubicBezTo>
                    <a:pt x="638" y="5885"/>
                    <a:pt x="-32" y="5607"/>
                    <a:pt x="1" y="4744"/>
                  </a:cubicBezTo>
                  <a:cubicBezTo>
                    <a:pt x="20" y="4223"/>
                    <a:pt x="440" y="3695"/>
                    <a:pt x="810" y="3229"/>
                  </a:cubicBezTo>
                  <a:cubicBezTo>
                    <a:pt x="938" y="3067"/>
                    <a:pt x="1060" y="2914"/>
                    <a:pt x="1138" y="2791"/>
                  </a:cubicBezTo>
                  <a:lnTo>
                    <a:pt x="1155" y="2764"/>
                  </a:lnTo>
                  <a:lnTo>
                    <a:pt x="4084" y="692"/>
                  </a:lnTo>
                  <a:lnTo>
                    <a:pt x="10267" y="0"/>
                  </a:lnTo>
                  <a:lnTo>
                    <a:pt x="11088" y="1893"/>
                  </a:lnTo>
                  <a:lnTo>
                    <a:pt x="15575" y="950"/>
                  </a:lnTo>
                  <a:lnTo>
                    <a:pt x="21568" y="6795"/>
                  </a:lnTo>
                  <a:lnTo>
                    <a:pt x="21568" y="6964"/>
                  </a:lnTo>
                  <a:lnTo>
                    <a:pt x="21527" y="7019"/>
                  </a:lnTo>
                  <a:cubicBezTo>
                    <a:pt x="21297" y="7320"/>
                    <a:pt x="21033" y="7555"/>
                    <a:pt x="20698" y="7757"/>
                  </a:cubicBezTo>
                  <a:cubicBezTo>
                    <a:pt x="20008" y="8173"/>
                    <a:pt x="19566" y="8825"/>
                    <a:pt x="19262" y="9873"/>
                  </a:cubicBezTo>
                  <a:cubicBezTo>
                    <a:pt x="19142" y="10287"/>
                    <a:pt x="19087" y="10745"/>
                    <a:pt x="19029" y="11229"/>
                  </a:cubicBezTo>
                  <a:cubicBezTo>
                    <a:pt x="18955" y="11842"/>
                    <a:pt x="18878" y="12475"/>
                    <a:pt x="18659" y="13020"/>
                  </a:cubicBezTo>
                  <a:cubicBezTo>
                    <a:pt x="18502" y="13417"/>
                    <a:pt x="18313" y="13543"/>
                    <a:pt x="18131" y="13665"/>
                  </a:cubicBezTo>
                  <a:cubicBezTo>
                    <a:pt x="18030" y="13732"/>
                    <a:pt x="17927" y="13802"/>
                    <a:pt x="17818" y="13922"/>
                  </a:cubicBezTo>
                  <a:cubicBezTo>
                    <a:pt x="17581" y="14184"/>
                    <a:pt x="17573" y="14377"/>
                    <a:pt x="17560" y="14669"/>
                  </a:cubicBezTo>
                  <a:cubicBezTo>
                    <a:pt x="17552" y="14858"/>
                    <a:pt x="17543" y="15073"/>
                    <a:pt x="17470" y="15330"/>
                  </a:cubicBezTo>
                  <a:cubicBezTo>
                    <a:pt x="17344" y="15779"/>
                    <a:pt x="16966" y="15965"/>
                    <a:pt x="16632" y="16131"/>
                  </a:cubicBezTo>
                  <a:cubicBezTo>
                    <a:pt x="16425" y="16233"/>
                    <a:pt x="16189" y="16350"/>
                    <a:pt x="16170" y="16481"/>
                  </a:cubicBezTo>
                  <a:cubicBezTo>
                    <a:pt x="16162" y="16535"/>
                    <a:pt x="16179" y="16704"/>
                    <a:pt x="16498" y="17086"/>
                  </a:cubicBezTo>
                  <a:lnTo>
                    <a:pt x="16405" y="17224"/>
                  </a:lnTo>
                  <a:lnTo>
                    <a:pt x="16351" y="17388"/>
                  </a:lnTo>
                  <a:cubicBezTo>
                    <a:pt x="16244" y="17343"/>
                    <a:pt x="15264" y="17198"/>
                    <a:pt x="15009" y="17198"/>
                  </a:cubicBezTo>
                  <a:cubicBezTo>
                    <a:pt x="14761" y="17304"/>
                    <a:pt x="14758" y="17620"/>
                    <a:pt x="14782" y="18127"/>
                  </a:cubicBezTo>
                  <a:cubicBezTo>
                    <a:pt x="14793" y="18355"/>
                    <a:pt x="14804" y="18570"/>
                    <a:pt x="14770" y="18756"/>
                  </a:cubicBezTo>
                  <a:cubicBezTo>
                    <a:pt x="14602" y="19682"/>
                    <a:pt x="14091" y="20147"/>
                    <a:pt x="13597" y="20598"/>
                  </a:cubicBezTo>
                  <a:cubicBezTo>
                    <a:pt x="13326" y="20845"/>
                    <a:pt x="13045" y="21102"/>
                    <a:pt x="12831" y="21431"/>
                  </a:cubicBezTo>
                  <a:cubicBezTo>
                    <a:pt x="12812" y="21459"/>
                    <a:pt x="12796" y="21488"/>
                    <a:pt x="12780" y="21518"/>
                  </a:cubicBezTo>
                  <a:lnTo>
                    <a:pt x="12736" y="21600"/>
                  </a:lnTo>
                  <a:cubicBezTo>
                    <a:pt x="12736" y="21600"/>
                    <a:pt x="12660" y="21594"/>
                    <a:pt x="12660" y="21594"/>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64" name="Shape 214"/>
            <p:cNvSpPr/>
            <p:nvPr/>
          </p:nvSpPr>
          <p:spPr>
            <a:xfrm>
              <a:off x="6944143" y="2510137"/>
              <a:ext cx="1114530" cy="858970"/>
            </a:xfrm>
            <a:custGeom>
              <a:avLst/>
              <a:gdLst/>
              <a:ahLst/>
              <a:cxnLst>
                <a:cxn ang="0">
                  <a:pos x="wd2" y="hd2"/>
                </a:cxn>
                <a:cxn ang="5400000">
                  <a:pos x="wd2" y="hd2"/>
                </a:cxn>
                <a:cxn ang="10800000">
                  <a:pos x="wd2" y="hd2"/>
                </a:cxn>
                <a:cxn ang="16200000">
                  <a:pos x="wd2" y="hd2"/>
                </a:cxn>
              </a:cxnLst>
              <a:rect l="0" t="0" r="r" b="b"/>
              <a:pathLst>
                <a:path w="21557" h="21600" extrusionOk="0">
                  <a:moveTo>
                    <a:pt x="16054" y="21600"/>
                  </a:moveTo>
                  <a:cubicBezTo>
                    <a:pt x="15949" y="21600"/>
                    <a:pt x="15856" y="21567"/>
                    <a:pt x="15803" y="21511"/>
                  </a:cubicBezTo>
                  <a:cubicBezTo>
                    <a:pt x="15777" y="21485"/>
                    <a:pt x="15746" y="21434"/>
                    <a:pt x="15744" y="21343"/>
                  </a:cubicBezTo>
                  <a:cubicBezTo>
                    <a:pt x="15740" y="21137"/>
                    <a:pt x="15901" y="20785"/>
                    <a:pt x="16044" y="20619"/>
                  </a:cubicBezTo>
                  <a:cubicBezTo>
                    <a:pt x="16149" y="20497"/>
                    <a:pt x="16202" y="20117"/>
                    <a:pt x="16211" y="19993"/>
                  </a:cubicBezTo>
                  <a:lnTo>
                    <a:pt x="16211" y="19088"/>
                  </a:lnTo>
                  <a:cubicBezTo>
                    <a:pt x="15827" y="18900"/>
                    <a:pt x="13739" y="17879"/>
                    <a:pt x="13303" y="17758"/>
                  </a:cubicBezTo>
                  <a:cubicBezTo>
                    <a:pt x="12830" y="17627"/>
                    <a:pt x="12557" y="16587"/>
                    <a:pt x="12481" y="16256"/>
                  </a:cubicBezTo>
                  <a:lnTo>
                    <a:pt x="12051" y="16235"/>
                  </a:lnTo>
                  <a:lnTo>
                    <a:pt x="11712" y="15706"/>
                  </a:lnTo>
                  <a:cubicBezTo>
                    <a:pt x="11130" y="15891"/>
                    <a:pt x="6269" y="17435"/>
                    <a:pt x="5339" y="17731"/>
                  </a:cubicBezTo>
                  <a:cubicBezTo>
                    <a:pt x="4358" y="18043"/>
                    <a:pt x="442" y="18819"/>
                    <a:pt x="276" y="18852"/>
                  </a:cubicBezTo>
                  <a:lnTo>
                    <a:pt x="185" y="18870"/>
                  </a:lnTo>
                  <a:lnTo>
                    <a:pt x="0" y="17454"/>
                  </a:lnTo>
                  <a:lnTo>
                    <a:pt x="0" y="17399"/>
                  </a:lnTo>
                  <a:lnTo>
                    <a:pt x="31" y="17340"/>
                  </a:lnTo>
                  <a:cubicBezTo>
                    <a:pt x="306" y="17029"/>
                    <a:pt x="535" y="16694"/>
                    <a:pt x="778" y="16339"/>
                  </a:cubicBezTo>
                  <a:cubicBezTo>
                    <a:pt x="871" y="16204"/>
                    <a:pt x="964" y="16068"/>
                    <a:pt x="1061" y="15932"/>
                  </a:cubicBezTo>
                  <a:cubicBezTo>
                    <a:pt x="1147" y="15812"/>
                    <a:pt x="1216" y="15678"/>
                    <a:pt x="1291" y="15535"/>
                  </a:cubicBezTo>
                  <a:cubicBezTo>
                    <a:pt x="1351" y="15418"/>
                    <a:pt x="1414" y="15297"/>
                    <a:pt x="1487" y="15184"/>
                  </a:cubicBezTo>
                  <a:cubicBezTo>
                    <a:pt x="1525" y="15126"/>
                    <a:pt x="1570" y="15066"/>
                    <a:pt x="1617" y="15003"/>
                  </a:cubicBezTo>
                  <a:cubicBezTo>
                    <a:pt x="1741" y="14839"/>
                    <a:pt x="1882" y="14652"/>
                    <a:pt x="1898" y="14459"/>
                  </a:cubicBezTo>
                  <a:cubicBezTo>
                    <a:pt x="1908" y="14335"/>
                    <a:pt x="1868" y="14275"/>
                    <a:pt x="1808" y="14183"/>
                  </a:cubicBezTo>
                  <a:cubicBezTo>
                    <a:pt x="1766" y="14120"/>
                    <a:pt x="1719" y="14049"/>
                    <a:pt x="1687" y="13949"/>
                  </a:cubicBezTo>
                  <a:cubicBezTo>
                    <a:pt x="1659" y="13857"/>
                    <a:pt x="1664" y="13752"/>
                    <a:pt x="1668" y="13660"/>
                  </a:cubicBezTo>
                  <a:cubicBezTo>
                    <a:pt x="1671" y="13588"/>
                    <a:pt x="1674" y="13507"/>
                    <a:pt x="1658" y="13474"/>
                  </a:cubicBezTo>
                  <a:cubicBezTo>
                    <a:pt x="1621" y="13395"/>
                    <a:pt x="1415" y="13309"/>
                    <a:pt x="1247" y="13277"/>
                  </a:cubicBezTo>
                  <a:lnTo>
                    <a:pt x="1166" y="13262"/>
                  </a:lnTo>
                  <a:lnTo>
                    <a:pt x="1166" y="12260"/>
                  </a:lnTo>
                  <a:lnTo>
                    <a:pt x="1419" y="12088"/>
                  </a:lnTo>
                  <a:cubicBezTo>
                    <a:pt x="1885" y="11770"/>
                    <a:pt x="2365" y="11442"/>
                    <a:pt x="2879" y="11260"/>
                  </a:cubicBezTo>
                  <a:cubicBezTo>
                    <a:pt x="3050" y="11199"/>
                    <a:pt x="3239" y="11169"/>
                    <a:pt x="3457" y="11169"/>
                  </a:cubicBezTo>
                  <a:cubicBezTo>
                    <a:pt x="3659" y="11169"/>
                    <a:pt x="3864" y="11194"/>
                    <a:pt x="4063" y="11218"/>
                  </a:cubicBezTo>
                  <a:cubicBezTo>
                    <a:pt x="4258" y="11242"/>
                    <a:pt x="4459" y="11266"/>
                    <a:pt x="4653" y="11266"/>
                  </a:cubicBezTo>
                  <a:cubicBezTo>
                    <a:pt x="4775" y="11266"/>
                    <a:pt x="4883" y="11257"/>
                    <a:pt x="4985" y="11238"/>
                  </a:cubicBezTo>
                  <a:cubicBezTo>
                    <a:pt x="5048" y="11226"/>
                    <a:pt x="5155" y="11214"/>
                    <a:pt x="5285" y="11199"/>
                  </a:cubicBezTo>
                  <a:cubicBezTo>
                    <a:pt x="5570" y="11166"/>
                    <a:pt x="6236" y="11090"/>
                    <a:pt x="6327" y="10986"/>
                  </a:cubicBezTo>
                  <a:cubicBezTo>
                    <a:pt x="6420" y="10880"/>
                    <a:pt x="6511" y="10775"/>
                    <a:pt x="6603" y="10669"/>
                  </a:cubicBezTo>
                  <a:lnTo>
                    <a:pt x="6803" y="10438"/>
                  </a:lnTo>
                  <a:cubicBezTo>
                    <a:pt x="6916" y="10310"/>
                    <a:pt x="7005" y="10164"/>
                    <a:pt x="7100" y="10009"/>
                  </a:cubicBezTo>
                  <a:cubicBezTo>
                    <a:pt x="7191" y="9860"/>
                    <a:pt x="7285" y="9705"/>
                    <a:pt x="7403" y="9569"/>
                  </a:cubicBezTo>
                  <a:cubicBezTo>
                    <a:pt x="7485" y="9474"/>
                    <a:pt x="7596" y="9420"/>
                    <a:pt x="7703" y="9368"/>
                  </a:cubicBezTo>
                  <a:cubicBezTo>
                    <a:pt x="7817" y="9312"/>
                    <a:pt x="7926" y="9259"/>
                    <a:pt x="7976" y="9169"/>
                  </a:cubicBezTo>
                  <a:cubicBezTo>
                    <a:pt x="8055" y="9030"/>
                    <a:pt x="7924" y="8430"/>
                    <a:pt x="7822" y="8271"/>
                  </a:cubicBezTo>
                  <a:cubicBezTo>
                    <a:pt x="7807" y="8248"/>
                    <a:pt x="7773" y="8215"/>
                    <a:pt x="7741" y="8184"/>
                  </a:cubicBezTo>
                  <a:cubicBezTo>
                    <a:pt x="7647" y="8093"/>
                    <a:pt x="7531" y="7980"/>
                    <a:pt x="7536" y="7811"/>
                  </a:cubicBezTo>
                  <a:cubicBezTo>
                    <a:pt x="7541" y="7615"/>
                    <a:pt x="7667" y="7550"/>
                    <a:pt x="7750" y="7507"/>
                  </a:cubicBezTo>
                  <a:cubicBezTo>
                    <a:pt x="7792" y="7485"/>
                    <a:pt x="7835" y="7463"/>
                    <a:pt x="7851" y="7434"/>
                  </a:cubicBezTo>
                  <a:cubicBezTo>
                    <a:pt x="7921" y="7303"/>
                    <a:pt x="7896" y="7238"/>
                    <a:pt x="7888" y="7217"/>
                  </a:cubicBezTo>
                  <a:cubicBezTo>
                    <a:pt x="7831" y="7066"/>
                    <a:pt x="7565" y="6972"/>
                    <a:pt x="7404" y="6965"/>
                  </a:cubicBezTo>
                  <a:lnTo>
                    <a:pt x="7340" y="6962"/>
                  </a:lnTo>
                  <a:lnTo>
                    <a:pt x="7319" y="6883"/>
                  </a:lnTo>
                  <a:cubicBezTo>
                    <a:pt x="7191" y="6413"/>
                    <a:pt x="7285" y="6293"/>
                    <a:pt x="7510" y="6068"/>
                  </a:cubicBezTo>
                  <a:cubicBezTo>
                    <a:pt x="7539" y="6039"/>
                    <a:pt x="7572" y="6006"/>
                    <a:pt x="7607" y="5969"/>
                  </a:cubicBezTo>
                  <a:cubicBezTo>
                    <a:pt x="7900" y="5660"/>
                    <a:pt x="8086" y="5355"/>
                    <a:pt x="8247" y="4917"/>
                  </a:cubicBezTo>
                  <a:cubicBezTo>
                    <a:pt x="8309" y="4750"/>
                    <a:pt x="8330" y="4561"/>
                    <a:pt x="8352" y="4361"/>
                  </a:cubicBezTo>
                  <a:cubicBezTo>
                    <a:pt x="8380" y="4116"/>
                    <a:pt x="8408" y="3862"/>
                    <a:pt x="8516" y="3643"/>
                  </a:cubicBezTo>
                  <a:lnTo>
                    <a:pt x="8535" y="3605"/>
                  </a:lnTo>
                  <a:cubicBezTo>
                    <a:pt x="8762" y="3145"/>
                    <a:pt x="8997" y="2670"/>
                    <a:pt x="9255" y="2222"/>
                  </a:cubicBezTo>
                  <a:cubicBezTo>
                    <a:pt x="9878" y="1143"/>
                    <a:pt x="11029" y="1044"/>
                    <a:pt x="11171" y="1036"/>
                  </a:cubicBezTo>
                  <a:lnTo>
                    <a:pt x="13830" y="0"/>
                  </a:lnTo>
                  <a:lnTo>
                    <a:pt x="13858" y="113"/>
                  </a:lnTo>
                  <a:cubicBezTo>
                    <a:pt x="14006" y="696"/>
                    <a:pt x="14140" y="1222"/>
                    <a:pt x="14286" y="1761"/>
                  </a:cubicBezTo>
                  <a:cubicBezTo>
                    <a:pt x="14333" y="1936"/>
                    <a:pt x="14406" y="2109"/>
                    <a:pt x="14476" y="2275"/>
                  </a:cubicBezTo>
                  <a:cubicBezTo>
                    <a:pt x="14563" y="2480"/>
                    <a:pt x="14652" y="2691"/>
                    <a:pt x="14701" y="2920"/>
                  </a:cubicBezTo>
                  <a:cubicBezTo>
                    <a:pt x="14752" y="3156"/>
                    <a:pt x="14727" y="3382"/>
                    <a:pt x="14702" y="3601"/>
                  </a:cubicBezTo>
                  <a:cubicBezTo>
                    <a:pt x="14686" y="3749"/>
                    <a:pt x="14670" y="3889"/>
                    <a:pt x="14678" y="4028"/>
                  </a:cubicBezTo>
                  <a:cubicBezTo>
                    <a:pt x="14692" y="4269"/>
                    <a:pt x="14775" y="4542"/>
                    <a:pt x="14849" y="4782"/>
                  </a:cubicBezTo>
                  <a:lnTo>
                    <a:pt x="14859" y="4815"/>
                  </a:lnTo>
                  <a:cubicBezTo>
                    <a:pt x="14926" y="5040"/>
                    <a:pt x="14969" y="5292"/>
                    <a:pt x="15013" y="5559"/>
                  </a:cubicBezTo>
                  <a:cubicBezTo>
                    <a:pt x="15097" y="6057"/>
                    <a:pt x="15183" y="6573"/>
                    <a:pt x="15440" y="6851"/>
                  </a:cubicBezTo>
                  <a:cubicBezTo>
                    <a:pt x="15482" y="6897"/>
                    <a:pt x="15521" y="6937"/>
                    <a:pt x="15557" y="6974"/>
                  </a:cubicBezTo>
                  <a:cubicBezTo>
                    <a:pt x="15747" y="7171"/>
                    <a:pt x="15873" y="7301"/>
                    <a:pt x="15948" y="7746"/>
                  </a:cubicBezTo>
                  <a:cubicBezTo>
                    <a:pt x="15953" y="7772"/>
                    <a:pt x="15963" y="7848"/>
                    <a:pt x="15979" y="7960"/>
                  </a:cubicBezTo>
                  <a:cubicBezTo>
                    <a:pt x="16198" y="9519"/>
                    <a:pt x="16311" y="10044"/>
                    <a:pt x="16368" y="10189"/>
                  </a:cubicBezTo>
                  <a:lnTo>
                    <a:pt x="16439" y="10165"/>
                  </a:lnTo>
                  <a:lnTo>
                    <a:pt x="16400" y="13538"/>
                  </a:lnTo>
                  <a:lnTo>
                    <a:pt x="16542" y="13675"/>
                  </a:lnTo>
                  <a:lnTo>
                    <a:pt x="16542" y="13737"/>
                  </a:lnTo>
                  <a:cubicBezTo>
                    <a:pt x="16542" y="13941"/>
                    <a:pt x="16579" y="14084"/>
                    <a:pt x="16621" y="14250"/>
                  </a:cubicBezTo>
                  <a:cubicBezTo>
                    <a:pt x="16646" y="14345"/>
                    <a:pt x="16671" y="14444"/>
                    <a:pt x="16692" y="14560"/>
                  </a:cubicBezTo>
                  <a:cubicBezTo>
                    <a:pt x="16730" y="14778"/>
                    <a:pt x="16746" y="15000"/>
                    <a:pt x="16762" y="15215"/>
                  </a:cubicBezTo>
                  <a:cubicBezTo>
                    <a:pt x="16779" y="15438"/>
                    <a:pt x="16794" y="15647"/>
                    <a:pt x="16832" y="15855"/>
                  </a:cubicBezTo>
                  <a:cubicBezTo>
                    <a:pt x="16847" y="15938"/>
                    <a:pt x="16860" y="16023"/>
                    <a:pt x="16874" y="16109"/>
                  </a:cubicBezTo>
                  <a:cubicBezTo>
                    <a:pt x="16904" y="16296"/>
                    <a:pt x="16935" y="16489"/>
                    <a:pt x="16980" y="16664"/>
                  </a:cubicBezTo>
                  <a:cubicBezTo>
                    <a:pt x="17009" y="16774"/>
                    <a:pt x="17055" y="16875"/>
                    <a:pt x="17104" y="16982"/>
                  </a:cubicBezTo>
                  <a:cubicBezTo>
                    <a:pt x="17135" y="17048"/>
                    <a:pt x="17165" y="17114"/>
                    <a:pt x="17192" y="17184"/>
                  </a:cubicBezTo>
                  <a:cubicBezTo>
                    <a:pt x="17276" y="17403"/>
                    <a:pt x="17213" y="17586"/>
                    <a:pt x="17167" y="17719"/>
                  </a:cubicBezTo>
                  <a:cubicBezTo>
                    <a:pt x="17130" y="17824"/>
                    <a:pt x="17110" y="17887"/>
                    <a:pt x="17129" y="17951"/>
                  </a:cubicBezTo>
                  <a:cubicBezTo>
                    <a:pt x="17173" y="18006"/>
                    <a:pt x="17537" y="18127"/>
                    <a:pt x="17651" y="18139"/>
                  </a:cubicBezTo>
                  <a:cubicBezTo>
                    <a:pt x="17660" y="18140"/>
                    <a:pt x="17669" y="18141"/>
                    <a:pt x="17679" y="18141"/>
                  </a:cubicBezTo>
                  <a:cubicBezTo>
                    <a:pt x="17692" y="18141"/>
                    <a:pt x="17705" y="18140"/>
                    <a:pt x="17718" y="18137"/>
                  </a:cubicBezTo>
                  <a:lnTo>
                    <a:pt x="17969" y="18081"/>
                  </a:lnTo>
                  <a:cubicBezTo>
                    <a:pt x="18214" y="17855"/>
                    <a:pt x="18450" y="17816"/>
                    <a:pt x="18718" y="17772"/>
                  </a:cubicBezTo>
                  <a:cubicBezTo>
                    <a:pt x="18792" y="17760"/>
                    <a:pt x="18869" y="17747"/>
                    <a:pt x="18951" y="17730"/>
                  </a:cubicBezTo>
                  <a:cubicBezTo>
                    <a:pt x="19086" y="17701"/>
                    <a:pt x="19254" y="17653"/>
                    <a:pt x="19350" y="17535"/>
                  </a:cubicBezTo>
                  <a:cubicBezTo>
                    <a:pt x="19414" y="17456"/>
                    <a:pt x="19430" y="17362"/>
                    <a:pt x="19450" y="17244"/>
                  </a:cubicBezTo>
                  <a:cubicBezTo>
                    <a:pt x="19465" y="17160"/>
                    <a:pt x="19480" y="17065"/>
                    <a:pt x="19518" y="16970"/>
                  </a:cubicBezTo>
                  <a:cubicBezTo>
                    <a:pt x="19673" y="16578"/>
                    <a:pt x="20004" y="16528"/>
                    <a:pt x="20275" y="16528"/>
                  </a:cubicBezTo>
                  <a:cubicBezTo>
                    <a:pt x="20333" y="16528"/>
                    <a:pt x="20390" y="16531"/>
                    <a:pt x="20444" y="16533"/>
                  </a:cubicBezTo>
                  <a:cubicBezTo>
                    <a:pt x="20444" y="16533"/>
                    <a:pt x="20551" y="16536"/>
                    <a:pt x="20551" y="16536"/>
                  </a:cubicBezTo>
                  <a:cubicBezTo>
                    <a:pt x="20595" y="16536"/>
                    <a:pt x="20645" y="16532"/>
                    <a:pt x="20701" y="16526"/>
                  </a:cubicBezTo>
                  <a:cubicBezTo>
                    <a:pt x="20781" y="16519"/>
                    <a:pt x="20875" y="16511"/>
                    <a:pt x="20969" y="16511"/>
                  </a:cubicBezTo>
                  <a:cubicBezTo>
                    <a:pt x="21102" y="16511"/>
                    <a:pt x="21509" y="16511"/>
                    <a:pt x="21553" y="16929"/>
                  </a:cubicBezTo>
                  <a:cubicBezTo>
                    <a:pt x="21600" y="17381"/>
                    <a:pt x="21216" y="17730"/>
                    <a:pt x="20907" y="18011"/>
                  </a:cubicBezTo>
                  <a:cubicBezTo>
                    <a:pt x="20818" y="18092"/>
                    <a:pt x="20734" y="18168"/>
                    <a:pt x="20681" y="18230"/>
                  </a:cubicBezTo>
                  <a:cubicBezTo>
                    <a:pt x="20207" y="18787"/>
                    <a:pt x="19674" y="19081"/>
                    <a:pt x="19110" y="19392"/>
                  </a:cubicBezTo>
                  <a:lnTo>
                    <a:pt x="18977" y="19466"/>
                  </a:lnTo>
                  <a:cubicBezTo>
                    <a:pt x="18871" y="19524"/>
                    <a:pt x="18732" y="19579"/>
                    <a:pt x="18584" y="19637"/>
                  </a:cubicBezTo>
                  <a:cubicBezTo>
                    <a:pt x="18199" y="19787"/>
                    <a:pt x="17728" y="19971"/>
                    <a:pt x="17612" y="20314"/>
                  </a:cubicBezTo>
                  <a:cubicBezTo>
                    <a:pt x="17614" y="20315"/>
                    <a:pt x="17615" y="20316"/>
                    <a:pt x="17617" y="20317"/>
                  </a:cubicBezTo>
                  <a:cubicBezTo>
                    <a:pt x="17635" y="20326"/>
                    <a:pt x="17654" y="20335"/>
                    <a:pt x="17676" y="20340"/>
                  </a:cubicBezTo>
                  <a:lnTo>
                    <a:pt x="17739" y="20356"/>
                  </a:lnTo>
                  <a:lnTo>
                    <a:pt x="17751" y="20437"/>
                  </a:lnTo>
                  <a:cubicBezTo>
                    <a:pt x="17772" y="20574"/>
                    <a:pt x="17757" y="20683"/>
                    <a:pt x="17706" y="20763"/>
                  </a:cubicBezTo>
                  <a:cubicBezTo>
                    <a:pt x="17629" y="20885"/>
                    <a:pt x="17494" y="20902"/>
                    <a:pt x="17373" y="20902"/>
                  </a:cubicBezTo>
                  <a:cubicBezTo>
                    <a:pt x="17319" y="20902"/>
                    <a:pt x="17262" y="20898"/>
                    <a:pt x="17203" y="20894"/>
                  </a:cubicBezTo>
                  <a:cubicBezTo>
                    <a:pt x="17144" y="20891"/>
                    <a:pt x="17083" y="20887"/>
                    <a:pt x="17024" y="20887"/>
                  </a:cubicBezTo>
                  <a:cubicBezTo>
                    <a:pt x="16789" y="20887"/>
                    <a:pt x="16678" y="20953"/>
                    <a:pt x="16640" y="21116"/>
                  </a:cubicBezTo>
                  <a:lnTo>
                    <a:pt x="16637" y="21128"/>
                  </a:lnTo>
                  <a:lnTo>
                    <a:pt x="16632" y="21139"/>
                  </a:lnTo>
                  <a:cubicBezTo>
                    <a:pt x="16456" y="21555"/>
                    <a:pt x="16169" y="21600"/>
                    <a:pt x="16054" y="21600"/>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65" name="Shape 215"/>
            <p:cNvSpPr/>
            <p:nvPr/>
          </p:nvSpPr>
          <p:spPr>
            <a:xfrm>
              <a:off x="7625460" y="3210654"/>
              <a:ext cx="204709" cy="466288"/>
            </a:xfrm>
            <a:custGeom>
              <a:avLst/>
              <a:gdLst/>
              <a:ahLst/>
              <a:cxnLst>
                <a:cxn ang="0">
                  <a:pos x="wd2" y="hd2"/>
                </a:cxn>
                <a:cxn ang="5400000">
                  <a:pos x="wd2" y="hd2"/>
                </a:cxn>
                <a:cxn ang="10800000">
                  <a:pos x="wd2" y="hd2"/>
                </a:cxn>
                <a:cxn ang="16200000">
                  <a:pos x="wd2" y="hd2"/>
                </a:cxn>
              </a:cxnLst>
              <a:rect l="0" t="0" r="r" b="b"/>
              <a:pathLst>
                <a:path w="20991" h="21600" extrusionOk="0">
                  <a:moveTo>
                    <a:pt x="8670" y="21442"/>
                  </a:moveTo>
                  <a:cubicBezTo>
                    <a:pt x="7731" y="21038"/>
                    <a:pt x="7208" y="20515"/>
                    <a:pt x="6746" y="20053"/>
                  </a:cubicBezTo>
                  <a:cubicBezTo>
                    <a:pt x="5995" y="19304"/>
                    <a:pt x="5402" y="18712"/>
                    <a:pt x="3399" y="18712"/>
                  </a:cubicBezTo>
                  <a:cubicBezTo>
                    <a:pt x="3218" y="18712"/>
                    <a:pt x="3029" y="18716"/>
                    <a:pt x="2828" y="18726"/>
                  </a:cubicBezTo>
                  <a:lnTo>
                    <a:pt x="2625" y="18736"/>
                  </a:lnTo>
                  <a:lnTo>
                    <a:pt x="2465" y="18678"/>
                  </a:lnTo>
                  <a:cubicBezTo>
                    <a:pt x="-609" y="17575"/>
                    <a:pt x="1409" y="14441"/>
                    <a:pt x="1496" y="14308"/>
                  </a:cubicBezTo>
                  <a:lnTo>
                    <a:pt x="1563" y="14206"/>
                  </a:lnTo>
                  <a:lnTo>
                    <a:pt x="1781" y="14165"/>
                  </a:lnTo>
                  <a:cubicBezTo>
                    <a:pt x="2290" y="14067"/>
                    <a:pt x="2724" y="13951"/>
                    <a:pt x="3071" y="13818"/>
                  </a:cubicBezTo>
                  <a:cubicBezTo>
                    <a:pt x="4320" y="13340"/>
                    <a:pt x="7569" y="11227"/>
                    <a:pt x="8519" y="10601"/>
                  </a:cubicBezTo>
                  <a:lnTo>
                    <a:pt x="1653" y="8216"/>
                  </a:lnTo>
                  <a:cubicBezTo>
                    <a:pt x="-68" y="7368"/>
                    <a:pt x="123" y="6664"/>
                    <a:pt x="573" y="5759"/>
                  </a:cubicBezTo>
                  <a:cubicBezTo>
                    <a:pt x="636" y="5636"/>
                    <a:pt x="697" y="5548"/>
                    <a:pt x="749" y="5473"/>
                  </a:cubicBezTo>
                  <a:cubicBezTo>
                    <a:pt x="871" y="5298"/>
                    <a:pt x="903" y="5251"/>
                    <a:pt x="723" y="4946"/>
                  </a:cubicBezTo>
                  <a:cubicBezTo>
                    <a:pt x="674" y="4862"/>
                    <a:pt x="562" y="4770"/>
                    <a:pt x="444" y="4673"/>
                  </a:cubicBezTo>
                  <a:cubicBezTo>
                    <a:pt x="205" y="4478"/>
                    <a:pt x="-66" y="4256"/>
                    <a:pt x="15" y="3981"/>
                  </a:cubicBezTo>
                  <a:cubicBezTo>
                    <a:pt x="99" y="3678"/>
                    <a:pt x="544" y="3347"/>
                    <a:pt x="975" y="3027"/>
                  </a:cubicBezTo>
                  <a:cubicBezTo>
                    <a:pt x="1261" y="2814"/>
                    <a:pt x="1531" y="2613"/>
                    <a:pt x="1659" y="2449"/>
                  </a:cubicBezTo>
                  <a:cubicBezTo>
                    <a:pt x="2240" y="1713"/>
                    <a:pt x="2814" y="941"/>
                    <a:pt x="2896" y="293"/>
                  </a:cubicBezTo>
                  <a:lnTo>
                    <a:pt x="2933" y="0"/>
                  </a:lnTo>
                  <a:lnTo>
                    <a:pt x="3550" y="92"/>
                  </a:lnTo>
                  <a:cubicBezTo>
                    <a:pt x="8151" y="777"/>
                    <a:pt x="16927" y="2278"/>
                    <a:pt x="17015" y="2293"/>
                  </a:cubicBezTo>
                  <a:lnTo>
                    <a:pt x="17337" y="2348"/>
                  </a:lnTo>
                  <a:lnTo>
                    <a:pt x="17337" y="4350"/>
                  </a:lnTo>
                  <a:cubicBezTo>
                    <a:pt x="17310" y="4481"/>
                    <a:pt x="17064" y="5435"/>
                    <a:pt x="16117" y="5816"/>
                  </a:cubicBezTo>
                  <a:cubicBezTo>
                    <a:pt x="15445" y="6087"/>
                    <a:pt x="14857" y="6612"/>
                    <a:pt x="14859" y="6786"/>
                  </a:cubicBezTo>
                  <a:cubicBezTo>
                    <a:pt x="14967" y="6808"/>
                    <a:pt x="15194" y="6836"/>
                    <a:pt x="15506" y="6836"/>
                  </a:cubicBezTo>
                  <a:cubicBezTo>
                    <a:pt x="15938" y="6836"/>
                    <a:pt x="17020" y="6776"/>
                    <a:pt x="17700" y="6220"/>
                  </a:cubicBezTo>
                  <a:lnTo>
                    <a:pt x="17739" y="6188"/>
                  </a:lnTo>
                  <a:lnTo>
                    <a:pt x="17764" y="6177"/>
                  </a:lnTo>
                  <a:lnTo>
                    <a:pt x="17809" y="6153"/>
                  </a:lnTo>
                  <a:lnTo>
                    <a:pt x="17994" y="6096"/>
                  </a:lnTo>
                  <a:lnTo>
                    <a:pt x="18167" y="6094"/>
                  </a:lnTo>
                  <a:cubicBezTo>
                    <a:pt x="18764" y="6094"/>
                    <a:pt x="20162" y="6868"/>
                    <a:pt x="20171" y="6876"/>
                  </a:cubicBezTo>
                  <a:cubicBezTo>
                    <a:pt x="20811" y="7365"/>
                    <a:pt x="20707" y="7803"/>
                    <a:pt x="20599" y="8266"/>
                  </a:cubicBezTo>
                  <a:lnTo>
                    <a:pt x="20580" y="8347"/>
                  </a:lnTo>
                  <a:cubicBezTo>
                    <a:pt x="20329" y="9432"/>
                    <a:pt x="20484" y="10201"/>
                    <a:pt x="20699" y="11265"/>
                  </a:cubicBezTo>
                  <a:lnTo>
                    <a:pt x="20755" y="11548"/>
                  </a:lnTo>
                  <a:cubicBezTo>
                    <a:pt x="20890" y="12228"/>
                    <a:pt x="20159" y="12966"/>
                    <a:pt x="19452" y="13679"/>
                  </a:cubicBezTo>
                  <a:cubicBezTo>
                    <a:pt x="19214" y="13919"/>
                    <a:pt x="18985" y="14150"/>
                    <a:pt x="18799" y="14370"/>
                  </a:cubicBezTo>
                  <a:cubicBezTo>
                    <a:pt x="19921" y="14496"/>
                    <a:pt x="20952" y="14852"/>
                    <a:pt x="20991" y="15377"/>
                  </a:cubicBezTo>
                  <a:lnTo>
                    <a:pt x="20991" y="15380"/>
                  </a:lnTo>
                  <a:lnTo>
                    <a:pt x="20492" y="15386"/>
                  </a:lnTo>
                  <a:lnTo>
                    <a:pt x="20649" y="15383"/>
                  </a:lnTo>
                  <a:lnTo>
                    <a:pt x="19993" y="15393"/>
                  </a:lnTo>
                  <a:cubicBezTo>
                    <a:pt x="20001" y="15478"/>
                    <a:pt x="20173" y="15556"/>
                    <a:pt x="20357" y="15556"/>
                  </a:cubicBezTo>
                  <a:cubicBezTo>
                    <a:pt x="19785" y="15597"/>
                    <a:pt x="16735" y="16684"/>
                    <a:pt x="16371" y="16882"/>
                  </a:cubicBezTo>
                  <a:cubicBezTo>
                    <a:pt x="15570" y="17417"/>
                    <a:pt x="15571" y="17819"/>
                    <a:pt x="15572" y="18284"/>
                  </a:cubicBezTo>
                  <a:cubicBezTo>
                    <a:pt x="15573" y="18565"/>
                    <a:pt x="15574" y="18856"/>
                    <a:pt x="15403" y="19195"/>
                  </a:cubicBezTo>
                  <a:cubicBezTo>
                    <a:pt x="14991" y="20010"/>
                    <a:pt x="13390" y="20369"/>
                    <a:pt x="11842" y="20716"/>
                  </a:cubicBezTo>
                  <a:cubicBezTo>
                    <a:pt x="10886" y="20931"/>
                    <a:pt x="9984" y="21133"/>
                    <a:pt x="9382" y="21430"/>
                  </a:cubicBezTo>
                  <a:lnTo>
                    <a:pt x="9038" y="21600"/>
                  </a:lnTo>
                  <a:cubicBezTo>
                    <a:pt x="9038" y="21600"/>
                    <a:pt x="8670" y="21442"/>
                    <a:pt x="8670" y="21442"/>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66" name="Shape 216"/>
            <p:cNvSpPr/>
            <p:nvPr/>
          </p:nvSpPr>
          <p:spPr>
            <a:xfrm>
              <a:off x="7654657" y="2442029"/>
              <a:ext cx="252706" cy="483394"/>
            </a:xfrm>
            <a:custGeom>
              <a:avLst/>
              <a:gdLst/>
              <a:ahLst/>
              <a:cxnLst>
                <a:cxn ang="0">
                  <a:pos x="wd2" y="hd2"/>
                </a:cxn>
                <a:cxn ang="5400000">
                  <a:pos x="wd2" y="hd2"/>
                </a:cxn>
                <a:cxn ang="10800000">
                  <a:pos x="wd2" y="hd2"/>
                </a:cxn>
                <a:cxn ang="16200000">
                  <a:pos x="wd2" y="hd2"/>
                </a:cxn>
              </a:cxnLst>
              <a:rect l="0" t="0" r="r" b="b"/>
              <a:pathLst>
                <a:path w="21575" h="21600" extrusionOk="0">
                  <a:moveTo>
                    <a:pt x="11871" y="21600"/>
                  </a:moveTo>
                  <a:cubicBezTo>
                    <a:pt x="11373" y="21600"/>
                    <a:pt x="10981" y="21600"/>
                    <a:pt x="9466" y="17258"/>
                  </a:cubicBezTo>
                  <a:cubicBezTo>
                    <a:pt x="9400" y="17068"/>
                    <a:pt x="9354" y="16937"/>
                    <a:pt x="9336" y="16893"/>
                  </a:cubicBezTo>
                  <a:cubicBezTo>
                    <a:pt x="9069" y="16253"/>
                    <a:pt x="8703" y="16102"/>
                    <a:pt x="7902" y="15769"/>
                  </a:cubicBezTo>
                  <a:cubicBezTo>
                    <a:pt x="7739" y="15701"/>
                    <a:pt x="7562" y="15628"/>
                    <a:pt x="7370" y="15544"/>
                  </a:cubicBezTo>
                  <a:cubicBezTo>
                    <a:pt x="6018" y="14954"/>
                    <a:pt x="5607" y="13964"/>
                    <a:pt x="5208" y="13007"/>
                  </a:cubicBezTo>
                  <a:cubicBezTo>
                    <a:pt x="5018" y="12550"/>
                    <a:pt x="4839" y="12118"/>
                    <a:pt x="4566" y="11752"/>
                  </a:cubicBezTo>
                  <a:lnTo>
                    <a:pt x="4523" y="11695"/>
                  </a:lnTo>
                  <a:cubicBezTo>
                    <a:pt x="4176" y="11238"/>
                    <a:pt x="3784" y="10721"/>
                    <a:pt x="3712" y="10226"/>
                  </a:cubicBezTo>
                  <a:cubicBezTo>
                    <a:pt x="3670" y="9932"/>
                    <a:pt x="3749" y="9648"/>
                    <a:pt x="3826" y="9373"/>
                  </a:cubicBezTo>
                  <a:cubicBezTo>
                    <a:pt x="3927" y="9013"/>
                    <a:pt x="4021" y="8673"/>
                    <a:pt x="3843" y="8342"/>
                  </a:cubicBezTo>
                  <a:cubicBezTo>
                    <a:pt x="3650" y="7983"/>
                    <a:pt x="3296" y="7646"/>
                    <a:pt x="2921" y="7289"/>
                  </a:cubicBezTo>
                  <a:cubicBezTo>
                    <a:pt x="2594" y="6977"/>
                    <a:pt x="2255" y="6655"/>
                    <a:pt x="2024" y="6310"/>
                  </a:cubicBezTo>
                  <a:cubicBezTo>
                    <a:pt x="1380" y="5349"/>
                    <a:pt x="763" y="4373"/>
                    <a:pt x="134" y="3373"/>
                  </a:cubicBezTo>
                  <a:lnTo>
                    <a:pt x="0" y="3161"/>
                  </a:lnTo>
                  <a:lnTo>
                    <a:pt x="20134" y="0"/>
                  </a:lnTo>
                  <a:lnTo>
                    <a:pt x="20304" y="73"/>
                  </a:lnTo>
                  <a:cubicBezTo>
                    <a:pt x="20519" y="165"/>
                    <a:pt x="20592" y="340"/>
                    <a:pt x="20711" y="1056"/>
                  </a:cubicBezTo>
                  <a:cubicBezTo>
                    <a:pt x="20730" y="1166"/>
                    <a:pt x="20743" y="1253"/>
                    <a:pt x="20755" y="1286"/>
                  </a:cubicBezTo>
                  <a:lnTo>
                    <a:pt x="20934" y="1753"/>
                  </a:lnTo>
                  <a:cubicBezTo>
                    <a:pt x="21239" y="2541"/>
                    <a:pt x="21555" y="3357"/>
                    <a:pt x="21575" y="4183"/>
                  </a:cubicBezTo>
                  <a:cubicBezTo>
                    <a:pt x="21600" y="5065"/>
                    <a:pt x="20713" y="5560"/>
                    <a:pt x="19931" y="5996"/>
                  </a:cubicBezTo>
                  <a:cubicBezTo>
                    <a:pt x="19320" y="6337"/>
                    <a:pt x="18742" y="6658"/>
                    <a:pt x="18532" y="7152"/>
                  </a:cubicBezTo>
                  <a:cubicBezTo>
                    <a:pt x="18339" y="7601"/>
                    <a:pt x="18526" y="8073"/>
                    <a:pt x="18724" y="8573"/>
                  </a:cubicBezTo>
                  <a:cubicBezTo>
                    <a:pt x="18926" y="9085"/>
                    <a:pt x="19135" y="9615"/>
                    <a:pt x="18948" y="10161"/>
                  </a:cubicBezTo>
                  <a:cubicBezTo>
                    <a:pt x="18766" y="10682"/>
                    <a:pt x="18726" y="11216"/>
                    <a:pt x="18687" y="11732"/>
                  </a:cubicBezTo>
                  <a:cubicBezTo>
                    <a:pt x="18662" y="12085"/>
                    <a:pt x="18634" y="12449"/>
                    <a:pt x="18563" y="12813"/>
                  </a:cubicBezTo>
                  <a:cubicBezTo>
                    <a:pt x="18523" y="13020"/>
                    <a:pt x="18451" y="13205"/>
                    <a:pt x="18380" y="13384"/>
                  </a:cubicBezTo>
                  <a:cubicBezTo>
                    <a:pt x="18238" y="13747"/>
                    <a:pt x="18115" y="14060"/>
                    <a:pt x="18325" y="14433"/>
                  </a:cubicBezTo>
                  <a:cubicBezTo>
                    <a:pt x="18428" y="14615"/>
                    <a:pt x="18553" y="14792"/>
                    <a:pt x="18679" y="14971"/>
                  </a:cubicBezTo>
                  <a:cubicBezTo>
                    <a:pt x="18892" y="15271"/>
                    <a:pt x="19111" y="15581"/>
                    <a:pt x="19243" y="15934"/>
                  </a:cubicBezTo>
                  <a:cubicBezTo>
                    <a:pt x="19457" y="16507"/>
                    <a:pt x="19395" y="17014"/>
                    <a:pt x="19337" y="17504"/>
                  </a:cubicBezTo>
                  <a:cubicBezTo>
                    <a:pt x="19254" y="18188"/>
                    <a:pt x="19183" y="18779"/>
                    <a:pt x="19851" y="19433"/>
                  </a:cubicBezTo>
                  <a:cubicBezTo>
                    <a:pt x="19962" y="19542"/>
                    <a:pt x="20697" y="20235"/>
                    <a:pt x="20697" y="20235"/>
                  </a:cubicBezTo>
                  <a:lnTo>
                    <a:pt x="20965" y="20488"/>
                  </a:lnTo>
                  <a:lnTo>
                    <a:pt x="20425" y="20552"/>
                  </a:lnTo>
                  <a:cubicBezTo>
                    <a:pt x="20369" y="20559"/>
                    <a:pt x="14861" y="21209"/>
                    <a:pt x="11993" y="21592"/>
                  </a:cubicBezTo>
                  <a:lnTo>
                    <a:pt x="11941" y="21599"/>
                  </a:lnTo>
                  <a:cubicBezTo>
                    <a:pt x="11941" y="21599"/>
                    <a:pt x="11871" y="21600"/>
                    <a:pt x="11871" y="21600"/>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67" name="Shape 217"/>
            <p:cNvSpPr/>
            <p:nvPr/>
          </p:nvSpPr>
          <p:spPr>
            <a:xfrm>
              <a:off x="802581" y="2909039"/>
              <a:ext cx="1201821" cy="2041881"/>
            </a:xfrm>
            <a:custGeom>
              <a:avLst/>
              <a:gdLst/>
              <a:ahLst/>
              <a:cxnLst>
                <a:cxn ang="0">
                  <a:pos x="wd2" y="hd2"/>
                </a:cxn>
                <a:cxn ang="5400000">
                  <a:pos x="wd2" y="hd2"/>
                </a:cxn>
                <a:cxn ang="10800000">
                  <a:pos x="wd2" y="hd2"/>
                </a:cxn>
                <a:cxn ang="16200000">
                  <a:pos x="wd2" y="hd2"/>
                </a:cxn>
              </a:cxnLst>
              <a:rect l="0" t="0" r="r" b="b"/>
              <a:pathLst>
                <a:path w="21490" h="21600" extrusionOk="0">
                  <a:moveTo>
                    <a:pt x="12287" y="21197"/>
                  </a:moveTo>
                  <a:cubicBezTo>
                    <a:pt x="12127" y="21187"/>
                    <a:pt x="12007" y="21149"/>
                    <a:pt x="11929" y="21083"/>
                  </a:cubicBezTo>
                  <a:cubicBezTo>
                    <a:pt x="11728" y="20911"/>
                    <a:pt x="11869" y="20591"/>
                    <a:pt x="11993" y="20309"/>
                  </a:cubicBezTo>
                  <a:cubicBezTo>
                    <a:pt x="12065" y="20145"/>
                    <a:pt x="12133" y="19990"/>
                    <a:pt x="12108" y="19917"/>
                  </a:cubicBezTo>
                  <a:cubicBezTo>
                    <a:pt x="12048" y="19743"/>
                    <a:pt x="11891" y="19687"/>
                    <a:pt x="11708" y="19621"/>
                  </a:cubicBezTo>
                  <a:cubicBezTo>
                    <a:pt x="11563" y="19569"/>
                    <a:pt x="11398" y="19510"/>
                    <a:pt x="11287" y="19386"/>
                  </a:cubicBezTo>
                  <a:cubicBezTo>
                    <a:pt x="11232" y="19324"/>
                    <a:pt x="11256" y="19255"/>
                    <a:pt x="11278" y="19195"/>
                  </a:cubicBezTo>
                  <a:cubicBezTo>
                    <a:pt x="11296" y="19144"/>
                    <a:pt x="11313" y="19096"/>
                    <a:pt x="11279" y="19065"/>
                  </a:cubicBezTo>
                  <a:cubicBezTo>
                    <a:pt x="11238" y="19027"/>
                    <a:pt x="11171" y="19015"/>
                    <a:pt x="11066" y="18999"/>
                  </a:cubicBezTo>
                  <a:cubicBezTo>
                    <a:pt x="10977" y="18986"/>
                    <a:pt x="10876" y="18971"/>
                    <a:pt x="10799" y="18925"/>
                  </a:cubicBezTo>
                  <a:cubicBezTo>
                    <a:pt x="10715" y="18875"/>
                    <a:pt x="10656" y="18806"/>
                    <a:pt x="10599" y="18740"/>
                  </a:cubicBezTo>
                  <a:cubicBezTo>
                    <a:pt x="10539" y="18669"/>
                    <a:pt x="10476" y="18595"/>
                    <a:pt x="10390" y="18560"/>
                  </a:cubicBezTo>
                  <a:cubicBezTo>
                    <a:pt x="10307" y="18526"/>
                    <a:pt x="10222" y="18521"/>
                    <a:pt x="10132" y="18517"/>
                  </a:cubicBezTo>
                  <a:cubicBezTo>
                    <a:pt x="10050" y="18513"/>
                    <a:pt x="9965" y="18509"/>
                    <a:pt x="9882" y="18482"/>
                  </a:cubicBezTo>
                  <a:cubicBezTo>
                    <a:pt x="9821" y="18463"/>
                    <a:pt x="9787" y="18461"/>
                    <a:pt x="9764" y="18461"/>
                  </a:cubicBezTo>
                  <a:lnTo>
                    <a:pt x="9713" y="18462"/>
                  </a:lnTo>
                  <a:cubicBezTo>
                    <a:pt x="9614" y="18462"/>
                    <a:pt x="9557" y="18423"/>
                    <a:pt x="9475" y="18341"/>
                  </a:cubicBezTo>
                  <a:cubicBezTo>
                    <a:pt x="9406" y="18273"/>
                    <a:pt x="9427" y="18186"/>
                    <a:pt x="9446" y="18102"/>
                  </a:cubicBezTo>
                  <a:cubicBezTo>
                    <a:pt x="9461" y="18041"/>
                    <a:pt x="9475" y="17978"/>
                    <a:pt x="9449" y="17937"/>
                  </a:cubicBezTo>
                  <a:cubicBezTo>
                    <a:pt x="9366" y="17807"/>
                    <a:pt x="9231" y="17782"/>
                    <a:pt x="9011" y="17782"/>
                  </a:cubicBezTo>
                  <a:cubicBezTo>
                    <a:pt x="8972" y="17782"/>
                    <a:pt x="8931" y="17783"/>
                    <a:pt x="8890" y="17784"/>
                  </a:cubicBezTo>
                  <a:cubicBezTo>
                    <a:pt x="8846" y="17785"/>
                    <a:pt x="8802" y="17786"/>
                    <a:pt x="8757" y="17786"/>
                  </a:cubicBezTo>
                  <a:cubicBezTo>
                    <a:pt x="8575" y="17786"/>
                    <a:pt x="8364" y="17773"/>
                    <a:pt x="8178" y="17679"/>
                  </a:cubicBezTo>
                  <a:cubicBezTo>
                    <a:pt x="7965" y="17571"/>
                    <a:pt x="7848" y="17415"/>
                    <a:pt x="7735" y="17264"/>
                  </a:cubicBezTo>
                  <a:cubicBezTo>
                    <a:pt x="7637" y="17132"/>
                    <a:pt x="7535" y="16995"/>
                    <a:pt x="7371" y="16896"/>
                  </a:cubicBezTo>
                  <a:cubicBezTo>
                    <a:pt x="6851" y="16584"/>
                    <a:pt x="6165" y="16401"/>
                    <a:pt x="5681" y="16303"/>
                  </a:cubicBezTo>
                  <a:cubicBezTo>
                    <a:pt x="5537" y="16274"/>
                    <a:pt x="5392" y="16249"/>
                    <a:pt x="5253" y="16226"/>
                  </a:cubicBezTo>
                  <a:cubicBezTo>
                    <a:pt x="4791" y="16147"/>
                    <a:pt x="4392" y="16079"/>
                    <a:pt x="4224" y="15885"/>
                  </a:cubicBezTo>
                  <a:cubicBezTo>
                    <a:pt x="4111" y="15756"/>
                    <a:pt x="4122" y="15584"/>
                    <a:pt x="4258" y="15361"/>
                  </a:cubicBezTo>
                  <a:cubicBezTo>
                    <a:pt x="4286" y="15314"/>
                    <a:pt x="4320" y="15268"/>
                    <a:pt x="4352" y="15224"/>
                  </a:cubicBezTo>
                  <a:cubicBezTo>
                    <a:pt x="4485" y="15046"/>
                    <a:pt x="4580" y="14918"/>
                    <a:pt x="4286" y="14777"/>
                  </a:cubicBezTo>
                  <a:lnTo>
                    <a:pt x="4271" y="14770"/>
                  </a:lnTo>
                  <a:lnTo>
                    <a:pt x="4262" y="14760"/>
                  </a:lnTo>
                  <a:cubicBezTo>
                    <a:pt x="4140" y="14610"/>
                    <a:pt x="4108" y="14455"/>
                    <a:pt x="4077" y="14305"/>
                  </a:cubicBezTo>
                  <a:cubicBezTo>
                    <a:pt x="4053" y="14187"/>
                    <a:pt x="4031" y="14076"/>
                    <a:pt x="3968" y="13967"/>
                  </a:cubicBezTo>
                  <a:cubicBezTo>
                    <a:pt x="3885" y="13824"/>
                    <a:pt x="3741" y="13685"/>
                    <a:pt x="3602" y="13550"/>
                  </a:cubicBezTo>
                  <a:cubicBezTo>
                    <a:pt x="3510" y="13459"/>
                    <a:pt x="3414" y="13366"/>
                    <a:pt x="3336" y="13272"/>
                  </a:cubicBezTo>
                  <a:cubicBezTo>
                    <a:pt x="2999" y="12866"/>
                    <a:pt x="2646" y="12371"/>
                    <a:pt x="2580" y="11788"/>
                  </a:cubicBezTo>
                  <a:lnTo>
                    <a:pt x="2577" y="11760"/>
                  </a:lnTo>
                  <a:cubicBezTo>
                    <a:pt x="2559" y="11604"/>
                    <a:pt x="2547" y="11500"/>
                    <a:pt x="2672" y="11349"/>
                  </a:cubicBezTo>
                  <a:cubicBezTo>
                    <a:pt x="2717" y="11295"/>
                    <a:pt x="2809" y="11251"/>
                    <a:pt x="2907" y="11205"/>
                  </a:cubicBezTo>
                  <a:cubicBezTo>
                    <a:pt x="3032" y="11146"/>
                    <a:pt x="3162" y="11085"/>
                    <a:pt x="3153" y="11012"/>
                  </a:cubicBezTo>
                  <a:cubicBezTo>
                    <a:pt x="3131" y="10827"/>
                    <a:pt x="2873" y="10755"/>
                    <a:pt x="2574" y="10673"/>
                  </a:cubicBezTo>
                  <a:cubicBezTo>
                    <a:pt x="2346" y="10609"/>
                    <a:pt x="2110" y="10544"/>
                    <a:pt x="1972" y="10419"/>
                  </a:cubicBezTo>
                  <a:cubicBezTo>
                    <a:pt x="1687" y="10163"/>
                    <a:pt x="1594" y="9718"/>
                    <a:pt x="1629" y="9391"/>
                  </a:cubicBezTo>
                  <a:cubicBezTo>
                    <a:pt x="1635" y="9327"/>
                    <a:pt x="1707" y="9281"/>
                    <a:pt x="1771" y="9240"/>
                  </a:cubicBezTo>
                  <a:cubicBezTo>
                    <a:pt x="1822" y="9207"/>
                    <a:pt x="1870" y="9175"/>
                    <a:pt x="1873" y="9143"/>
                  </a:cubicBezTo>
                  <a:cubicBezTo>
                    <a:pt x="1881" y="9078"/>
                    <a:pt x="1809" y="8975"/>
                    <a:pt x="1739" y="8876"/>
                  </a:cubicBezTo>
                  <a:cubicBezTo>
                    <a:pt x="1659" y="8761"/>
                    <a:pt x="1571" y="8637"/>
                    <a:pt x="1572" y="8529"/>
                  </a:cubicBezTo>
                  <a:cubicBezTo>
                    <a:pt x="1480" y="8560"/>
                    <a:pt x="1403" y="8574"/>
                    <a:pt x="1336" y="8574"/>
                  </a:cubicBezTo>
                  <a:cubicBezTo>
                    <a:pt x="1268" y="8574"/>
                    <a:pt x="1210" y="8559"/>
                    <a:pt x="1168" y="8529"/>
                  </a:cubicBezTo>
                  <a:cubicBezTo>
                    <a:pt x="1047" y="8443"/>
                    <a:pt x="1096" y="8257"/>
                    <a:pt x="1178" y="8005"/>
                  </a:cubicBezTo>
                  <a:cubicBezTo>
                    <a:pt x="1205" y="7921"/>
                    <a:pt x="1231" y="7840"/>
                    <a:pt x="1236" y="7788"/>
                  </a:cubicBezTo>
                  <a:cubicBezTo>
                    <a:pt x="1265" y="7466"/>
                    <a:pt x="1026" y="7172"/>
                    <a:pt x="774" y="6861"/>
                  </a:cubicBezTo>
                  <a:cubicBezTo>
                    <a:pt x="539" y="6573"/>
                    <a:pt x="297" y="6275"/>
                    <a:pt x="280" y="5948"/>
                  </a:cubicBezTo>
                  <a:cubicBezTo>
                    <a:pt x="270" y="5740"/>
                    <a:pt x="401" y="5577"/>
                    <a:pt x="527" y="5419"/>
                  </a:cubicBezTo>
                  <a:cubicBezTo>
                    <a:pt x="616" y="5309"/>
                    <a:pt x="707" y="5196"/>
                    <a:pt x="748" y="5067"/>
                  </a:cubicBezTo>
                  <a:cubicBezTo>
                    <a:pt x="869" y="4690"/>
                    <a:pt x="639" y="4405"/>
                    <a:pt x="397" y="4104"/>
                  </a:cubicBezTo>
                  <a:cubicBezTo>
                    <a:pt x="249" y="3922"/>
                    <a:pt x="97" y="3733"/>
                    <a:pt x="20" y="3517"/>
                  </a:cubicBezTo>
                  <a:cubicBezTo>
                    <a:pt x="-51" y="3319"/>
                    <a:pt x="73" y="2811"/>
                    <a:pt x="325" y="2641"/>
                  </a:cubicBezTo>
                  <a:cubicBezTo>
                    <a:pt x="457" y="2552"/>
                    <a:pt x="612" y="2543"/>
                    <a:pt x="736" y="2536"/>
                  </a:cubicBezTo>
                  <a:cubicBezTo>
                    <a:pt x="825" y="2531"/>
                    <a:pt x="902" y="2527"/>
                    <a:pt x="965" y="2497"/>
                  </a:cubicBezTo>
                  <a:cubicBezTo>
                    <a:pt x="1261" y="2360"/>
                    <a:pt x="1318" y="2098"/>
                    <a:pt x="1374" y="1845"/>
                  </a:cubicBezTo>
                  <a:cubicBezTo>
                    <a:pt x="1399" y="1732"/>
                    <a:pt x="1422" y="1625"/>
                    <a:pt x="1467" y="1530"/>
                  </a:cubicBezTo>
                  <a:cubicBezTo>
                    <a:pt x="1532" y="1390"/>
                    <a:pt x="1625" y="1258"/>
                    <a:pt x="1716" y="1129"/>
                  </a:cubicBezTo>
                  <a:cubicBezTo>
                    <a:pt x="1840" y="952"/>
                    <a:pt x="1958" y="784"/>
                    <a:pt x="2011" y="596"/>
                  </a:cubicBezTo>
                  <a:cubicBezTo>
                    <a:pt x="2049" y="463"/>
                    <a:pt x="2067" y="300"/>
                    <a:pt x="2069" y="69"/>
                  </a:cubicBezTo>
                  <a:lnTo>
                    <a:pt x="2069" y="0"/>
                  </a:lnTo>
                  <a:lnTo>
                    <a:pt x="12152" y="1817"/>
                  </a:lnTo>
                  <a:lnTo>
                    <a:pt x="9676" y="7488"/>
                  </a:lnTo>
                  <a:lnTo>
                    <a:pt x="20768" y="17357"/>
                  </a:lnTo>
                  <a:lnTo>
                    <a:pt x="20765" y="17375"/>
                  </a:lnTo>
                  <a:cubicBezTo>
                    <a:pt x="20736" y="17554"/>
                    <a:pt x="20735" y="17801"/>
                    <a:pt x="20890" y="17962"/>
                  </a:cubicBezTo>
                  <a:cubicBezTo>
                    <a:pt x="20937" y="18010"/>
                    <a:pt x="21013" y="18066"/>
                    <a:pt x="21094" y="18125"/>
                  </a:cubicBezTo>
                  <a:cubicBezTo>
                    <a:pt x="21307" y="18282"/>
                    <a:pt x="21549" y="18459"/>
                    <a:pt x="21478" y="18646"/>
                  </a:cubicBezTo>
                  <a:cubicBezTo>
                    <a:pt x="21411" y="18822"/>
                    <a:pt x="21101" y="18917"/>
                    <a:pt x="20827" y="19001"/>
                  </a:cubicBezTo>
                  <a:cubicBezTo>
                    <a:pt x="20691" y="19043"/>
                    <a:pt x="20562" y="19083"/>
                    <a:pt x="20476" y="19127"/>
                  </a:cubicBezTo>
                  <a:cubicBezTo>
                    <a:pt x="20187" y="19277"/>
                    <a:pt x="20176" y="19433"/>
                    <a:pt x="20163" y="19614"/>
                  </a:cubicBezTo>
                  <a:cubicBezTo>
                    <a:pt x="20154" y="19736"/>
                    <a:pt x="20145" y="19861"/>
                    <a:pt x="20049" y="19990"/>
                  </a:cubicBezTo>
                  <a:cubicBezTo>
                    <a:pt x="19960" y="20110"/>
                    <a:pt x="19794" y="20185"/>
                    <a:pt x="19648" y="20251"/>
                  </a:cubicBezTo>
                  <a:cubicBezTo>
                    <a:pt x="19421" y="20354"/>
                    <a:pt x="19257" y="20428"/>
                    <a:pt x="19355" y="20627"/>
                  </a:cubicBezTo>
                  <a:cubicBezTo>
                    <a:pt x="19404" y="20725"/>
                    <a:pt x="19462" y="20815"/>
                    <a:pt x="19514" y="20895"/>
                  </a:cubicBezTo>
                  <a:cubicBezTo>
                    <a:pt x="19635" y="21081"/>
                    <a:pt x="19730" y="21228"/>
                    <a:pt x="19618" y="21356"/>
                  </a:cubicBezTo>
                  <a:cubicBezTo>
                    <a:pt x="19523" y="21462"/>
                    <a:pt x="19293" y="21537"/>
                    <a:pt x="18871" y="21598"/>
                  </a:cubicBezTo>
                  <a:lnTo>
                    <a:pt x="18857" y="21600"/>
                  </a:lnTo>
                  <a:cubicBezTo>
                    <a:pt x="18857" y="21600"/>
                    <a:pt x="12327" y="21199"/>
                    <a:pt x="12287" y="21197"/>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68" name="Shape 218"/>
            <p:cNvSpPr/>
            <p:nvPr/>
          </p:nvSpPr>
          <p:spPr>
            <a:xfrm>
              <a:off x="5133794" y="2529593"/>
              <a:ext cx="742504" cy="821373"/>
            </a:xfrm>
            <a:custGeom>
              <a:avLst/>
              <a:gdLst/>
              <a:ahLst/>
              <a:cxnLst>
                <a:cxn ang="0">
                  <a:pos x="wd2" y="hd2"/>
                </a:cxn>
                <a:cxn ang="5400000">
                  <a:pos x="wd2" y="hd2"/>
                </a:cxn>
                <a:cxn ang="10800000">
                  <a:pos x="wd2" y="hd2"/>
                </a:cxn>
                <a:cxn ang="16200000">
                  <a:pos x="wd2" y="hd2"/>
                </a:cxn>
              </a:cxnLst>
              <a:rect l="0" t="0" r="r" b="b"/>
              <a:pathLst>
                <a:path w="21362" h="21600" extrusionOk="0">
                  <a:moveTo>
                    <a:pt x="9911" y="21600"/>
                  </a:moveTo>
                  <a:cubicBezTo>
                    <a:pt x="9817" y="21600"/>
                    <a:pt x="9728" y="21535"/>
                    <a:pt x="9415" y="21280"/>
                  </a:cubicBezTo>
                  <a:cubicBezTo>
                    <a:pt x="9315" y="21198"/>
                    <a:pt x="9177" y="21086"/>
                    <a:pt x="9139" y="21068"/>
                  </a:cubicBezTo>
                  <a:cubicBezTo>
                    <a:pt x="9025" y="21014"/>
                    <a:pt x="8909" y="20977"/>
                    <a:pt x="8798" y="20942"/>
                  </a:cubicBezTo>
                  <a:cubicBezTo>
                    <a:pt x="8589" y="20875"/>
                    <a:pt x="8372" y="20806"/>
                    <a:pt x="8164" y="20629"/>
                  </a:cubicBezTo>
                  <a:cubicBezTo>
                    <a:pt x="7619" y="20171"/>
                    <a:pt x="7248" y="19255"/>
                    <a:pt x="7299" y="18499"/>
                  </a:cubicBezTo>
                  <a:cubicBezTo>
                    <a:pt x="7308" y="18367"/>
                    <a:pt x="7362" y="18255"/>
                    <a:pt x="7410" y="18157"/>
                  </a:cubicBezTo>
                  <a:cubicBezTo>
                    <a:pt x="7478" y="18017"/>
                    <a:pt x="7516" y="17929"/>
                    <a:pt x="7472" y="17819"/>
                  </a:cubicBezTo>
                  <a:cubicBezTo>
                    <a:pt x="7451" y="17809"/>
                    <a:pt x="7414" y="17795"/>
                    <a:pt x="7387" y="17786"/>
                  </a:cubicBezTo>
                  <a:cubicBezTo>
                    <a:pt x="7280" y="17747"/>
                    <a:pt x="7147" y="17698"/>
                    <a:pt x="7083" y="17597"/>
                  </a:cubicBezTo>
                  <a:cubicBezTo>
                    <a:pt x="7011" y="17483"/>
                    <a:pt x="6997" y="17345"/>
                    <a:pt x="6984" y="17224"/>
                  </a:cubicBezTo>
                  <a:cubicBezTo>
                    <a:pt x="6979" y="17180"/>
                    <a:pt x="6975" y="17138"/>
                    <a:pt x="6968" y="17099"/>
                  </a:cubicBezTo>
                  <a:cubicBezTo>
                    <a:pt x="6940" y="16954"/>
                    <a:pt x="6915" y="16808"/>
                    <a:pt x="6891" y="16664"/>
                  </a:cubicBezTo>
                  <a:cubicBezTo>
                    <a:pt x="6743" y="15784"/>
                    <a:pt x="6615" y="15024"/>
                    <a:pt x="5696" y="14600"/>
                  </a:cubicBezTo>
                  <a:cubicBezTo>
                    <a:pt x="5002" y="14280"/>
                    <a:pt x="4539" y="13974"/>
                    <a:pt x="4282" y="13664"/>
                  </a:cubicBezTo>
                  <a:cubicBezTo>
                    <a:pt x="4175" y="13535"/>
                    <a:pt x="4099" y="13419"/>
                    <a:pt x="4032" y="13316"/>
                  </a:cubicBezTo>
                  <a:cubicBezTo>
                    <a:pt x="3869" y="13066"/>
                    <a:pt x="3761" y="12900"/>
                    <a:pt x="3337" y="12757"/>
                  </a:cubicBezTo>
                  <a:lnTo>
                    <a:pt x="3233" y="12723"/>
                  </a:lnTo>
                  <a:cubicBezTo>
                    <a:pt x="2997" y="12645"/>
                    <a:pt x="2810" y="12584"/>
                    <a:pt x="2585" y="12456"/>
                  </a:cubicBezTo>
                  <a:cubicBezTo>
                    <a:pt x="2481" y="12396"/>
                    <a:pt x="2429" y="12304"/>
                    <a:pt x="2384" y="12222"/>
                  </a:cubicBezTo>
                  <a:cubicBezTo>
                    <a:pt x="2354" y="12167"/>
                    <a:pt x="2326" y="12115"/>
                    <a:pt x="2290" y="12092"/>
                  </a:cubicBezTo>
                  <a:cubicBezTo>
                    <a:pt x="2272" y="12080"/>
                    <a:pt x="2257" y="12075"/>
                    <a:pt x="2234" y="12075"/>
                  </a:cubicBezTo>
                  <a:cubicBezTo>
                    <a:pt x="2209" y="12075"/>
                    <a:pt x="2184" y="12080"/>
                    <a:pt x="2159" y="12083"/>
                  </a:cubicBezTo>
                  <a:cubicBezTo>
                    <a:pt x="2119" y="12089"/>
                    <a:pt x="2079" y="12095"/>
                    <a:pt x="2040" y="12095"/>
                  </a:cubicBezTo>
                  <a:cubicBezTo>
                    <a:pt x="1980" y="12095"/>
                    <a:pt x="1927" y="12083"/>
                    <a:pt x="1877" y="12061"/>
                  </a:cubicBezTo>
                  <a:cubicBezTo>
                    <a:pt x="1559" y="11913"/>
                    <a:pt x="1257" y="11726"/>
                    <a:pt x="964" y="11544"/>
                  </a:cubicBezTo>
                  <a:cubicBezTo>
                    <a:pt x="798" y="11440"/>
                    <a:pt x="631" y="11337"/>
                    <a:pt x="463" y="11241"/>
                  </a:cubicBezTo>
                  <a:lnTo>
                    <a:pt x="391" y="11200"/>
                  </a:lnTo>
                  <a:lnTo>
                    <a:pt x="636" y="8101"/>
                  </a:lnTo>
                  <a:lnTo>
                    <a:pt x="816" y="7946"/>
                  </a:lnTo>
                  <a:cubicBezTo>
                    <a:pt x="902" y="7871"/>
                    <a:pt x="988" y="7797"/>
                    <a:pt x="1075" y="7723"/>
                  </a:cubicBezTo>
                  <a:cubicBezTo>
                    <a:pt x="565" y="7433"/>
                    <a:pt x="69" y="7125"/>
                    <a:pt x="7" y="6692"/>
                  </a:cubicBezTo>
                  <a:cubicBezTo>
                    <a:pt x="-32" y="6420"/>
                    <a:pt x="101" y="6141"/>
                    <a:pt x="413" y="5838"/>
                  </a:cubicBezTo>
                  <a:cubicBezTo>
                    <a:pt x="549" y="5707"/>
                    <a:pt x="734" y="5568"/>
                    <a:pt x="931" y="5422"/>
                  </a:cubicBezTo>
                  <a:cubicBezTo>
                    <a:pt x="1345" y="5114"/>
                    <a:pt x="1814" y="4764"/>
                    <a:pt x="1914" y="4406"/>
                  </a:cubicBezTo>
                  <a:cubicBezTo>
                    <a:pt x="2036" y="3965"/>
                    <a:pt x="1984" y="3378"/>
                    <a:pt x="1933" y="2811"/>
                  </a:cubicBezTo>
                  <a:cubicBezTo>
                    <a:pt x="1906" y="2515"/>
                    <a:pt x="1881" y="2236"/>
                    <a:pt x="1881" y="1984"/>
                  </a:cubicBezTo>
                  <a:lnTo>
                    <a:pt x="1881" y="1948"/>
                  </a:lnTo>
                  <a:lnTo>
                    <a:pt x="2385" y="1186"/>
                  </a:lnTo>
                  <a:lnTo>
                    <a:pt x="2447" y="1175"/>
                  </a:lnTo>
                  <a:cubicBezTo>
                    <a:pt x="2475" y="1170"/>
                    <a:pt x="2504" y="1168"/>
                    <a:pt x="2532" y="1168"/>
                  </a:cubicBezTo>
                  <a:cubicBezTo>
                    <a:pt x="2685" y="1168"/>
                    <a:pt x="2824" y="1232"/>
                    <a:pt x="2958" y="1293"/>
                  </a:cubicBezTo>
                  <a:cubicBezTo>
                    <a:pt x="3041" y="1332"/>
                    <a:pt x="3120" y="1368"/>
                    <a:pt x="3189" y="1382"/>
                  </a:cubicBezTo>
                  <a:cubicBezTo>
                    <a:pt x="3282" y="1400"/>
                    <a:pt x="3380" y="1410"/>
                    <a:pt x="3481" y="1410"/>
                  </a:cubicBezTo>
                  <a:cubicBezTo>
                    <a:pt x="3632" y="1410"/>
                    <a:pt x="3794" y="1389"/>
                    <a:pt x="3963" y="1347"/>
                  </a:cubicBezTo>
                  <a:cubicBezTo>
                    <a:pt x="4582" y="1194"/>
                    <a:pt x="5079" y="907"/>
                    <a:pt x="5606" y="603"/>
                  </a:cubicBezTo>
                  <a:cubicBezTo>
                    <a:pt x="5893" y="437"/>
                    <a:pt x="6189" y="266"/>
                    <a:pt x="6509" y="116"/>
                  </a:cubicBezTo>
                  <a:cubicBezTo>
                    <a:pt x="6674" y="40"/>
                    <a:pt x="6839" y="0"/>
                    <a:pt x="6986" y="0"/>
                  </a:cubicBezTo>
                  <a:cubicBezTo>
                    <a:pt x="7152" y="0"/>
                    <a:pt x="7287" y="51"/>
                    <a:pt x="7377" y="147"/>
                  </a:cubicBezTo>
                  <a:cubicBezTo>
                    <a:pt x="7481" y="256"/>
                    <a:pt x="7517" y="412"/>
                    <a:pt x="7485" y="610"/>
                  </a:cubicBezTo>
                  <a:cubicBezTo>
                    <a:pt x="7481" y="638"/>
                    <a:pt x="7466" y="675"/>
                    <a:pt x="7417" y="796"/>
                  </a:cubicBezTo>
                  <a:cubicBezTo>
                    <a:pt x="7185" y="1369"/>
                    <a:pt x="7141" y="1595"/>
                    <a:pt x="7154" y="1680"/>
                  </a:cubicBezTo>
                  <a:cubicBezTo>
                    <a:pt x="7170" y="1674"/>
                    <a:pt x="7195" y="1664"/>
                    <a:pt x="7229" y="1645"/>
                  </a:cubicBezTo>
                  <a:cubicBezTo>
                    <a:pt x="7292" y="1611"/>
                    <a:pt x="7338" y="1508"/>
                    <a:pt x="7378" y="1417"/>
                  </a:cubicBezTo>
                  <a:cubicBezTo>
                    <a:pt x="7401" y="1365"/>
                    <a:pt x="7424" y="1316"/>
                    <a:pt x="7448" y="1274"/>
                  </a:cubicBezTo>
                  <a:lnTo>
                    <a:pt x="7475" y="1230"/>
                  </a:lnTo>
                  <a:lnTo>
                    <a:pt x="7549" y="1207"/>
                  </a:lnTo>
                  <a:lnTo>
                    <a:pt x="7584" y="1206"/>
                  </a:lnTo>
                  <a:cubicBezTo>
                    <a:pt x="7680" y="1206"/>
                    <a:pt x="7808" y="1271"/>
                    <a:pt x="8057" y="1409"/>
                  </a:cubicBezTo>
                  <a:cubicBezTo>
                    <a:pt x="8130" y="1450"/>
                    <a:pt x="8193" y="1485"/>
                    <a:pt x="8223" y="1497"/>
                  </a:cubicBezTo>
                  <a:cubicBezTo>
                    <a:pt x="8373" y="1553"/>
                    <a:pt x="8551" y="1611"/>
                    <a:pt x="8728" y="1616"/>
                  </a:cubicBezTo>
                  <a:lnTo>
                    <a:pt x="8776" y="1617"/>
                  </a:lnTo>
                  <a:lnTo>
                    <a:pt x="10211" y="2714"/>
                  </a:lnTo>
                  <a:cubicBezTo>
                    <a:pt x="10887" y="2852"/>
                    <a:pt x="11564" y="2994"/>
                    <a:pt x="12241" y="3135"/>
                  </a:cubicBezTo>
                  <a:cubicBezTo>
                    <a:pt x="13086" y="3312"/>
                    <a:pt x="13932" y="3489"/>
                    <a:pt x="14777" y="3660"/>
                  </a:cubicBezTo>
                  <a:cubicBezTo>
                    <a:pt x="15012" y="3708"/>
                    <a:pt x="15295" y="3742"/>
                    <a:pt x="15595" y="3778"/>
                  </a:cubicBezTo>
                  <a:cubicBezTo>
                    <a:pt x="16197" y="3851"/>
                    <a:pt x="16818" y="3926"/>
                    <a:pt x="17254" y="4127"/>
                  </a:cubicBezTo>
                  <a:cubicBezTo>
                    <a:pt x="17533" y="4256"/>
                    <a:pt x="18827" y="5037"/>
                    <a:pt x="19014" y="5345"/>
                  </a:cubicBezTo>
                  <a:cubicBezTo>
                    <a:pt x="19063" y="5427"/>
                    <a:pt x="19065" y="5608"/>
                    <a:pt x="19058" y="6064"/>
                  </a:cubicBezTo>
                  <a:cubicBezTo>
                    <a:pt x="19055" y="6276"/>
                    <a:pt x="19050" y="6607"/>
                    <a:pt x="19070" y="6755"/>
                  </a:cubicBezTo>
                  <a:cubicBezTo>
                    <a:pt x="19108" y="6751"/>
                    <a:pt x="19149" y="6748"/>
                    <a:pt x="19186" y="6748"/>
                  </a:cubicBezTo>
                  <a:cubicBezTo>
                    <a:pt x="19668" y="6748"/>
                    <a:pt x="19740" y="7119"/>
                    <a:pt x="19792" y="7389"/>
                  </a:cubicBezTo>
                  <a:cubicBezTo>
                    <a:pt x="19817" y="7517"/>
                    <a:pt x="19842" y="7649"/>
                    <a:pt x="19899" y="7748"/>
                  </a:cubicBezTo>
                  <a:cubicBezTo>
                    <a:pt x="19974" y="7877"/>
                    <a:pt x="20049" y="7982"/>
                    <a:pt x="20136" y="8078"/>
                  </a:cubicBezTo>
                  <a:lnTo>
                    <a:pt x="20183" y="8129"/>
                  </a:lnTo>
                  <a:lnTo>
                    <a:pt x="20095" y="8429"/>
                  </a:lnTo>
                  <a:cubicBezTo>
                    <a:pt x="20013" y="8716"/>
                    <a:pt x="19799" y="8898"/>
                    <a:pt x="19592" y="9074"/>
                  </a:cubicBezTo>
                  <a:cubicBezTo>
                    <a:pt x="19460" y="9186"/>
                    <a:pt x="19335" y="9292"/>
                    <a:pt x="19245" y="9423"/>
                  </a:cubicBezTo>
                  <a:cubicBezTo>
                    <a:pt x="19095" y="9641"/>
                    <a:pt x="18826" y="10385"/>
                    <a:pt x="18969" y="10621"/>
                  </a:cubicBezTo>
                  <a:cubicBezTo>
                    <a:pt x="18987" y="10652"/>
                    <a:pt x="19015" y="10680"/>
                    <a:pt x="19092" y="10680"/>
                  </a:cubicBezTo>
                  <a:cubicBezTo>
                    <a:pt x="19377" y="10666"/>
                    <a:pt x="19571" y="10299"/>
                    <a:pt x="19759" y="9944"/>
                  </a:cubicBezTo>
                  <a:cubicBezTo>
                    <a:pt x="19985" y="9517"/>
                    <a:pt x="20218" y="9075"/>
                    <a:pt x="20660" y="9075"/>
                  </a:cubicBezTo>
                  <a:cubicBezTo>
                    <a:pt x="20787" y="9075"/>
                    <a:pt x="20922" y="9115"/>
                    <a:pt x="21061" y="9193"/>
                  </a:cubicBezTo>
                  <a:cubicBezTo>
                    <a:pt x="21568" y="9479"/>
                    <a:pt x="21318" y="9991"/>
                    <a:pt x="21153" y="10329"/>
                  </a:cubicBezTo>
                  <a:cubicBezTo>
                    <a:pt x="21121" y="10396"/>
                    <a:pt x="21089" y="10460"/>
                    <a:pt x="21066" y="10518"/>
                  </a:cubicBezTo>
                  <a:cubicBezTo>
                    <a:pt x="20831" y="11091"/>
                    <a:pt x="20778" y="11520"/>
                    <a:pt x="20895" y="11909"/>
                  </a:cubicBezTo>
                  <a:cubicBezTo>
                    <a:pt x="20913" y="11969"/>
                    <a:pt x="20938" y="12023"/>
                    <a:pt x="20962" y="12075"/>
                  </a:cubicBezTo>
                  <a:cubicBezTo>
                    <a:pt x="21025" y="12210"/>
                    <a:pt x="21096" y="12362"/>
                    <a:pt x="21035" y="12565"/>
                  </a:cubicBezTo>
                  <a:cubicBezTo>
                    <a:pt x="20972" y="12774"/>
                    <a:pt x="20849" y="12955"/>
                    <a:pt x="20730" y="13131"/>
                  </a:cubicBezTo>
                  <a:cubicBezTo>
                    <a:pt x="20602" y="13321"/>
                    <a:pt x="20480" y="13501"/>
                    <a:pt x="20441" y="13699"/>
                  </a:cubicBezTo>
                  <a:cubicBezTo>
                    <a:pt x="20399" y="13918"/>
                    <a:pt x="20442" y="14142"/>
                    <a:pt x="20488" y="14379"/>
                  </a:cubicBezTo>
                  <a:cubicBezTo>
                    <a:pt x="20539" y="14639"/>
                    <a:pt x="20591" y="14908"/>
                    <a:pt x="20533" y="15194"/>
                  </a:cubicBezTo>
                  <a:lnTo>
                    <a:pt x="20481" y="15450"/>
                  </a:lnTo>
                  <a:cubicBezTo>
                    <a:pt x="20322" y="16217"/>
                    <a:pt x="20157" y="17010"/>
                    <a:pt x="20323" y="17763"/>
                  </a:cubicBezTo>
                  <a:cubicBezTo>
                    <a:pt x="20413" y="18164"/>
                    <a:pt x="20541" y="18553"/>
                    <a:pt x="20705" y="19014"/>
                  </a:cubicBezTo>
                  <a:cubicBezTo>
                    <a:pt x="20893" y="19537"/>
                    <a:pt x="20922" y="20065"/>
                    <a:pt x="20951" y="20575"/>
                  </a:cubicBezTo>
                  <a:lnTo>
                    <a:pt x="20969" y="20868"/>
                  </a:lnTo>
                  <a:lnTo>
                    <a:pt x="20964" y="20873"/>
                  </a:lnTo>
                  <a:lnTo>
                    <a:pt x="20964" y="20938"/>
                  </a:lnTo>
                  <a:cubicBezTo>
                    <a:pt x="20964" y="20938"/>
                    <a:pt x="9911" y="21600"/>
                    <a:pt x="9911" y="21600"/>
                  </a:cubicBezTo>
                  <a:close/>
                </a:path>
              </a:pathLst>
            </a:custGeom>
            <a:grpFill/>
            <a:ln w="12700">
              <a:solidFill>
                <a:schemeClr val="bg2"/>
              </a:solidFill>
              <a:miter lim="400000"/>
            </a:ln>
          </p:spPr>
          <p:txBody>
            <a:bodyPr lIns="38100" tIns="38100" rIns="38100" bIns="38100" anchor="ctr"/>
            <a:lstStyle/>
            <a:p>
              <a:pPr defTabSz="457200">
                <a:defRPr sz="3000"/>
              </a:pPr>
              <a:endParaRPr sz="3000"/>
            </a:p>
          </p:txBody>
        </p:sp>
        <p:sp>
          <p:nvSpPr>
            <p:cNvPr id="69" name="Shape 219"/>
            <p:cNvSpPr/>
            <p:nvPr/>
          </p:nvSpPr>
          <p:spPr>
            <a:xfrm>
              <a:off x="6087635" y="5360858"/>
              <a:ext cx="1327606" cy="1030029"/>
            </a:xfrm>
            <a:custGeom>
              <a:avLst/>
              <a:gdLst/>
              <a:ahLst/>
              <a:cxnLst>
                <a:cxn ang="0">
                  <a:pos x="wd2" y="hd2"/>
                </a:cxn>
                <a:cxn ang="5400000">
                  <a:pos x="wd2" y="hd2"/>
                </a:cxn>
                <a:cxn ang="10800000">
                  <a:pos x="wd2" y="hd2"/>
                </a:cxn>
                <a:cxn ang="16200000">
                  <a:pos x="wd2" y="hd2"/>
                </a:cxn>
              </a:cxnLst>
              <a:rect l="0" t="0" r="r" b="b"/>
              <a:pathLst>
                <a:path w="21460" h="21600" extrusionOk="0">
                  <a:moveTo>
                    <a:pt x="19267" y="21600"/>
                  </a:moveTo>
                  <a:cubicBezTo>
                    <a:pt x="19183" y="21600"/>
                    <a:pt x="19103" y="21563"/>
                    <a:pt x="19050" y="21531"/>
                  </a:cubicBezTo>
                  <a:cubicBezTo>
                    <a:pt x="18792" y="21378"/>
                    <a:pt x="18697" y="21046"/>
                    <a:pt x="18803" y="20667"/>
                  </a:cubicBezTo>
                  <a:cubicBezTo>
                    <a:pt x="18825" y="20588"/>
                    <a:pt x="18877" y="20539"/>
                    <a:pt x="18922" y="20495"/>
                  </a:cubicBezTo>
                  <a:cubicBezTo>
                    <a:pt x="18960" y="20459"/>
                    <a:pt x="18995" y="20425"/>
                    <a:pt x="19004" y="20388"/>
                  </a:cubicBezTo>
                  <a:cubicBezTo>
                    <a:pt x="19021" y="20318"/>
                    <a:pt x="19007" y="20255"/>
                    <a:pt x="18950" y="20154"/>
                  </a:cubicBezTo>
                  <a:cubicBezTo>
                    <a:pt x="18426" y="19216"/>
                    <a:pt x="17606" y="18332"/>
                    <a:pt x="16737" y="17397"/>
                  </a:cubicBezTo>
                  <a:cubicBezTo>
                    <a:pt x="14946" y="15467"/>
                    <a:pt x="12915" y="13281"/>
                    <a:pt x="13399" y="10172"/>
                  </a:cubicBezTo>
                  <a:cubicBezTo>
                    <a:pt x="13412" y="10087"/>
                    <a:pt x="13428" y="10001"/>
                    <a:pt x="13444" y="9914"/>
                  </a:cubicBezTo>
                  <a:cubicBezTo>
                    <a:pt x="13496" y="9628"/>
                    <a:pt x="13549" y="9333"/>
                    <a:pt x="13524" y="9056"/>
                  </a:cubicBezTo>
                  <a:cubicBezTo>
                    <a:pt x="13506" y="8940"/>
                    <a:pt x="13280" y="8314"/>
                    <a:pt x="13192" y="8264"/>
                  </a:cubicBezTo>
                  <a:cubicBezTo>
                    <a:pt x="13194" y="8264"/>
                    <a:pt x="13197" y="8264"/>
                    <a:pt x="13199" y="8264"/>
                  </a:cubicBezTo>
                  <a:cubicBezTo>
                    <a:pt x="13216" y="8264"/>
                    <a:pt x="13225" y="8257"/>
                    <a:pt x="13230" y="8251"/>
                  </a:cubicBezTo>
                  <a:lnTo>
                    <a:pt x="13113" y="8115"/>
                  </a:lnTo>
                  <a:cubicBezTo>
                    <a:pt x="13229" y="7944"/>
                    <a:pt x="13335" y="7594"/>
                    <a:pt x="13192" y="7387"/>
                  </a:cubicBezTo>
                  <a:cubicBezTo>
                    <a:pt x="13136" y="7306"/>
                    <a:pt x="13068" y="7271"/>
                    <a:pt x="12964" y="7271"/>
                  </a:cubicBezTo>
                  <a:cubicBezTo>
                    <a:pt x="12908" y="7271"/>
                    <a:pt x="12850" y="7281"/>
                    <a:pt x="12787" y="7291"/>
                  </a:cubicBezTo>
                  <a:cubicBezTo>
                    <a:pt x="12723" y="7302"/>
                    <a:pt x="12656" y="7313"/>
                    <a:pt x="12590" y="7313"/>
                  </a:cubicBezTo>
                  <a:cubicBezTo>
                    <a:pt x="12547" y="7313"/>
                    <a:pt x="12509" y="7309"/>
                    <a:pt x="12474" y="7299"/>
                  </a:cubicBezTo>
                  <a:cubicBezTo>
                    <a:pt x="11955" y="7165"/>
                    <a:pt x="11630" y="6534"/>
                    <a:pt x="11316" y="5922"/>
                  </a:cubicBezTo>
                  <a:cubicBezTo>
                    <a:pt x="11145" y="5591"/>
                    <a:pt x="10984" y="5278"/>
                    <a:pt x="10801" y="5063"/>
                  </a:cubicBezTo>
                  <a:cubicBezTo>
                    <a:pt x="10688" y="4929"/>
                    <a:pt x="10502" y="4836"/>
                    <a:pt x="10322" y="4745"/>
                  </a:cubicBezTo>
                  <a:cubicBezTo>
                    <a:pt x="10061" y="4614"/>
                    <a:pt x="9814" y="4490"/>
                    <a:pt x="9738" y="4233"/>
                  </a:cubicBezTo>
                  <a:cubicBezTo>
                    <a:pt x="9709" y="4134"/>
                    <a:pt x="9710" y="4023"/>
                    <a:pt x="9740" y="3903"/>
                  </a:cubicBezTo>
                  <a:cubicBezTo>
                    <a:pt x="9589" y="3917"/>
                    <a:pt x="9330" y="3984"/>
                    <a:pt x="9293" y="4004"/>
                  </a:cubicBezTo>
                  <a:cubicBezTo>
                    <a:pt x="9017" y="4198"/>
                    <a:pt x="8760" y="4546"/>
                    <a:pt x="8489" y="4914"/>
                  </a:cubicBezTo>
                  <a:cubicBezTo>
                    <a:pt x="8048" y="5512"/>
                    <a:pt x="7592" y="6131"/>
                    <a:pt x="6991" y="6131"/>
                  </a:cubicBezTo>
                  <a:lnTo>
                    <a:pt x="6991" y="6131"/>
                  </a:lnTo>
                  <a:cubicBezTo>
                    <a:pt x="6789" y="6131"/>
                    <a:pt x="6580" y="6059"/>
                    <a:pt x="6369" y="5916"/>
                  </a:cubicBezTo>
                  <a:cubicBezTo>
                    <a:pt x="6103" y="5735"/>
                    <a:pt x="5885" y="5474"/>
                    <a:pt x="5674" y="5222"/>
                  </a:cubicBezTo>
                  <a:cubicBezTo>
                    <a:pt x="5476" y="4985"/>
                    <a:pt x="5272" y="4740"/>
                    <a:pt x="5034" y="4572"/>
                  </a:cubicBezTo>
                  <a:cubicBezTo>
                    <a:pt x="4596" y="4263"/>
                    <a:pt x="4164" y="4125"/>
                    <a:pt x="3632" y="4125"/>
                  </a:cubicBezTo>
                  <a:cubicBezTo>
                    <a:pt x="3336" y="4125"/>
                    <a:pt x="3042" y="4166"/>
                    <a:pt x="2730" y="4210"/>
                  </a:cubicBezTo>
                  <a:cubicBezTo>
                    <a:pt x="2448" y="4250"/>
                    <a:pt x="2155" y="4291"/>
                    <a:pt x="1846" y="4303"/>
                  </a:cubicBezTo>
                  <a:lnTo>
                    <a:pt x="1811" y="4303"/>
                  </a:lnTo>
                  <a:cubicBezTo>
                    <a:pt x="1688" y="4303"/>
                    <a:pt x="1560" y="4279"/>
                    <a:pt x="1435" y="4255"/>
                  </a:cubicBezTo>
                  <a:cubicBezTo>
                    <a:pt x="1312" y="4232"/>
                    <a:pt x="1185" y="4207"/>
                    <a:pt x="1067" y="4207"/>
                  </a:cubicBezTo>
                  <a:cubicBezTo>
                    <a:pt x="956" y="4207"/>
                    <a:pt x="864" y="4229"/>
                    <a:pt x="785" y="4273"/>
                  </a:cubicBezTo>
                  <a:lnTo>
                    <a:pt x="679" y="4331"/>
                  </a:lnTo>
                  <a:lnTo>
                    <a:pt x="646" y="2968"/>
                  </a:lnTo>
                  <a:cubicBezTo>
                    <a:pt x="470" y="2791"/>
                    <a:pt x="33" y="2331"/>
                    <a:pt x="3" y="2097"/>
                  </a:cubicBezTo>
                  <a:cubicBezTo>
                    <a:pt x="-35" y="1801"/>
                    <a:pt x="302" y="1594"/>
                    <a:pt x="340" y="1571"/>
                  </a:cubicBezTo>
                  <a:lnTo>
                    <a:pt x="352" y="1564"/>
                  </a:lnTo>
                  <a:lnTo>
                    <a:pt x="6826" y="759"/>
                  </a:lnTo>
                  <a:lnTo>
                    <a:pt x="7182" y="1596"/>
                  </a:lnTo>
                  <a:lnTo>
                    <a:pt x="13833" y="1028"/>
                  </a:lnTo>
                  <a:lnTo>
                    <a:pt x="13858" y="1057"/>
                  </a:lnTo>
                  <a:cubicBezTo>
                    <a:pt x="13940" y="1153"/>
                    <a:pt x="14206" y="1483"/>
                    <a:pt x="14206" y="1702"/>
                  </a:cubicBezTo>
                  <a:cubicBezTo>
                    <a:pt x="14206" y="1803"/>
                    <a:pt x="14233" y="1803"/>
                    <a:pt x="14245" y="1803"/>
                  </a:cubicBezTo>
                  <a:cubicBezTo>
                    <a:pt x="14255" y="1803"/>
                    <a:pt x="14266" y="1800"/>
                    <a:pt x="14278" y="1795"/>
                  </a:cubicBezTo>
                  <a:cubicBezTo>
                    <a:pt x="14513" y="1693"/>
                    <a:pt x="14489" y="1475"/>
                    <a:pt x="14382" y="1036"/>
                  </a:cubicBezTo>
                  <a:cubicBezTo>
                    <a:pt x="14325" y="804"/>
                    <a:pt x="14272" y="585"/>
                    <a:pt x="14327" y="412"/>
                  </a:cubicBezTo>
                  <a:cubicBezTo>
                    <a:pt x="14445" y="40"/>
                    <a:pt x="14991" y="0"/>
                    <a:pt x="15220" y="0"/>
                  </a:cubicBezTo>
                  <a:cubicBezTo>
                    <a:pt x="15270" y="0"/>
                    <a:pt x="15316" y="2"/>
                    <a:pt x="15354" y="6"/>
                  </a:cubicBezTo>
                  <a:lnTo>
                    <a:pt x="15442" y="15"/>
                  </a:lnTo>
                  <a:cubicBezTo>
                    <a:pt x="15584" y="30"/>
                    <a:pt x="15846" y="58"/>
                    <a:pt x="16110" y="80"/>
                  </a:cubicBezTo>
                  <a:lnTo>
                    <a:pt x="16172" y="85"/>
                  </a:lnTo>
                  <a:lnTo>
                    <a:pt x="16210" y="357"/>
                  </a:lnTo>
                  <a:cubicBezTo>
                    <a:pt x="16259" y="691"/>
                    <a:pt x="16309" y="1036"/>
                    <a:pt x="16318" y="1400"/>
                  </a:cubicBezTo>
                  <a:cubicBezTo>
                    <a:pt x="16324" y="1613"/>
                    <a:pt x="16280" y="1741"/>
                    <a:pt x="16245" y="1845"/>
                  </a:cubicBezTo>
                  <a:cubicBezTo>
                    <a:pt x="16199" y="1980"/>
                    <a:pt x="16176" y="2048"/>
                    <a:pt x="16309" y="2282"/>
                  </a:cubicBezTo>
                  <a:cubicBezTo>
                    <a:pt x="16331" y="2320"/>
                    <a:pt x="16391" y="2337"/>
                    <a:pt x="16456" y="2354"/>
                  </a:cubicBezTo>
                  <a:cubicBezTo>
                    <a:pt x="16548" y="2380"/>
                    <a:pt x="16652" y="2408"/>
                    <a:pt x="16723" y="2520"/>
                  </a:cubicBezTo>
                  <a:cubicBezTo>
                    <a:pt x="16859" y="2733"/>
                    <a:pt x="16874" y="2988"/>
                    <a:pt x="16887" y="3236"/>
                  </a:cubicBezTo>
                  <a:cubicBezTo>
                    <a:pt x="16896" y="3396"/>
                    <a:pt x="16905" y="3547"/>
                    <a:pt x="16945" y="3681"/>
                  </a:cubicBezTo>
                  <a:cubicBezTo>
                    <a:pt x="17002" y="3870"/>
                    <a:pt x="17101" y="4032"/>
                    <a:pt x="17205" y="4204"/>
                  </a:cubicBezTo>
                  <a:cubicBezTo>
                    <a:pt x="17284" y="4333"/>
                    <a:pt x="17364" y="4466"/>
                    <a:pt x="17427" y="4612"/>
                  </a:cubicBezTo>
                  <a:cubicBezTo>
                    <a:pt x="17512" y="4813"/>
                    <a:pt x="17531" y="5031"/>
                    <a:pt x="17548" y="5241"/>
                  </a:cubicBezTo>
                  <a:cubicBezTo>
                    <a:pt x="17565" y="5444"/>
                    <a:pt x="17581" y="5635"/>
                    <a:pt x="17655" y="5800"/>
                  </a:cubicBezTo>
                  <a:cubicBezTo>
                    <a:pt x="17723" y="5954"/>
                    <a:pt x="17832" y="6062"/>
                    <a:pt x="17947" y="6177"/>
                  </a:cubicBezTo>
                  <a:cubicBezTo>
                    <a:pt x="18071" y="6300"/>
                    <a:pt x="18198" y="6427"/>
                    <a:pt x="18283" y="6619"/>
                  </a:cubicBezTo>
                  <a:lnTo>
                    <a:pt x="18320" y="6703"/>
                  </a:lnTo>
                  <a:cubicBezTo>
                    <a:pt x="18510" y="7130"/>
                    <a:pt x="18864" y="7926"/>
                    <a:pt x="18910" y="8350"/>
                  </a:cubicBezTo>
                  <a:cubicBezTo>
                    <a:pt x="18972" y="8913"/>
                    <a:pt x="19180" y="9284"/>
                    <a:pt x="19420" y="9714"/>
                  </a:cubicBezTo>
                  <a:cubicBezTo>
                    <a:pt x="19488" y="9837"/>
                    <a:pt x="19559" y="9964"/>
                    <a:pt x="19628" y="10099"/>
                  </a:cubicBezTo>
                  <a:cubicBezTo>
                    <a:pt x="19821" y="10474"/>
                    <a:pt x="19986" y="10857"/>
                    <a:pt x="20145" y="11228"/>
                  </a:cubicBezTo>
                  <a:cubicBezTo>
                    <a:pt x="20361" y="11731"/>
                    <a:pt x="20585" y="12251"/>
                    <a:pt x="20874" y="12738"/>
                  </a:cubicBezTo>
                  <a:cubicBezTo>
                    <a:pt x="21565" y="13902"/>
                    <a:pt x="21533" y="16364"/>
                    <a:pt x="21343" y="17734"/>
                  </a:cubicBezTo>
                  <a:cubicBezTo>
                    <a:pt x="21321" y="17886"/>
                    <a:pt x="21255" y="18106"/>
                    <a:pt x="21179" y="18360"/>
                  </a:cubicBezTo>
                  <a:cubicBezTo>
                    <a:pt x="21018" y="18893"/>
                    <a:pt x="20798" y="19623"/>
                    <a:pt x="20979" y="19867"/>
                  </a:cubicBezTo>
                  <a:cubicBezTo>
                    <a:pt x="20997" y="19890"/>
                    <a:pt x="21017" y="19913"/>
                    <a:pt x="21038" y="19936"/>
                  </a:cubicBezTo>
                  <a:cubicBezTo>
                    <a:pt x="21123" y="20032"/>
                    <a:pt x="21252" y="20177"/>
                    <a:pt x="21167" y="20399"/>
                  </a:cubicBezTo>
                  <a:cubicBezTo>
                    <a:pt x="21113" y="20542"/>
                    <a:pt x="20965" y="20658"/>
                    <a:pt x="20847" y="20751"/>
                  </a:cubicBezTo>
                  <a:cubicBezTo>
                    <a:pt x="20816" y="20775"/>
                    <a:pt x="20788" y="20797"/>
                    <a:pt x="20766" y="20817"/>
                  </a:cubicBezTo>
                  <a:cubicBezTo>
                    <a:pt x="20563" y="20994"/>
                    <a:pt x="20297" y="21196"/>
                    <a:pt x="20029" y="21196"/>
                  </a:cubicBezTo>
                  <a:cubicBezTo>
                    <a:pt x="20003" y="21196"/>
                    <a:pt x="19976" y="21194"/>
                    <a:pt x="19950" y="21190"/>
                  </a:cubicBezTo>
                  <a:cubicBezTo>
                    <a:pt x="19778" y="21163"/>
                    <a:pt x="19646" y="21043"/>
                    <a:pt x="19518" y="20927"/>
                  </a:cubicBezTo>
                  <a:cubicBezTo>
                    <a:pt x="19424" y="20843"/>
                    <a:pt x="19336" y="20763"/>
                    <a:pt x="19236" y="20721"/>
                  </a:cubicBezTo>
                  <a:cubicBezTo>
                    <a:pt x="19214" y="20774"/>
                    <a:pt x="19215" y="20799"/>
                    <a:pt x="19217" y="20806"/>
                  </a:cubicBezTo>
                  <a:cubicBezTo>
                    <a:pt x="19223" y="20840"/>
                    <a:pt x="19278" y="20878"/>
                    <a:pt x="19327" y="20912"/>
                  </a:cubicBezTo>
                  <a:cubicBezTo>
                    <a:pt x="19405" y="20966"/>
                    <a:pt x="19502" y="21033"/>
                    <a:pt x="19547" y="21163"/>
                  </a:cubicBezTo>
                  <a:cubicBezTo>
                    <a:pt x="19599" y="21309"/>
                    <a:pt x="19466" y="21509"/>
                    <a:pt x="19411" y="21552"/>
                  </a:cubicBezTo>
                  <a:cubicBezTo>
                    <a:pt x="19370" y="21584"/>
                    <a:pt x="19321" y="21600"/>
                    <a:pt x="19267" y="21600"/>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70" name="Shape 220"/>
            <p:cNvSpPr/>
            <p:nvPr/>
          </p:nvSpPr>
          <p:spPr>
            <a:xfrm>
              <a:off x="5931906" y="4670070"/>
              <a:ext cx="582051" cy="926692"/>
            </a:xfrm>
            <a:custGeom>
              <a:avLst/>
              <a:gdLst/>
              <a:ahLst/>
              <a:cxnLst>
                <a:cxn ang="0">
                  <a:pos x="wd2" y="hd2"/>
                </a:cxn>
                <a:cxn ang="5400000">
                  <a:pos x="wd2" y="hd2"/>
                </a:cxn>
                <a:cxn ang="10800000">
                  <a:pos x="wd2" y="hd2"/>
                </a:cxn>
                <a:cxn ang="16200000">
                  <a:pos x="wd2" y="hd2"/>
                </a:cxn>
              </a:cxnLst>
              <a:rect l="0" t="0" r="r" b="b"/>
              <a:pathLst>
                <a:path w="21522" h="21600" extrusionOk="0">
                  <a:moveTo>
                    <a:pt x="3460" y="21600"/>
                  </a:moveTo>
                  <a:cubicBezTo>
                    <a:pt x="3235" y="21600"/>
                    <a:pt x="2982" y="21466"/>
                    <a:pt x="2759" y="21348"/>
                  </a:cubicBezTo>
                  <a:cubicBezTo>
                    <a:pt x="2679" y="21305"/>
                    <a:pt x="2596" y="21261"/>
                    <a:pt x="2554" y="21247"/>
                  </a:cubicBezTo>
                  <a:cubicBezTo>
                    <a:pt x="2241" y="21137"/>
                    <a:pt x="1911" y="21084"/>
                    <a:pt x="1548" y="21084"/>
                  </a:cubicBezTo>
                  <a:lnTo>
                    <a:pt x="1389" y="21084"/>
                  </a:lnTo>
                  <a:lnTo>
                    <a:pt x="1357" y="20985"/>
                  </a:lnTo>
                  <a:lnTo>
                    <a:pt x="1352" y="20961"/>
                  </a:lnTo>
                  <a:cubicBezTo>
                    <a:pt x="1113" y="19793"/>
                    <a:pt x="-78" y="13860"/>
                    <a:pt x="4" y="11758"/>
                  </a:cubicBezTo>
                  <a:cubicBezTo>
                    <a:pt x="91" y="9505"/>
                    <a:pt x="613" y="919"/>
                    <a:pt x="619" y="832"/>
                  </a:cubicBezTo>
                  <a:lnTo>
                    <a:pt x="625" y="732"/>
                  </a:lnTo>
                  <a:lnTo>
                    <a:pt x="14516" y="0"/>
                  </a:lnTo>
                  <a:lnTo>
                    <a:pt x="19163" y="9549"/>
                  </a:lnTo>
                  <a:cubicBezTo>
                    <a:pt x="19430" y="9704"/>
                    <a:pt x="20922" y="10613"/>
                    <a:pt x="20791" y="11520"/>
                  </a:cubicBezTo>
                  <a:cubicBezTo>
                    <a:pt x="20729" y="11957"/>
                    <a:pt x="20575" y="12178"/>
                    <a:pt x="20413" y="12411"/>
                  </a:cubicBezTo>
                  <a:cubicBezTo>
                    <a:pt x="20218" y="12690"/>
                    <a:pt x="19998" y="13007"/>
                    <a:pt x="19855" y="13800"/>
                  </a:cubicBezTo>
                  <a:cubicBezTo>
                    <a:pt x="19596" y="15220"/>
                    <a:pt x="21349" y="17000"/>
                    <a:pt x="21367" y="17018"/>
                  </a:cubicBezTo>
                  <a:lnTo>
                    <a:pt x="21522" y="17173"/>
                  </a:lnTo>
                  <a:lnTo>
                    <a:pt x="6602" y="18075"/>
                  </a:lnTo>
                  <a:cubicBezTo>
                    <a:pt x="6359" y="18149"/>
                    <a:pt x="6034" y="18299"/>
                    <a:pt x="6063" y="18409"/>
                  </a:cubicBezTo>
                  <a:cubicBezTo>
                    <a:pt x="6096" y="18537"/>
                    <a:pt x="6818" y="18954"/>
                    <a:pt x="7466" y="19266"/>
                  </a:cubicBezTo>
                  <a:lnTo>
                    <a:pt x="7534" y="19298"/>
                  </a:lnTo>
                  <a:lnTo>
                    <a:pt x="7609" y="20833"/>
                  </a:lnTo>
                  <a:lnTo>
                    <a:pt x="7497" y="20863"/>
                  </a:lnTo>
                  <a:cubicBezTo>
                    <a:pt x="7263" y="20927"/>
                    <a:pt x="7070" y="21039"/>
                    <a:pt x="6866" y="21158"/>
                  </a:cubicBezTo>
                  <a:cubicBezTo>
                    <a:pt x="6549" y="21344"/>
                    <a:pt x="6190" y="21553"/>
                    <a:pt x="5642" y="21553"/>
                  </a:cubicBezTo>
                  <a:cubicBezTo>
                    <a:pt x="4846" y="21549"/>
                    <a:pt x="4207" y="21167"/>
                    <a:pt x="3947" y="20815"/>
                  </a:cubicBezTo>
                  <a:cubicBezTo>
                    <a:pt x="3922" y="20782"/>
                    <a:pt x="3896" y="20721"/>
                    <a:pt x="3848" y="20609"/>
                  </a:cubicBezTo>
                  <a:cubicBezTo>
                    <a:pt x="3810" y="20521"/>
                    <a:pt x="3730" y="20334"/>
                    <a:pt x="3654" y="20207"/>
                  </a:cubicBezTo>
                  <a:cubicBezTo>
                    <a:pt x="3647" y="20368"/>
                    <a:pt x="3691" y="20633"/>
                    <a:pt x="3722" y="20811"/>
                  </a:cubicBezTo>
                  <a:cubicBezTo>
                    <a:pt x="3805" y="21307"/>
                    <a:pt x="3819" y="21487"/>
                    <a:pt x="3651" y="21563"/>
                  </a:cubicBezTo>
                  <a:cubicBezTo>
                    <a:pt x="3596" y="21587"/>
                    <a:pt x="3530" y="21600"/>
                    <a:pt x="3460" y="21600"/>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71" name="Shape 221"/>
            <p:cNvSpPr/>
            <p:nvPr/>
          </p:nvSpPr>
          <p:spPr>
            <a:xfrm>
              <a:off x="2097077" y="3249572"/>
              <a:ext cx="837838" cy="1042719"/>
            </a:xfrm>
            <a:custGeom>
              <a:avLst/>
              <a:gdLst/>
              <a:ahLst/>
              <a:cxnLst>
                <a:cxn ang="0">
                  <a:pos x="wd2" y="hd2"/>
                </a:cxn>
                <a:cxn ang="5400000">
                  <a:pos x="wd2" y="hd2"/>
                </a:cxn>
                <a:cxn ang="10800000">
                  <a:pos x="wd2" y="hd2"/>
                </a:cxn>
                <a:cxn ang="16200000">
                  <a:pos x="wd2" y="hd2"/>
                </a:cxn>
              </a:cxnLst>
              <a:rect l="0" t="0" r="r" b="b"/>
              <a:pathLst>
                <a:path w="21600" h="21600" extrusionOk="0">
                  <a:moveTo>
                    <a:pt x="10378" y="20625"/>
                  </a:moveTo>
                  <a:lnTo>
                    <a:pt x="0" y="19231"/>
                  </a:lnTo>
                  <a:lnTo>
                    <a:pt x="4072" y="0"/>
                  </a:lnTo>
                  <a:lnTo>
                    <a:pt x="15221" y="1404"/>
                  </a:lnTo>
                  <a:lnTo>
                    <a:pt x="15278" y="1473"/>
                  </a:lnTo>
                  <a:lnTo>
                    <a:pt x="14506" y="5596"/>
                  </a:lnTo>
                  <a:lnTo>
                    <a:pt x="21600" y="6277"/>
                  </a:lnTo>
                  <a:lnTo>
                    <a:pt x="19110" y="21600"/>
                  </a:lnTo>
                  <a:cubicBezTo>
                    <a:pt x="19110" y="21600"/>
                    <a:pt x="10378" y="20625"/>
                    <a:pt x="10378" y="20625"/>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72" name="Shape 222"/>
            <p:cNvSpPr/>
            <p:nvPr/>
          </p:nvSpPr>
          <p:spPr>
            <a:xfrm>
              <a:off x="5912441" y="3405243"/>
              <a:ext cx="445793" cy="786650"/>
            </a:xfrm>
            <a:custGeom>
              <a:avLst/>
              <a:gdLst/>
              <a:ahLst/>
              <a:cxnLst>
                <a:cxn ang="0">
                  <a:pos x="wd2" y="hd2"/>
                </a:cxn>
                <a:cxn ang="5400000">
                  <a:pos x="wd2" y="hd2"/>
                </a:cxn>
                <a:cxn ang="10800000">
                  <a:pos x="wd2" y="hd2"/>
                </a:cxn>
                <a:cxn ang="16200000">
                  <a:pos x="wd2" y="hd2"/>
                </a:cxn>
              </a:cxnLst>
              <a:rect l="0" t="0" r="r" b="b"/>
              <a:pathLst>
                <a:path w="21375" h="21600" extrusionOk="0">
                  <a:moveTo>
                    <a:pt x="0" y="21392"/>
                  </a:moveTo>
                  <a:lnTo>
                    <a:pt x="0" y="19421"/>
                  </a:lnTo>
                  <a:lnTo>
                    <a:pt x="43" y="19386"/>
                  </a:lnTo>
                  <a:cubicBezTo>
                    <a:pt x="215" y="19248"/>
                    <a:pt x="382" y="19117"/>
                    <a:pt x="543" y="18990"/>
                  </a:cubicBezTo>
                  <a:cubicBezTo>
                    <a:pt x="2120" y="17749"/>
                    <a:pt x="2988" y="17065"/>
                    <a:pt x="1835" y="15472"/>
                  </a:cubicBezTo>
                  <a:cubicBezTo>
                    <a:pt x="1382" y="14843"/>
                    <a:pt x="1549" y="14185"/>
                    <a:pt x="1711" y="13550"/>
                  </a:cubicBezTo>
                  <a:cubicBezTo>
                    <a:pt x="1800" y="13199"/>
                    <a:pt x="1885" y="12868"/>
                    <a:pt x="1873" y="12540"/>
                  </a:cubicBezTo>
                  <a:cubicBezTo>
                    <a:pt x="1841" y="11695"/>
                    <a:pt x="1663" y="10824"/>
                    <a:pt x="1491" y="9982"/>
                  </a:cubicBezTo>
                  <a:cubicBezTo>
                    <a:pt x="1408" y="9576"/>
                    <a:pt x="1326" y="9170"/>
                    <a:pt x="1258" y="8767"/>
                  </a:cubicBezTo>
                  <a:cubicBezTo>
                    <a:pt x="1227" y="8575"/>
                    <a:pt x="1097" y="7798"/>
                    <a:pt x="932" y="6809"/>
                  </a:cubicBezTo>
                  <a:cubicBezTo>
                    <a:pt x="646" y="5090"/>
                    <a:pt x="252" y="2732"/>
                    <a:pt x="81" y="1687"/>
                  </a:cubicBezTo>
                  <a:lnTo>
                    <a:pt x="28" y="1361"/>
                  </a:lnTo>
                  <a:lnTo>
                    <a:pt x="464" y="1573"/>
                  </a:lnTo>
                  <a:cubicBezTo>
                    <a:pt x="830" y="1750"/>
                    <a:pt x="1174" y="1833"/>
                    <a:pt x="1546" y="1833"/>
                  </a:cubicBezTo>
                  <a:cubicBezTo>
                    <a:pt x="1982" y="1833"/>
                    <a:pt x="2460" y="1724"/>
                    <a:pt x="3198" y="1459"/>
                  </a:cubicBezTo>
                  <a:cubicBezTo>
                    <a:pt x="3347" y="1405"/>
                    <a:pt x="3517" y="1354"/>
                    <a:pt x="3691" y="1302"/>
                  </a:cubicBezTo>
                  <a:cubicBezTo>
                    <a:pt x="4124" y="1173"/>
                    <a:pt x="4571" y="1040"/>
                    <a:pt x="4756" y="829"/>
                  </a:cubicBezTo>
                  <a:lnTo>
                    <a:pt x="4813" y="764"/>
                  </a:lnTo>
                  <a:lnTo>
                    <a:pt x="16975" y="0"/>
                  </a:lnTo>
                  <a:lnTo>
                    <a:pt x="18002" y="506"/>
                  </a:lnTo>
                  <a:lnTo>
                    <a:pt x="21164" y="13870"/>
                  </a:lnTo>
                  <a:lnTo>
                    <a:pt x="21042" y="13916"/>
                  </a:lnTo>
                  <a:cubicBezTo>
                    <a:pt x="20944" y="13954"/>
                    <a:pt x="20879" y="13997"/>
                    <a:pt x="20844" y="14047"/>
                  </a:cubicBezTo>
                  <a:cubicBezTo>
                    <a:pt x="20743" y="14194"/>
                    <a:pt x="20889" y="14362"/>
                    <a:pt x="21059" y="14555"/>
                  </a:cubicBezTo>
                  <a:cubicBezTo>
                    <a:pt x="21300" y="14830"/>
                    <a:pt x="21600" y="15173"/>
                    <a:pt x="21119" y="15532"/>
                  </a:cubicBezTo>
                  <a:cubicBezTo>
                    <a:pt x="20648" y="15884"/>
                    <a:pt x="19816" y="15902"/>
                    <a:pt x="19082" y="15918"/>
                  </a:cubicBezTo>
                  <a:cubicBezTo>
                    <a:pt x="18622" y="15927"/>
                    <a:pt x="18187" y="15937"/>
                    <a:pt x="17879" y="16019"/>
                  </a:cubicBezTo>
                  <a:cubicBezTo>
                    <a:pt x="17354" y="16159"/>
                    <a:pt x="17319" y="16460"/>
                    <a:pt x="17325" y="16903"/>
                  </a:cubicBezTo>
                  <a:cubicBezTo>
                    <a:pt x="17325" y="16999"/>
                    <a:pt x="17326" y="17093"/>
                    <a:pt x="17318" y="17181"/>
                  </a:cubicBezTo>
                  <a:lnTo>
                    <a:pt x="17084" y="17178"/>
                  </a:lnTo>
                  <a:lnTo>
                    <a:pt x="17064" y="17292"/>
                  </a:lnTo>
                  <a:cubicBezTo>
                    <a:pt x="17110" y="17292"/>
                    <a:pt x="17139" y="17283"/>
                    <a:pt x="17139" y="17283"/>
                  </a:cubicBezTo>
                  <a:cubicBezTo>
                    <a:pt x="16875" y="17368"/>
                    <a:pt x="15334" y="18431"/>
                    <a:pt x="14990" y="18715"/>
                  </a:cubicBezTo>
                  <a:cubicBezTo>
                    <a:pt x="14721" y="18937"/>
                    <a:pt x="14660" y="19215"/>
                    <a:pt x="14595" y="19509"/>
                  </a:cubicBezTo>
                  <a:cubicBezTo>
                    <a:pt x="14545" y="19733"/>
                    <a:pt x="14494" y="19965"/>
                    <a:pt x="14342" y="20174"/>
                  </a:cubicBezTo>
                  <a:lnTo>
                    <a:pt x="14234" y="20322"/>
                  </a:lnTo>
                  <a:lnTo>
                    <a:pt x="13999" y="20234"/>
                  </a:lnTo>
                  <a:cubicBezTo>
                    <a:pt x="13826" y="20170"/>
                    <a:pt x="13647" y="20090"/>
                    <a:pt x="13462" y="20007"/>
                  </a:cubicBezTo>
                  <a:cubicBezTo>
                    <a:pt x="12988" y="19794"/>
                    <a:pt x="12497" y="19574"/>
                    <a:pt x="11990" y="19566"/>
                  </a:cubicBezTo>
                  <a:cubicBezTo>
                    <a:pt x="11301" y="19566"/>
                    <a:pt x="10906" y="20156"/>
                    <a:pt x="10589" y="20630"/>
                  </a:cubicBezTo>
                  <a:cubicBezTo>
                    <a:pt x="10501" y="20761"/>
                    <a:pt x="10420" y="20881"/>
                    <a:pt x="10341" y="20979"/>
                  </a:cubicBezTo>
                  <a:lnTo>
                    <a:pt x="9917" y="20867"/>
                  </a:lnTo>
                  <a:cubicBezTo>
                    <a:pt x="9878" y="20916"/>
                    <a:pt x="9912" y="20964"/>
                    <a:pt x="9940" y="20978"/>
                  </a:cubicBezTo>
                  <a:cubicBezTo>
                    <a:pt x="9769" y="20888"/>
                    <a:pt x="8473" y="20686"/>
                    <a:pt x="8066" y="20686"/>
                  </a:cubicBezTo>
                  <a:cubicBezTo>
                    <a:pt x="7752" y="20727"/>
                    <a:pt x="7536" y="20876"/>
                    <a:pt x="7307" y="21034"/>
                  </a:cubicBezTo>
                  <a:cubicBezTo>
                    <a:pt x="7022" y="21231"/>
                    <a:pt x="6699" y="21453"/>
                    <a:pt x="6178" y="21456"/>
                  </a:cubicBezTo>
                  <a:cubicBezTo>
                    <a:pt x="6178" y="21456"/>
                    <a:pt x="6178" y="21456"/>
                    <a:pt x="6178" y="21456"/>
                  </a:cubicBezTo>
                  <a:cubicBezTo>
                    <a:pt x="5677" y="21456"/>
                    <a:pt x="5286" y="21349"/>
                    <a:pt x="4908" y="21245"/>
                  </a:cubicBezTo>
                  <a:cubicBezTo>
                    <a:pt x="4557" y="21148"/>
                    <a:pt x="4226" y="21057"/>
                    <a:pt x="3837" y="21057"/>
                  </a:cubicBezTo>
                  <a:cubicBezTo>
                    <a:pt x="3779" y="21057"/>
                    <a:pt x="3720" y="21059"/>
                    <a:pt x="3660" y="21063"/>
                  </a:cubicBezTo>
                  <a:cubicBezTo>
                    <a:pt x="2260" y="21162"/>
                    <a:pt x="1180" y="21324"/>
                    <a:pt x="452" y="21547"/>
                  </a:cubicBezTo>
                  <a:lnTo>
                    <a:pt x="277" y="21600"/>
                  </a:lnTo>
                  <a:cubicBezTo>
                    <a:pt x="277" y="21600"/>
                    <a:pt x="0" y="21392"/>
                    <a:pt x="0" y="21392"/>
                  </a:cubicBezTo>
                  <a:close/>
                </a:path>
              </a:pathLst>
            </a:custGeom>
            <a:grpFill/>
            <a:ln w="12700">
              <a:solidFill>
                <a:schemeClr val="bg2"/>
              </a:solidFill>
              <a:miter lim="400000"/>
            </a:ln>
          </p:spPr>
          <p:txBody>
            <a:bodyPr lIns="38100" tIns="38100" rIns="38100" bIns="38100" anchor="ctr"/>
            <a:lstStyle/>
            <a:p>
              <a:pPr defTabSz="457200">
                <a:defRPr sz="3000"/>
              </a:pPr>
              <a:endParaRPr sz="3000"/>
            </a:p>
          </p:txBody>
        </p:sp>
        <p:sp>
          <p:nvSpPr>
            <p:cNvPr id="73" name="Shape 223"/>
            <p:cNvSpPr/>
            <p:nvPr/>
          </p:nvSpPr>
          <p:spPr>
            <a:xfrm>
              <a:off x="6282295" y="3259302"/>
              <a:ext cx="634723" cy="731135"/>
            </a:xfrm>
            <a:custGeom>
              <a:avLst/>
              <a:gdLst/>
              <a:ahLst/>
              <a:cxnLst>
                <a:cxn ang="0">
                  <a:pos x="wd2" y="hd2"/>
                </a:cxn>
                <a:cxn ang="5400000">
                  <a:pos x="wd2" y="hd2"/>
                </a:cxn>
                <a:cxn ang="10800000">
                  <a:pos x="wd2" y="hd2"/>
                </a:cxn>
                <a:cxn ang="16200000">
                  <a:pos x="wd2" y="hd2"/>
                </a:cxn>
              </a:cxnLst>
              <a:rect l="0" t="0" r="r" b="b"/>
              <a:pathLst>
                <a:path w="21600" h="21600" extrusionOk="0">
                  <a:moveTo>
                    <a:pt x="11677" y="20023"/>
                  </a:moveTo>
                  <a:cubicBezTo>
                    <a:pt x="11622" y="20069"/>
                    <a:pt x="11565" y="20119"/>
                    <a:pt x="11506" y="20171"/>
                  </a:cubicBezTo>
                  <a:cubicBezTo>
                    <a:pt x="11306" y="20348"/>
                    <a:pt x="11099" y="20532"/>
                    <a:pt x="10883" y="20619"/>
                  </a:cubicBezTo>
                  <a:cubicBezTo>
                    <a:pt x="10723" y="20683"/>
                    <a:pt x="10549" y="20714"/>
                    <a:pt x="10351" y="20714"/>
                  </a:cubicBezTo>
                  <a:cubicBezTo>
                    <a:pt x="10190" y="20714"/>
                    <a:pt x="10032" y="20694"/>
                    <a:pt x="9879" y="20675"/>
                  </a:cubicBezTo>
                  <a:cubicBezTo>
                    <a:pt x="9730" y="20655"/>
                    <a:pt x="9590" y="20638"/>
                    <a:pt x="9451" y="20638"/>
                  </a:cubicBezTo>
                  <a:cubicBezTo>
                    <a:pt x="9374" y="20638"/>
                    <a:pt x="9304" y="20643"/>
                    <a:pt x="9238" y="20655"/>
                  </a:cubicBezTo>
                  <a:cubicBezTo>
                    <a:pt x="9125" y="20675"/>
                    <a:pt x="8965" y="20770"/>
                    <a:pt x="8823" y="20854"/>
                  </a:cubicBezTo>
                  <a:cubicBezTo>
                    <a:pt x="8625" y="20972"/>
                    <a:pt x="8439" y="21083"/>
                    <a:pt x="8260" y="21083"/>
                  </a:cubicBezTo>
                  <a:cubicBezTo>
                    <a:pt x="8034" y="21075"/>
                    <a:pt x="7877" y="20911"/>
                    <a:pt x="7726" y="20753"/>
                  </a:cubicBezTo>
                  <a:cubicBezTo>
                    <a:pt x="7652" y="20675"/>
                    <a:pt x="7575" y="20596"/>
                    <a:pt x="7519" y="20565"/>
                  </a:cubicBezTo>
                  <a:cubicBezTo>
                    <a:pt x="7237" y="20414"/>
                    <a:pt x="6899" y="20337"/>
                    <a:pt x="6541" y="20255"/>
                  </a:cubicBezTo>
                  <a:cubicBezTo>
                    <a:pt x="6216" y="20181"/>
                    <a:pt x="5880" y="20104"/>
                    <a:pt x="5580" y="19965"/>
                  </a:cubicBezTo>
                  <a:cubicBezTo>
                    <a:pt x="5318" y="19844"/>
                    <a:pt x="5132" y="19668"/>
                    <a:pt x="4953" y="19498"/>
                  </a:cubicBezTo>
                  <a:cubicBezTo>
                    <a:pt x="4739" y="19295"/>
                    <a:pt x="4537" y="19104"/>
                    <a:pt x="4220" y="19024"/>
                  </a:cubicBezTo>
                  <a:cubicBezTo>
                    <a:pt x="4077" y="18988"/>
                    <a:pt x="3785" y="18946"/>
                    <a:pt x="3434" y="18946"/>
                  </a:cubicBezTo>
                  <a:cubicBezTo>
                    <a:pt x="3018" y="18946"/>
                    <a:pt x="2686" y="19006"/>
                    <a:pt x="2500" y="19116"/>
                  </a:cubicBezTo>
                  <a:lnTo>
                    <a:pt x="2279" y="19246"/>
                  </a:lnTo>
                  <a:lnTo>
                    <a:pt x="0" y="4645"/>
                  </a:lnTo>
                  <a:lnTo>
                    <a:pt x="6710" y="3570"/>
                  </a:lnTo>
                  <a:lnTo>
                    <a:pt x="6646" y="3693"/>
                  </a:lnTo>
                  <a:cubicBezTo>
                    <a:pt x="7259" y="3850"/>
                    <a:pt x="9850" y="4256"/>
                    <a:pt x="10154" y="4256"/>
                  </a:cubicBezTo>
                  <a:lnTo>
                    <a:pt x="10233" y="4530"/>
                  </a:lnTo>
                  <a:cubicBezTo>
                    <a:pt x="10152" y="4562"/>
                    <a:pt x="10074" y="4592"/>
                    <a:pt x="9998" y="4620"/>
                  </a:cubicBezTo>
                  <a:cubicBezTo>
                    <a:pt x="9985" y="4625"/>
                    <a:pt x="9973" y="4629"/>
                    <a:pt x="9960" y="4634"/>
                  </a:cubicBezTo>
                  <a:cubicBezTo>
                    <a:pt x="10520" y="4676"/>
                    <a:pt x="11179" y="4843"/>
                    <a:pt x="11518" y="4929"/>
                  </a:cubicBezTo>
                  <a:lnTo>
                    <a:pt x="11572" y="4943"/>
                  </a:lnTo>
                  <a:cubicBezTo>
                    <a:pt x="11733" y="4837"/>
                    <a:pt x="11874" y="4718"/>
                    <a:pt x="12023" y="4593"/>
                  </a:cubicBezTo>
                  <a:cubicBezTo>
                    <a:pt x="12305" y="4355"/>
                    <a:pt x="12596" y="4110"/>
                    <a:pt x="13026" y="3964"/>
                  </a:cubicBezTo>
                  <a:cubicBezTo>
                    <a:pt x="13462" y="3816"/>
                    <a:pt x="13927" y="3778"/>
                    <a:pt x="14377" y="3741"/>
                  </a:cubicBezTo>
                  <a:cubicBezTo>
                    <a:pt x="14571" y="3725"/>
                    <a:pt x="14770" y="3709"/>
                    <a:pt x="14962" y="3684"/>
                  </a:cubicBezTo>
                  <a:cubicBezTo>
                    <a:pt x="15202" y="3413"/>
                    <a:pt x="15458" y="3148"/>
                    <a:pt x="15706" y="2891"/>
                  </a:cubicBezTo>
                  <a:lnTo>
                    <a:pt x="15937" y="2652"/>
                  </a:lnTo>
                  <a:cubicBezTo>
                    <a:pt x="16493" y="2072"/>
                    <a:pt x="17020" y="1747"/>
                    <a:pt x="17704" y="1351"/>
                  </a:cubicBezTo>
                  <a:lnTo>
                    <a:pt x="18110" y="1116"/>
                  </a:lnTo>
                  <a:cubicBezTo>
                    <a:pt x="18678" y="787"/>
                    <a:pt x="19243" y="460"/>
                    <a:pt x="19803" y="126"/>
                  </a:cubicBezTo>
                  <a:lnTo>
                    <a:pt x="20016" y="0"/>
                  </a:lnTo>
                  <a:lnTo>
                    <a:pt x="21600" y="7827"/>
                  </a:lnTo>
                  <a:lnTo>
                    <a:pt x="21495" y="7876"/>
                  </a:lnTo>
                  <a:cubicBezTo>
                    <a:pt x="21356" y="7941"/>
                    <a:pt x="21226" y="7961"/>
                    <a:pt x="21112" y="7978"/>
                  </a:cubicBezTo>
                  <a:cubicBezTo>
                    <a:pt x="21101" y="7980"/>
                    <a:pt x="21091" y="7981"/>
                    <a:pt x="21081" y="7982"/>
                  </a:cubicBezTo>
                  <a:cubicBezTo>
                    <a:pt x="21361" y="8299"/>
                    <a:pt x="21484" y="8743"/>
                    <a:pt x="21440" y="9284"/>
                  </a:cubicBezTo>
                  <a:cubicBezTo>
                    <a:pt x="21413" y="9595"/>
                    <a:pt x="21397" y="9915"/>
                    <a:pt x="21380" y="10239"/>
                  </a:cubicBezTo>
                  <a:cubicBezTo>
                    <a:pt x="21284" y="12123"/>
                    <a:pt x="21175" y="14258"/>
                    <a:pt x="18999" y="15397"/>
                  </a:cubicBezTo>
                  <a:cubicBezTo>
                    <a:pt x="18410" y="15706"/>
                    <a:pt x="17732" y="16070"/>
                    <a:pt x="17099" y="16506"/>
                  </a:cubicBezTo>
                  <a:cubicBezTo>
                    <a:pt x="17247" y="16990"/>
                    <a:pt x="17324" y="17613"/>
                    <a:pt x="16948" y="18013"/>
                  </a:cubicBezTo>
                  <a:cubicBezTo>
                    <a:pt x="16766" y="18207"/>
                    <a:pt x="16470" y="18279"/>
                    <a:pt x="16208" y="18342"/>
                  </a:cubicBezTo>
                  <a:cubicBezTo>
                    <a:pt x="15976" y="18399"/>
                    <a:pt x="15757" y="18452"/>
                    <a:pt x="15670" y="18571"/>
                  </a:cubicBezTo>
                  <a:cubicBezTo>
                    <a:pt x="15544" y="18740"/>
                    <a:pt x="15631" y="18962"/>
                    <a:pt x="15732" y="19219"/>
                  </a:cubicBezTo>
                  <a:cubicBezTo>
                    <a:pt x="15837" y="19483"/>
                    <a:pt x="15944" y="19756"/>
                    <a:pt x="15822" y="20019"/>
                  </a:cubicBezTo>
                  <a:cubicBezTo>
                    <a:pt x="15745" y="20187"/>
                    <a:pt x="15582" y="20245"/>
                    <a:pt x="15463" y="20288"/>
                  </a:cubicBezTo>
                  <a:cubicBezTo>
                    <a:pt x="15371" y="20321"/>
                    <a:pt x="15318" y="20341"/>
                    <a:pt x="15295" y="20384"/>
                  </a:cubicBezTo>
                  <a:cubicBezTo>
                    <a:pt x="15235" y="20494"/>
                    <a:pt x="15250" y="20688"/>
                    <a:pt x="15263" y="20859"/>
                  </a:cubicBezTo>
                  <a:cubicBezTo>
                    <a:pt x="15271" y="20964"/>
                    <a:pt x="15278" y="21064"/>
                    <a:pt x="15272" y="21150"/>
                  </a:cubicBezTo>
                  <a:lnTo>
                    <a:pt x="15263" y="21279"/>
                  </a:lnTo>
                  <a:lnTo>
                    <a:pt x="15113" y="21285"/>
                  </a:lnTo>
                  <a:cubicBezTo>
                    <a:pt x="14564" y="21304"/>
                    <a:pt x="14334" y="21324"/>
                    <a:pt x="14274" y="21439"/>
                  </a:cubicBezTo>
                  <a:lnTo>
                    <a:pt x="14191" y="21600"/>
                  </a:lnTo>
                  <a:cubicBezTo>
                    <a:pt x="14191" y="21600"/>
                    <a:pt x="11677" y="20023"/>
                    <a:pt x="11677" y="20023"/>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74" name="Shape 224"/>
            <p:cNvSpPr/>
            <p:nvPr/>
          </p:nvSpPr>
          <p:spPr>
            <a:xfrm>
              <a:off x="1863484" y="1897182"/>
              <a:ext cx="903114" cy="1438647"/>
            </a:xfrm>
            <a:custGeom>
              <a:avLst/>
              <a:gdLst/>
              <a:ahLst/>
              <a:cxnLst>
                <a:cxn ang="0">
                  <a:pos x="wd2" y="hd2"/>
                </a:cxn>
                <a:cxn ang="5400000">
                  <a:pos x="wd2" y="hd2"/>
                </a:cxn>
                <a:cxn ang="10800000">
                  <a:pos x="wd2" y="hd2"/>
                </a:cxn>
                <a:cxn ang="16200000">
                  <a:pos x="wd2" y="hd2"/>
                </a:cxn>
              </a:cxnLst>
              <a:rect l="0" t="0" r="r" b="b"/>
              <a:pathLst>
                <a:path w="21600" h="21600" extrusionOk="0">
                  <a:moveTo>
                    <a:pt x="19468" y="21469"/>
                  </a:moveTo>
                  <a:lnTo>
                    <a:pt x="9340" y="20472"/>
                  </a:lnTo>
                  <a:lnTo>
                    <a:pt x="9331" y="20397"/>
                  </a:lnTo>
                  <a:lnTo>
                    <a:pt x="9306" y="20468"/>
                  </a:lnTo>
                  <a:lnTo>
                    <a:pt x="0" y="19203"/>
                  </a:lnTo>
                  <a:lnTo>
                    <a:pt x="21" y="19133"/>
                  </a:lnTo>
                  <a:cubicBezTo>
                    <a:pt x="134" y="18751"/>
                    <a:pt x="669" y="17569"/>
                    <a:pt x="1235" y="16317"/>
                  </a:cubicBezTo>
                  <a:cubicBezTo>
                    <a:pt x="1813" y="15040"/>
                    <a:pt x="2468" y="13592"/>
                    <a:pt x="2475" y="13401"/>
                  </a:cubicBezTo>
                  <a:cubicBezTo>
                    <a:pt x="2481" y="13244"/>
                    <a:pt x="2378" y="13099"/>
                    <a:pt x="2270" y="12945"/>
                  </a:cubicBezTo>
                  <a:cubicBezTo>
                    <a:pt x="2140" y="12761"/>
                    <a:pt x="2007" y="12571"/>
                    <a:pt x="2064" y="12356"/>
                  </a:cubicBezTo>
                  <a:cubicBezTo>
                    <a:pt x="2127" y="12123"/>
                    <a:pt x="2384" y="11972"/>
                    <a:pt x="2633" y="11827"/>
                  </a:cubicBezTo>
                  <a:cubicBezTo>
                    <a:pt x="2735" y="11767"/>
                    <a:pt x="2831" y="11711"/>
                    <a:pt x="2913" y="11649"/>
                  </a:cubicBezTo>
                  <a:cubicBezTo>
                    <a:pt x="3144" y="11477"/>
                    <a:pt x="3426" y="11295"/>
                    <a:pt x="3724" y="11102"/>
                  </a:cubicBezTo>
                  <a:cubicBezTo>
                    <a:pt x="4379" y="10677"/>
                    <a:pt x="5122" y="10196"/>
                    <a:pt x="5412" y="9744"/>
                  </a:cubicBezTo>
                  <a:cubicBezTo>
                    <a:pt x="5632" y="9398"/>
                    <a:pt x="5314" y="9057"/>
                    <a:pt x="5007" y="8727"/>
                  </a:cubicBezTo>
                  <a:cubicBezTo>
                    <a:pt x="4833" y="8540"/>
                    <a:pt x="4668" y="8363"/>
                    <a:pt x="4588" y="8181"/>
                  </a:cubicBezTo>
                  <a:cubicBezTo>
                    <a:pt x="4326" y="7582"/>
                    <a:pt x="4480" y="6850"/>
                    <a:pt x="4712" y="6364"/>
                  </a:cubicBezTo>
                  <a:cubicBezTo>
                    <a:pt x="4838" y="6102"/>
                    <a:pt x="4966" y="5838"/>
                    <a:pt x="5094" y="5574"/>
                  </a:cubicBezTo>
                  <a:cubicBezTo>
                    <a:pt x="5482" y="4772"/>
                    <a:pt x="5883" y="3944"/>
                    <a:pt x="6245" y="3127"/>
                  </a:cubicBezTo>
                  <a:cubicBezTo>
                    <a:pt x="6268" y="3075"/>
                    <a:pt x="6321" y="2932"/>
                    <a:pt x="6394" y="2734"/>
                  </a:cubicBezTo>
                  <a:cubicBezTo>
                    <a:pt x="7225" y="489"/>
                    <a:pt x="7511" y="42"/>
                    <a:pt x="7748" y="2"/>
                  </a:cubicBezTo>
                  <a:lnTo>
                    <a:pt x="7762" y="0"/>
                  </a:lnTo>
                  <a:lnTo>
                    <a:pt x="7791" y="0"/>
                  </a:lnTo>
                  <a:lnTo>
                    <a:pt x="7804" y="2"/>
                  </a:lnTo>
                  <a:cubicBezTo>
                    <a:pt x="8696" y="129"/>
                    <a:pt x="9538" y="249"/>
                    <a:pt x="10338" y="364"/>
                  </a:cubicBezTo>
                  <a:lnTo>
                    <a:pt x="10472" y="383"/>
                  </a:lnTo>
                  <a:lnTo>
                    <a:pt x="10419" y="463"/>
                  </a:lnTo>
                  <a:cubicBezTo>
                    <a:pt x="10093" y="953"/>
                    <a:pt x="9497" y="2649"/>
                    <a:pt x="9479" y="2913"/>
                  </a:cubicBezTo>
                  <a:cubicBezTo>
                    <a:pt x="9418" y="3775"/>
                    <a:pt x="10095" y="4682"/>
                    <a:pt x="10692" y="5482"/>
                  </a:cubicBezTo>
                  <a:cubicBezTo>
                    <a:pt x="10852" y="5696"/>
                    <a:pt x="11002" y="5898"/>
                    <a:pt x="11139" y="6097"/>
                  </a:cubicBezTo>
                  <a:cubicBezTo>
                    <a:pt x="11184" y="6162"/>
                    <a:pt x="11228" y="6228"/>
                    <a:pt x="11271" y="6293"/>
                  </a:cubicBezTo>
                  <a:cubicBezTo>
                    <a:pt x="11626" y="6830"/>
                    <a:pt x="11934" y="7293"/>
                    <a:pt x="12902" y="7459"/>
                  </a:cubicBezTo>
                  <a:lnTo>
                    <a:pt x="13028" y="7480"/>
                  </a:lnTo>
                  <a:lnTo>
                    <a:pt x="12979" y="7557"/>
                  </a:lnTo>
                  <a:cubicBezTo>
                    <a:pt x="12711" y="7968"/>
                    <a:pt x="12507" y="8400"/>
                    <a:pt x="12311" y="8817"/>
                  </a:cubicBezTo>
                  <a:cubicBezTo>
                    <a:pt x="12174" y="9106"/>
                    <a:pt x="12034" y="9404"/>
                    <a:pt x="11873" y="9695"/>
                  </a:cubicBezTo>
                  <a:cubicBezTo>
                    <a:pt x="11669" y="10062"/>
                    <a:pt x="11641" y="10315"/>
                    <a:pt x="11790" y="10446"/>
                  </a:cubicBezTo>
                  <a:cubicBezTo>
                    <a:pt x="11889" y="10534"/>
                    <a:pt x="12079" y="10577"/>
                    <a:pt x="12370" y="10577"/>
                  </a:cubicBezTo>
                  <a:cubicBezTo>
                    <a:pt x="12649" y="10577"/>
                    <a:pt x="13009" y="10539"/>
                    <a:pt x="13505" y="10457"/>
                  </a:cubicBezTo>
                  <a:lnTo>
                    <a:pt x="13565" y="10598"/>
                  </a:lnTo>
                  <a:cubicBezTo>
                    <a:pt x="13588" y="10594"/>
                    <a:pt x="13602" y="10584"/>
                    <a:pt x="13605" y="10580"/>
                  </a:cubicBezTo>
                  <a:cubicBezTo>
                    <a:pt x="13519" y="10702"/>
                    <a:pt x="13931" y="11595"/>
                    <a:pt x="14067" y="11889"/>
                  </a:cubicBezTo>
                  <a:cubicBezTo>
                    <a:pt x="14136" y="12038"/>
                    <a:pt x="14173" y="12118"/>
                    <a:pt x="14183" y="12151"/>
                  </a:cubicBezTo>
                  <a:cubicBezTo>
                    <a:pt x="14215" y="12255"/>
                    <a:pt x="14222" y="12359"/>
                    <a:pt x="14228" y="12451"/>
                  </a:cubicBezTo>
                  <a:cubicBezTo>
                    <a:pt x="14247" y="12734"/>
                    <a:pt x="14257" y="12890"/>
                    <a:pt x="14825" y="12906"/>
                  </a:cubicBezTo>
                  <a:lnTo>
                    <a:pt x="14913" y="12908"/>
                  </a:lnTo>
                  <a:lnTo>
                    <a:pt x="14933" y="12962"/>
                  </a:lnTo>
                  <a:cubicBezTo>
                    <a:pt x="14958" y="13029"/>
                    <a:pt x="14986" y="13114"/>
                    <a:pt x="15018" y="13210"/>
                  </a:cubicBezTo>
                  <a:cubicBezTo>
                    <a:pt x="15132" y="13551"/>
                    <a:pt x="15298" y="14047"/>
                    <a:pt x="15516" y="14308"/>
                  </a:cubicBezTo>
                  <a:cubicBezTo>
                    <a:pt x="15796" y="14128"/>
                    <a:pt x="16271" y="14036"/>
                    <a:pt x="16930" y="14036"/>
                  </a:cubicBezTo>
                  <a:cubicBezTo>
                    <a:pt x="17115" y="14036"/>
                    <a:pt x="17316" y="14043"/>
                    <a:pt x="17528" y="14058"/>
                  </a:cubicBezTo>
                  <a:cubicBezTo>
                    <a:pt x="17701" y="14070"/>
                    <a:pt x="17919" y="14102"/>
                    <a:pt x="18151" y="14137"/>
                  </a:cubicBezTo>
                  <a:cubicBezTo>
                    <a:pt x="18510" y="14190"/>
                    <a:pt x="18917" y="14250"/>
                    <a:pt x="19258" y="14250"/>
                  </a:cubicBezTo>
                  <a:cubicBezTo>
                    <a:pt x="19512" y="14250"/>
                    <a:pt x="19693" y="14217"/>
                    <a:pt x="19811" y="14150"/>
                  </a:cubicBezTo>
                  <a:cubicBezTo>
                    <a:pt x="19876" y="14112"/>
                    <a:pt x="19883" y="14051"/>
                    <a:pt x="19890" y="13980"/>
                  </a:cubicBezTo>
                  <a:cubicBezTo>
                    <a:pt x="19901" y="13875"/>
                    <a:pt x="19920" y="13699"/>
                    <a:pt x="20303" y="13699"/>
                  </a:cubicBezTo>
                  <a:cubicBezTo>
                    <a:pt x="20366" y="13699"/>
                    <a:pt x="20436" y="13704"/>
                    <a:pt x="20518" y="13713"/>
                  </a:cubicBezTo>
                  <a:lnTo>
                    <a:pt x="20574" y="13719"/>
                  </a:lnTo>
                  <a:lnTo>
                    <a:pt x="20600" y="13751"/>
                  </a:lnTo>
                  <a:cubicBezTo>
                    <a:pt x="20683" y="13850"/>
                    <a:pt x="20734" y="13973"/>
                    <a:pt x="20782" y="14091"/>
                  </a:cubicBezTo>
                  <a:cubicBezTo>
                    <a:pt x="20844" y="14242"/>
                    <a:pt x="20908" y="14398"/>
                    <a:pt x="21033" y="14489"/>
                  </a:cubicBezTo>
                  <a:cubicBezTo>
                    <a:pt x="21040" y="14494"/>
                    <a:pt x="21047" y="14499"/>
                    <a:pt x="21054" y="14504"/>
                  </a:cubicBezTo>
                  <a:lnTo>
                    <a:pt x="21370" y="13268"/>
                  </a:lnTo>
                  <a:lnTo>
                    <a:pt x="21600" y="13291"/>
                  </a:lnTo>
                  <a:lnTo>
                    <a:pt x="19607" y="21600"/>
                  </a:lnTo>
                  <a:cubicBezTo>
                    <a:pt x="19607" y="21600"/>
                    <a:pt x="19468" y="21469"/>
                    <a:pt x="19468" y="21469"/>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75" name="Shape 225"/>
            <p:cNvSpPr/>
            <p:nvPr/>
          </p:nvSpPr>
          <p:spPr>
            <a:xfrm>
              <a:off x="5620446" y="4290623"/>
              <a:ext cx="1255248" cy="452610"/>
            </a:xfrm>
            <a:custGeom>
              <a:avLst/>
              <a:gdLst/>
              <a:ahLst/>
              <a:cxnLst>
                <a:cxn ang="0">
                  <a:pos x="wd2" y="hd2"/>
                </a:cxn>
                <a:cxn ang="5400000">
                  <a:pos x="wd2" y="hd2"/>
                </a:cxn>
                <a:cxn ang="10800000">
                  <a:pos x="wd2" y="hd2"/>
                </a:cxn>
                <a:cxn ang="16200000">
                  <a:pos x="wd2" y="hd2"/>
                </a:cxn>
              </a:cxnLst>
              <a:rect l="0" t="0" r="r" b="b"/>
              <a:pathLst>
                <a:path w="21538" h="21600" extrusionOk="0">
                  <a:moveTo>
                    <a:pt x="63" y="21546"/>
                  </a:moveTo>
                  <a:cubicBezTo>
                    <a:pt x="28" y="21474"/>
                    <a:pt x="7" y="21371"/>
                    <a:pt x="1" y="21249"/>
                  </a:cubicBezTo>
                  <a:cubicBezTo>
                    <a:pt x="-14" y="20897"/>
                    <a:pt x="108" y="20452"/>
                    <a:pt x="258" y="19950"/>
                  </a:cubicBezTo>
                  <a:cubicBezTo>
                    <a:pt x="288" y="19848"/>
                    <a:pt x="326" y="19722"/>
                    <a:pt x="333" y="19684"/>
                  </a:cubicBezTo>
                  <a:cubicBezTo>
                    <a:pt x="384" y="19241"/>
                    <a:pt x="373" y="19119"/>
                    <a:pt x="356" y="18917"/>
                  </a:cubicBezTo>
                  <a:cubicBezTo>
                    <a:pt x="342" y="18761"/>
                    <a:pt x="325" y="18568"/>
                    <a:pt x="328" y="18219"/>
                  </a:cubicBezTo>
                  <a:cubicBezTo>
                    <a:pt x="339" y="17029"/>
                    <a:pt x="516" y="16354"/>
                    <a:pt x="704" y="15640"/>
                  </a:cubicBezTo>
                  <a:cubicBezTo>
                    <a:pt x="830" y="15161"/>
                    <a:pt x="960" y="14667"/>
                    <a:pt x="1047" y="13975"/>
                  </a:cubicBezTo>
                  <a:cubicBezTo>
                    <a:pt x="1098" y="13564"/>
                    <a:pt x="1113" y="13086"/>
                    <a:pt x="1127" y="12624"/>
                  </a:cubicBezTo>
                  <a:cubicBezTo>
                    <a:pt x="1137" y="12310"/>
                    <a:pt x="1147" y="11985"/>
                    <a:pt x="1168" y="11676"/>
                  </a:cubicBezTo>
                  <a:cubicBezTo>
                    <a:pt x="1172" y="11624"/>
                    <a:pt x="1178" y="11534"/>
                    <a:pt x="1185" y="11413"/>
                  </a:cubicBezTo>
                  <a:cubicBezTo>
                    <a:pt x="1388" y="8224"/>
                    <a:pt x="1508" y="7573"/>
                    <a:pt x="1647" y="7527"/>
                  </a:cubicBezTo>
                  <a:cubicBezTo>
                    <a:pt x="1687" y="7517"/>
                    <a:pt x="4861" y="6640"/>
                    <a:pt x="5394" y="6492"/>
                  </a:cubicBezTo>
                  <a:lnTo>
                    <a:pt x="5394" y="5086"/>
                  </a:lnTo>
                  <a:lnTo>
                    <a:pt x="16621" y="1958"/>
                  </a:lnTo>
                  <a:lnTo>
                    <a:pt x="16628" y="1954"/>
                  </a:lnTo>
                  <a:cubicBezTo>
                    <a:pt x="16716" y="1921"/>
                    <a:pt x="18607" y="1158"/>
                    <a:pt x="21211" y="19"/>
                  </a:cubicBezTo>
                  <a:lnTo>
                    <a:pt x="21256" y="0"/>
                  </a:lnTo>
                  <a:lnTo>
                    <a:pt x="21286" y="95"/>
                  </a:lnTo>
                  <a:cubicBezTo>
                    <a:pt x="21396" y="443"/>
                    <a:pt x="21586" y="1391"/>
                    <a:pt x="21526" y="2013"/>
                  </a:cubicBezTo>
                  <a:cubicBezTo>
                    <a:pt x="21481" y="2496"/>
                    <a:pt x="21367" y="2671"/>
                    <a:pt x="21266" y="2825"/>
                  </a:cubicBezTo>
                  <a:cubicBezTo>
                    <a:pt x="21209" y="2912"/>
                    <a:pt x="21155" y="2995"/>
                    <a:pt x="21111" y="3134"/>
                  </a:cubicBezTo>
                  <a:cubicBezTo>
                    <a:pt x="21103" y="3171"/>
                    <a:pt x="21052" y="3481"/>
                    <a:pt x="21006" y="3754"/>
                  </a:cubicBezTo>
                  <a:cubicBezTo>
                    <a:pt x="20738" y="5375"/>
                    <a:pt x="20713" y="5431"/>
                    <a:pt x="20641" y="5431"/>
                  </a:cubicBezTo>
                  <a:lnTo>
                    <a:pt x="20606" y="5431"/>
                  </a:lnTo>
                  <a:lnTo>
                    <a:pt x="20578" y="5357"/>
                  </a:lnTo>
                  <a:cubicBezTo>
                    <a:pt x="20521" y="5191"/>
                    <a:pt x="20458" y="5112"/>
                    <a:pt x="20385" y="5112"/>
                  </a:cubicBezTo>
                  <a:cubicBezTo>
                    <a:pt x="20224" y="5112"/>
                    <a:pt x="20037" y="5483"/>
                    <a:pt x="19886" y="5782"/>
                  </a:cubicBezTo>
                  <a:cubicBezTo>
                    <a:pt x="19856" y="5843"/>
                    <a:pt x="19827" y="5900"/>
                    <a:pt x="19799" y="5952"/>
                  </a:cubicBezTo>
                  <a:cubicBezTo>
                    <a:pt x="19759" y="6027"/>
                    <a:pt x="19731" y="6110"/>
                    <a:pt x="19702" y="6197"/>
                  </a:cubicBezTo>
                  <a:cubicBezTo>
                    <a:pt x="19657" y="6327"/>
                    <a:pt x="19607" y="6475"/>
                    <a:pt x="19518" y="6599"/>
                  </a:cubicBezTo>
                  <a:cubicBezTo>
                    <a:pt x="19431" y="6722"/>
                    <a:pt x="19343" y="6763"/>
                    <a:pt x="19257" y="6802"/>
                  </a:cubicBezTo>
                  <a:cubicBezTo>
                    <a:pt x="19157" y="6848"/>
                    <a:pt x="19064" y="6891"/>
                    <a:pt x="18985" y="7062"/>
                  </a:cubicBezTo>
                  <a:cubicBezTo>
                    <a:pt x="18855" y="7342"/>
                    <a:pt x="18773" y="7707"/>
                    <a:pt x="18687" y="8093"/>
                  </a:cubicBezTo>
                  <a:cubicBezTo>
                    <a:pt x="18607" y="8450"/>
                    <a:pt x="18524" y="8821"/>
                    <a:pt x="18400" y="9113"/>
                  </a:cubicBezTo>
                  <a:cubicBezTo>
                    <a:pt x="18345" y="9244"/>
                    <a:pt x="18280" y="9313"/>
                    <a:pt x="18218" y="9379"/>
                  </a:cubicBezTo>
                  <a:cubicBezTo>
                    <a:pt x="18160" y="9441"/>
                    <a:pt x="18105" y="9500"/>
                    <a:pt x="18063" y="9602"/>
                  </a:cubicBezTo>
                  <a:cubicBezTo>
                    <a:pt x="18009" y="9737"/>
                    <a:pt x="17965" y="9933"/>
                    <a:pt x="17919" y="10141"/>
                  </a:cubicBezTo>
                  <a:cubicBezTo>
                    <a:pt x="17870" y="10358"/>
                    <a:pt x="17820" y="10581"/>
                    <a:pt x="17752" y="10762"/>
                  </a:cubicBezTo>
                  <a:cubicBezTo>
                    <a:pt x="17607" y="11149"/>
                    <a:pt x="17410" y="11252"/>
                    <a:pt x="17220" y="11352"/>
                  </a:cubicBezTo>
                  <a:cubicBezTo>
                    <a:pt x="17096" y="11417"/>
                    <a:pt x="16979" y="11478"/>
                    <a:pt x="16885" y="11613"/>
                  </a:cubicBezTo>
                  <a:cubicBezTo>
                    <a:pt x="16573" y="12059"/>
                    <a:pt x="16375" y="12950"/>
                    <a:pt x="16214" y="13750"/>
                  </a:cubicBezTo>
                  <a:cubicBezTo>
                    <a:pt x="16007" y="14787"/>
                    <a:pt x="15935" y="14822"/>
                    <a:pt x="15543" y="14858"/>
                  </a:cubicBezTo>
                  <a:lnTo>
                    <a:pt x="15515" y="14861"/>
                  </a:lnTo>
                  <a:cubicBezTo>
                    <a:pt x="15518" y="15012"/>
                    <a:pt x="15523" y="15219"/>
                    <a:pt x="15528" y="15412"/>
                  </a:cubicBezTo>
                  <a:cubicBezTo>
                    <a:pt x="15546" y="16069"/>
                    <a:pt x="15556" y="16492"/>
                    <a:pt x="15555" y="16765"/>
                  </a:cubicBezTo>
                  <a:lnTo>
                    <a:pt x="18609" y="15498"/>
                  </a:lnTo>
                  <a:lnTo>
                    <a:pt x="18635" y="15957"/>
                  </a:lnTo>
                  <a:cubicBezTo>
                    <a:pt x="17700" y="16370"/>
                    <a:pt x="12992" y="18442"/>
                    <a:pt x="12077" y="18656"/>
                  </a:cubicBezTo>
                  <a:lnTo>
                    <a:pt x="5772" y="20122"/>
                  </a:lnTo>
                  <a:cubicBezTo>
                    <a:pt x="5717" y="20136"/>
                    <a:pt x="232" y="21560"/>
                    <a:pt x="121" y="21591"/>
                  </a:cubicBezTo>
                  <a:lnTo>
                    <a:pt x="89" y="21600"/>
                  </a:lnTo>
                  <a:cubicBezTo>
                    <a:pt x="89" y="21600"/>
                    <a:pt x="63" y="21546"/>
                    <a:pt x="63" y="21546"/>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76" name="Shape 226"/>
            <p:cNvSpPr/>
            <p:nvPr/>
          </p:nvSpPr>
          <p:spPr>
            <a:xfrm>
              <a:off x="7790920" y="2996604"/>
              <a:ext cx="283505" cy="246491"/>
            </a:xfrm>
            <a:custGeom>
              <a:avLst/>
              <a:gdLst/>
              <a:ahLst/>
              <a:cxnLst>
                <a:cxn ang="0">
                  <a:pos x="wd2" y="hd2"/>
                </a:cxn>
                <a:cxn ang="5400000">
                  <a:pos x="wd2" y="hd2"/>
                </a:cxn>
                <a:cxn ang="10800000">
                  <a:pos x="wd2" y="hd2"/>
                </a:cxn>
                <a:cxn ang="16200000">
                  <a:pos x="wd2" y="hd2"/>
                </a:cxn>
              </a:cxnLst>
              <a:rect l="0" t="0" r="r" b="b"/>
              <a:pathLst>
                <a:path w="21600" h="21600" extrusionOk="0">
                  <a:moveTo>
                    <a:pt x="5051" y="21592"/>
                  </a:moveTo>
                  <a:cubicBezTo>
                    <a:pt x="5025" y="21590"/>
                    <a:pt x="2617" y="21210"/>
                    <a:pt x="2356" y="20380"/>
                  </a:cubicBezTo>
                  <a:cubicBezTo>
                    <a:pt x="2175" y="19822"/>
                    <a:pt x="2370" y="19327"/>
                    <a:pt x="2527" y="18929"/>
                  </a:cubicBezTo>
                  <a:cubicBezTo>
                    <a:pt x="2710" y="18461"/>
                    <a:pt x="2805" y="18178"/>
                    <a:pt x="2638" y="17795"/>
                  </a:cubicBezTo>
                  <a:cubicBezTo>
                    <a:pt x="2541" y="17573"/>
                    <a:pt x="2430" y="17359"/>
                    <a:pt x="2319" y="17145"/>
                  </a:cubicBezTo>
                  <a:cubicBezTo>
                    <a:pt x="2115" y="16751"/>
                    <a:pt x="1905" y="16343"/>
                    <a:pt x="1766" y="15877"/>
                  </a:cubicBezTo>
                  <a:cubicBezTo>
                    <a:pt x="1571" y="15217"/>
                    <a:pt x="1445" y="14518"/>
                    <a:pt x="1323" y="13842"/>
                  </a:cubicBezTo>
                  <a:cubicBezTo>
                    <a:pt x="1270" y="13550"/>
                    <a:pt x="1218" y="13260"/>
                    <a:pt x="1160" y="12976"/>
                  </a:cubicBezTo>
                  <a:cubicBezTo>
                    <a:pt x="1002" y="12197"/>
                    <a:pt x="936" y="11403"/>
                    <a:pt x="871" y="10635"/>
                  </a:cubicBezTo>
                  <a:cubicBezTo>
                    <a:pt x="808" y="9879"/>
                    <a:pt x="749" y="9166"/>
                    <a:pt x="609" y="8460"/>
                  </a:cubicBezTo>
                  <a:cubicBezTo>
                    <a:pt x="534" y="8086"/>
                    <a:pt x="440" y="7766"/>
                    <a:pt x="351" y="7459"/>
                  </a:cubicBezTo>
                  <a:cubicBezTo>
                    <a:pt x="171" y="6837"/>
                    <a:pt x="0" y="6250"/>
                    <a:pt x="0" y="5401"/>
                  </a:cubicBezTo>
                  <a:lnTo>
                    <a:pt x="0" y="5069"/>
                  </a:lnTo>
                  <a:lnTo>
                    <a:pt x="17366" y="0"/>
                  </a:lnTo>
                  <a:lnTo>
                    <a:pt x="17440" y="445"/>
                  </a:lnTo>
                  <a:cubicBezTo>
                    <a:pt x="17455" y="534"/>
                    <a:pt x="18933" y="9354"/>
                    <a:pt x="20852" y="11718"/>
                  </a:cubicBezTo>
                  <a:lnTo>
                    <a:pt x="21600" y="12639"/>
                  </a:lnTo>
                  <a:lnTo>
                    <a:pt x="20520" y="12429"/>
                  </a:lnTo>
                  <a:cubicBezTo>
                    <a:pt x="20446" y="12415"/>
                    <a:pt x="20372" y="12408"/>
                    <a:pt x="20297" y="12408"/>
                  </a:cubicBezTo>
                  <a:cubicBezTo>
                    <a:pt x="19617" y="12408"/>
                    <a:pt x="18834" y="12927"/>
                    <a:pt x="18204" y="13343"/>
                  </a:cubicBezTo>
                  <a:lnTo>
                    <a:pt x="17953" y="13508"/>
                  </a:lnTo>
                  <a:cubicBezTo>
                    <a:pt x="16836" y="14231"/>
                    <a:pt x="15646" y="14623"/>
                    <a:pt x="14495" y="15002"/>
                  </a:cubicBezTo>
                  <a:cubicBezTo>
                    <a:pt x="13437" y="15350"/>
                    <a:pt x="12437" y="15680"/>
                    <a:pt x="11487" y="16246"/>
                  </a:cubicBezTo>
                  <a:cubicBezTo>
                    <a:pt x="10904" y="16593"/>
                    <a:pt x="10401" y="17094"/>
                    <a:pt x="9868" y="17624"/>
                  </a:cubicBezTo>
                  <a:cubicBezTo>
                    <a:pt x="9494" y="17997"/>
                    <a:pt x="9107" y="18382"/>
                    <a:pt x="8686" y="18713"/>
                  </a:cubicBezTo>
                  <a:cubicBezTo>
                    <a:pt x="8453" y="18895"/>
                    <a:pt x="8224" y="19065"/>
                    <a:pt x="8001" y="19232"/>
                  </a:cubicBezTo>
                  <a:cubicBezTo>
                    <a:pt x="7124" y="19884"/>
                    <a:pt x="6367" y="20448"/>
                    <a:pt x="5732" y="21411"/>
                  </a:cubicBezTo>
                  <a:lnTo>
                    <a:pt x="5644" y="21545"/>
                  </a:lnTo>
                  <a:lnTo>
                    <a:pt x="5499" y="21574"/>
                  </a:lnTo>
                  <a:cubicBezTo>
                    <a:pt x="5406" y="21592"/>
                    <a:pt x="5313" y="21600"/>
                    <a:pt x="5221" y="21600"/>
                  </a:cubicBezTo>
                  <a:cubicBezTo>
                    <a:pt x="5163" y="21600"/>
                    <a:pt x="5107" y="21597"/>
                    <a:pt x="5051" y="21592"/>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77" name="Shape 227"/>
            <p:cNvSpPr/>
            <p:nvPr/>
          </p:nvSpPr>
          <p:spPr>
            <a:xfrm>
              <a:off x="6691083" y="3512267"/>
              <a:ext cx="653218" cy="667750"/>
            </a:xfrm>
            <a:custGeom>
              <a:avLst/>
              <a:gdLst/>
              <a:ahLst/>
              <a:cxnLst>
                <a:cxn ang="0">
                  <a:pos x="wd2" y="hd2"/>
                </a:cxn>
                <a:cxn ang="5400000">
                  <a:pos x="wd2" y="hd2"/>
                </a:cxn>
                <a:cxn ang="10800000">
                  <a:pos x="wd2" y="hd2"/>
                </a:cxn>
                <a:cxn ang="16200000">
                  <a:pos x="wd2" y="hd2"/>
                </a:cxn>
              </a:cxnLst>
              <a:rect l="0" t="0" r="r" b="b"/>
              <a:pathLst>
                <a:path w="21508" h="21600" extrusionOk="0">
                  <a:moveTo>
                    <a:pt x="5240" y="21600"/>
                  </a:moveTo>
                  <a:cubicBezTo>
                    <a:pt x="5200" y="21600"/>
                    <a:pt x="5166" y="21597"/>
                    <a:pt x="5136" y="21590"/>
                  </a:cubicBezTo>
                  <a:cubicBezTo>
                    <a:pt x="4520" y="21447"/>
                    <a:pt x="4235" y="21055"/>
                    <a:pt x="4037" y="20691"/>
                  </a:cubicBezTo>
                  <a:lnTo>
                    <a:pt x="4034" y="20683"/>
                  </a:lnTo>
                  <a:lnTo>
                    <a:pt x="4030" y="20678"/>
                  </a:lnTo>
                  <a:lnTo>
                    <a:pt x="4020" y="20654"/>
                  </a:lnTo>
                  <a:cubicBezTo>
                    <a:pt x="3989" y="20576"/>
                    <a:pt x="3955" y="20502"/>
                    <a:pt x="3917" y="20431"/>
                  </a:cubicBezTo>
                  <a:lnTo>
                    <a:pt x="3915" y="20431"/>
                  </a:lnTo>
                  <a:lnTo>
                    <a:pt x="3883" y="20376"/>
                  </a:lnTo>
                  <a:lnTo>
                    <a:pt x="3854" y="20342"/>
                  </a:lnTo>
                  <a:lnTo>
                    <a:pt x="3853" y="20325"/>
                  </a:lnTo>
                  <a:cubicBezTo>
                    <a:pt x="3828" y="20287"/>
                    <a:pt x="3797" y="20250"/>
                    <a:pt x="3757" y="20211"/>
                  </a:cubicBezTo>
                  <a:cubicBezTo>
                    <a:pt x="3560" y="20006"/>
                    <a:pt x="3272" y="19869"/>
                    <a:pt x="2993" y="19736"/>
                  </a:cubicBezTo>
                  <a:cubicBezTo>
                    <a:pt x="2828" y="19658"/>
                    <a:pt x="2657" y="19576"/>
                    <a:pt x="2505" y="19481"/>
                  </a:cubicBezTo>
                  <a:cubicBezTo>
                    <a:pt x="1890" y="19102"/>
                    <a:pt x="1490" y="18566"/>
                    <a:pt x="1103" y="18049"/>
                  </a:cubicBezTo>
                  <a:cubicBezTo>
                    <a:pt x="986" y="17893"/>
                    <a:pt x="869" y="17736"/>
                    <a:pt x="744" y="17581"/>
                  </a:cubicBezTo>
                  <a:cubicBezTo>
                    <a:pt x="270" y="16991"/>
                    <a:pt x="109" y="16590"/>
                    <a:pt x="23" y="15793"/>
                  </a:cubicBezTo>
                  <a:cubicBezTo>
                    <a:pt x="-16" y="15445"/>
                    <a:pt x="-5" y="15252"/>
                    <a:pt x="62" y="15103"/>
                  </a:cubicBezTo>
                  <a:cubicBezTo>
                    <a:pt x="193" y="14815"/>
                    <a:pt x="515" y="14776"/>
                    <a:pt x="1000" y="14754"/>
                  </a:cubicBezTo>
                  <a:cubicBezTo>
                    <a:pt x="998" y="14710"/>
                    <a:pt x="995" y="14664"/>
                    <a:pt x="991" y="14617"/>
                  </a:cubicBezTo>
                  <a:cubicBezTo>
                    <a:pt x="976" y="14391"/>
                    <a:pt x="959" y="14136"/>
                    <a:pt x="1052" y="13942"/>
                  </a:cubicBezTo>
                  <a:cubicBezTo>
                    <a:pt x="1129" y="13783"/>
                    <a:pt x="1275" y="13723"/>
                    <a:pt x="1382" y="13680"/>
                  </a:cubicBezTo>
                  <a:cubicBezTo>
                    <a:pt x="1487" y="13638"/>
                    <a:pt x="1532" y="13615"/>
                    <a:pt x="1555" y="13559"/>
                  </a:cubicBezTo>
                  <a:cubicBezTo>
                    <a:pt x="1629" y="13379"/>
                    <a:pt x="1548" y="13147"/>
                    <a:pt x="1462" y="12902"/>
                  </a:cubicBezTo>
                  <a:cubicBezTo>
                    <a:pt x="1353" y="12589"/>
                    <a:pt x="1229" y="12235"/>
                    <a:pt x="1435" y="11921"/>
                  </a:cubicBezTo>
                  <a:cubicBezTo>
                    <a:pt x="1584" y="11690"/>
                    <a:pt x="1866" y="11612"/>
                    <a:pt x="2139" y="11537"/>
                  </a:cubicBezTo>
                  <a:cubicBezTo>
                    <a:pt x="2367" y="11475"/>
                    <a:pt x="2581" y="11416"/>
                    <a:pt x="2693" y="11281"/>
                  </a:cubicBezTo>
                  <a:cubicBezTo>
                    <a:pt x="3008" y="10901"/>
                    <a:pt x="2865" y="10200"/>
                    <a:pt x="2751" y="9816"/>
                  </a:cubicBezTo>
                  <a:lnTo>
                    <a:pt x="2722" y="9715"/>
                  </a:lnTo>
                  <a:lnTo>
                    <a:pt x="2804" y="9650"/>
                  </a:lnTo>
                  <a:cubicBezTo>
                    <a:pt x="3456" y="9131"/>
                    <a:pt x="4156" y="8705"/>
                    <a:pt x="4761" y="8346"/>
                  </a:cubicBezTo>
                  <a:cubicBezTo>
                    <a:pt x="6719" y="7187"/>
                    <a:pt x="6816" y="5035"/>
                    <a:pt x="6910" y="2954"/>
                  </a:cubicBezTo>
                  <a:cubicBezTo>
                    <a:pt x="6926" y="2596"/>
                    <a:pt x="6942" y="2243"/>
                    <a:pt x="6967" y="1900"/>
                  </a:cubicBezTo>
                  <a:cubicBezTo>
                    <a:pt x="7008" y="1349"/>
                    <a:pt x="6890" y="1018"/>
                    <a:pt x="6548" y="719"/>
                  </a:cubicBezTo>
                  <a:lnTo>
                    <a:pt x="6388" y="578"/>
                  </a:lnTo>
                  <a:lnTo>
                    <a:pt x="6659" y="413"/>
                  </a:lnTo>
                  <a:cubicBezTo>
                    <a:pt x="6820" y="315"/>
                    <a:pt x="7000" y="204"/>
                    <a:pt x="7188" y="104"/>
                  </a:cubicBezTo>
                  <a:lnTo>
                    <a:pt x="7384" y="0"/>
                  </a:lnTo>
                  <a:lnTo>
                    <a:pt x="8332" y="5302"/>
                  </a:lnTo>
                  <a:lnTo>
                    <a:pt x="13034" y="4382"/>
                  </a:lnTo>
                  <a:lnTo>
                    <a:pt x="13701" y="7551"/>
                  </a:lnTo>
                  <a:lnTo>
                    <a:pt x="15045" y="5959"/>
                  </a:lnTo>
                  <a:cubicBezTo>
                    <a:pt x="15045" y="5959"/>
                    <a:pt x="15755" y="5828"/>
                    <a:pt x="15811" y="5818"/>
                  </a:cubicBezTo>
                  <a:cubicBezTo>
                    <a:pt x="15854" y="5797"/>
                    <a:pt x="15941" y="5661"/>
                    <a:pt x="15999" y="5571"/>
                  </a:cubicBezTo>
                  <a:cubicBezTo>
                    <a:pt x="16136" y="5357"/>
                    <a:pt x="16292" y="5115"/>
                    <a:pt x="16531" y="5040"/>
                  </a:cubicBezTo>
                  <a:cubicBezTo>
                    <a:pt x="16600" y="5019"/>
                    <a:pt x="16674" y="5008"/>
                    <a:pt x="16756" y="5008"/>
                  </a:cubicBezTo>
                  <a:cubicBezTo>
                    <a:pt x="16864" y="5008"/>
                    <a:pt x="16971" y="5026"/>
                    <a:pt x="17075" y="5044"/>
                  </a:cubicBezTo>
                  <a:cubicBezTo>
                    <a:pt x="17173" y="5060"/>
                    <a:pt x="17267" y="5076"/>
                    <a:pt x="17356" y="5076"/>
                  </a:cubicBezTo>
                  <a:cubicBezTo>
                    <a:pt x="17421" y="5076"/>
                    <a:pt x="17477" y="5067"/>
                    <a:pt x="17527" y="5049"/>
                  </a:cubicBezTo>
                  <a:cubicBezTo>
                    <a:pt x="17713" y="4982"/>
                    <a:pt x="17847" y="4830"/>
                    <a:pt x="17990" y="4670"/>
                  </a:cubicBezTo>
                  <a:lnTo>
                    <a:pt x="18076" y="4573"/>
                  </a:lnTo>
                  <a:cubicBezTo>
                    <a:pt x="18132" y="4512"/>
                    <a:pt x="18187" y="4449"/>
                    <a:pt x="18241" y="4387"/>
                  </a:cubicBezTo>
                  <a:cubicBezTo>
                    <a:pt x="18545" y="4036"/>
                    <a:pt x="18860" y="3673"/>
                    <a:pt x="19419" y="3625"/>
                  </a:cubicBezTo>
                  <a:cubicBezTo>
                    <a:pt x="19467" y="3620"/>
                    <a:pt x="19516" y="3618"/>
                    <a:pt x="19564" y="3618"/>
                  </a:cubicBezTo>
                  <a:cubicBezTo>
                    <a:pt x="20097" y="3618"/>
                    <a:pt x="20616" y="3882"/>
                    <a:pt x="20990" y="4342"/>
                  </a:cubicBezTo>
                  <a:cubicBezTo>
                    <a:pt x="20996" y="4350"/>
                    <a:pt x="21584" y="5547"/>
                    <a:pt x="21500" y="5766"/>
                  </a:cubicBezTo>
                  <a:lnTo>
                    <a:pt x="21255" y="7167"/>
                  </a:lnTo>
                  <a:cubicBezTo>
                    <a:pt x="21255" y="7167"/>
                    <a:pt x="19507" y="6146"/>
                    <a:pt x="18875" y="5777"/>
                  </a:cubicBezTo>
                  <a:cubicBezTo>
                    <a:pt x="18857" y="6135"/>
                    <a:pt x="18739" y="6710"/>
                    <a:pt x="18521" y="7498"/>
                  </a:cubicBezTo>
                  <a:cubicBezTo>
                    <a:pt x="18350" y="8115"/>
                    <a:pt x="18074" y="8891"/>
                    <a:pt x="17444" y="9416"/>
                  </a:cubicBezTo>
                  <a:cubicBezTo>
                    <a:pt x="17256" y="9572"/>
                    <a:pt x="17075" y="9689"/>
                    <a:pt x="16916" y="9792"/>
                  </a:cubicBezTo>
                  <a:cubicBezTo>
                    <a:pt x="16590" y="10002"/>
                    <a:pt x="16333" y="10167"/>
                    <a:pt x="16118" y="10575"/>
                  </a:cubicBezTo>
                  <a:cubicBezTo>
                    <a:pt x="16056" y="10692"/>
                    <a:pt x="15996" y="10833"/>
                    <a:pt x="15932" y="10983"/>
                  </a:cubicBezTo>
                  <a:cubicBezTo>
                    <a:pt x="15753" y="11403"/>
                    <a:pt x="15550" y="11879"/>
                    <a:pt x="15206" y="12115"/>
                  </a:cubicBezTo>
                  <a:cubicBezTo>
                    <a:pt x="15018" y="12245"/>
                    <a:pt x="14837" y="12308"/>
                    <a:pt x="14652" y="12308"/>
                  </a:cubicBezTo>
                  <a:cubicBezTo>
                    <a:pt x="14384" y="12308"/>
                    <a:pt x="14163" y="12177"/>
                    <a:pt x="13929" y="12039"/>
                  </a:cubicBezTo>
                  <a:cubicBezTo>
                    <a:pt x="13878" y="12009"/>
                    <a:pt x="13827" y="11979"/>
                    <a:pt x="13775" y="11949"/>
                  </a:cubicBezTo>
                  <a:cubicBezTo>
                    <a:pt x="13651" y="12967"/>
                    <a:pt x="13137" y="14195"/>
                    <a:pt x="12755" y="15111"/>
                  </a:cubicBezTo>
                  <a:lnTo>
                    <a:pt x="12714" y="15209"/>
                  </a:lnTo>
                  <a:cubicBezTo>
                    <a:pt x="12621" y="15432"/>
                    <a:pt x="12501" y="15653"/>
                    <a:pt x="12385" y="15868"/>
                  </a:cubicBezTo>
                  <a:cubicBezTo>
                    <a:pt x="12191" y="16228"/>
                    <a:pt x="11989" y="16601"/>
                    <a:pt x="11917" y="16980"/>
                  </a:cubicBezTo>
                  <a:cubicBezTo>
                    <a:pt x="11879" y="17182"/>
                    <a:pt x="11879" y="17377"/>
                    <a:pt x="11880" y="17584"/>
                  </a:cubicBezTo>
                  <a:cubicBezTo>
                    <a:pt x="11881" y="17939"/>
                    <a:pt x="11882" y="18307"/>
                    <a:pt x="11669" y="18690"/>
                  </a:cubicBezTo>
                  <a:cubicBezTo>
                    <a:pt x="11174" y="19579"/>
                    <a:pt x="10142" y="19829"/>
                    <a:pt x="9311" y="19874"/>
                  </a:cubicBezTo>
                  <a:cubicBezTo>
                    <a:pt x="9199" y="20596"/>
                    <a:pt x="8410" y="21022"/>
                    <a:pt x="7657" y="21022"/>
                  </a:cubicBezTo>
                  <a:cubicBezTo>
                    <a:pt x="7354" y="21022"/>
                    <a:pt x="7080" y="20955"/>
                    <a:pt x="6854" y="20830"/>
                  </a:cubicBezTo>
                  <a:cubicBezTo>
                    <a:pt x="6639" y="21267"/>
                    <a:pt x="5603" y="21600"/>
                    <a:pt x="5240" y="21600"/>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78" name="Shape 228"/>
            <p:cNvSpPr/>
            <p:nvPr/>
          </p:nvSpPr>
          <p:spPr>
            <a:xfrm>
              <a:off x="2642129" y="2772830"/>
              <a:ext cx="1034206" cy="849599"/>
            </a:xfrm>
            <a:custGeom>
              <a:avLst/>
              <a:gdLst/>
              <a:ahLst/>
              <a:cxnLst>
                <a:cxn ang="0">
                  <a:pos x="wd2" y="hd2"/>
                </a:cxn>
                <a:cxn ang="5400000">
                  <a:pos x="wd2" y="hd2"/>
                </a:cxn>
                <a:cxn ang="10800000">
                  <a:pos x="wd2" y="hd2"/>
                </a:cxn>
                <a:cxn ang="16200000">
                  <a:pos x="wd2" y="hd2"/>
                </a:cxn>
              </a:cxnLst>
              <a:rect l="0" t="0" r="r" b="b"/>
              <a:pathLst>
                <a:path w="21600" h="21600" extrusionOk="0">
                  <a:moveTo>
                    <a:pt x="5856" y="19987"/>
                  </a:moveTo>
                  <a:lnTo>
                    <a:pt x="0" y="19135"/>
                  </a:lnTo>
                  <a:lnTo>
                    <a:pt x="2367" y="0"/>
                  </a:lnTo>
                  <a:lnTo>
                    <a:pt x="21600" y="2688"/>
                  </a:lnTo>
                  <a:lnTo>
                    <a:pt x="20290" y="21600"/>
                  </a:lnTo>
                  <a:cubicBezTo>
                    <a:pt x="20290" y="21600"/>
                    <a:pt x="5856" y="19987"/>
                    <a:pt x="5856" y="19987"/>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79" name="Shape 229"/>
            <p:cNvSpPr/>
            <p:nvPr/>
          </p:nvSpPr>
          <p:spPr>
            <a:xfrm>
              <a:off x="4647141" y="3171738"/>
              <a:ext cx="905970" cy="594471"/>
            </a:xfrm>
            <a:custGeom>
              <a:avLst/>
              <a:gdLst/>
              <a:ahLst/>
              <a:cxnLst>
                <a:cxn ang="0">
                  <a:pos x="wd2" y="hd2"/>
                </a:cxn>
                <a:cxn ang="5400000">
                  <a:pos x="wd2" y="hd2"/>
                </a:cxn>
                <a:cxn ang="10800000">
                  <a:pos x="wd2" y="hd2"/>
                </a:cxn>
                <a:cxn ang="16200000">
                  <a:pos x="wd2" y="hd2"/>
                </a:cxn>
              </a:cxnLst>
              <a:rect l="0" t="0" r="r" b="b"/>
              <a:pathLst>
                <a:path w="21585" h="21600" extrusionOk="0">
                  <a:moveTo>
                    <a:pt x="16580" y="19654"/>
                  </a:moveTo>
                  <a:lnTo>
                    <a:pt x="3198" y="20540"/>
                  </a:lnTo>
                  <a:lnTo>
                    <a:pt x="3162" y="20487"/>
                  </a:lnTo>
                  <a:cubicBezTo>
                    <a:pt x="2803" y="19954"/>
                    <a:pt x="2811" y="19271"/>
                    <a:pt x="2818" y="18610"/>
                  </a:cubicBezTo>
                  <a:cubicBezTo>
                    <a:pt x="2823" y="18231"/>
                    <a:pt x="2828" y="17840"/>
                    <a:pt x="2759" y="17492"/>
                  </a:cubicBezTo>
                  <a:cubicBezTo>
                    <a:pt x="2677" y="17071"/>
                    <a:pt x="2619" y="16637"/>
                    <a:pt x="2563" y="16218"/>
                  </a:cubicBezTo>
                  <a:cubicBezTo>
                    <a:pt x="2464" y="15471"/>
                    <a:pt x="2371" y="14766"/>
                    <a:pt x="2147" y="14107"/>
                  </a:cubicBezTo>
                  <a:cubicBezTo>
                    <a:pt x="1969" y="13581"/>
                    <a:pt x="1924" y="13042"/>
                    <a:pt x="1880" y="12519"/>
                  </a:cubicBezTo>
                  <a:cubicBezTo>
                    <a:pt x="1845" y="12106"/>
                    <a:pt x="1812" y="11716"/>
                    <a:pt x="1719" y="11328"/>
                  </a:cubicBezTo>
                  <a:cubicBezTo>
                    <a:pt x="1633" y="10969"/>
                    <a:pt x="1507" y="10663"/>
                    <a:pt x="1375" y="10340"/>
                  </a:cubicBezTo>
                  <a:cubicBezTo>
                    <a:pt x="1205" y="9928"/>
                    <a:pt x="1030" y="9501"/>
                    <a:pt x="947" y="8961"/>
                  </a:cubicBezTo>
                  <a:cubicBezTo>
                    <a:pt x="915" y="8746"/>
                    <a:pt x="897" y="8556"/>
                    <a:pt x="879" y="8373"/>
                  </a:cubicBezTo>
                  <a:cubicBezTo>
                    <a:pt x="844" y="8011"/>
                    <a:pt x="815" y="7699"/>
                    <a:pt x="677" y="7332"/>
                  </a:cubicBezTo>
                  <a:cubicBezTo>
                    <a:pt x="510" y="6890"/>
                    <a:pt x="148" y="5898"/>
                    <a:pt x="148" y="5898"/>
                  </a:cubicBezTo>
                  <a:lnTo>
                    <a:pt x="123" y="5830"/>
                  </a:lnTo>
                  <a:lnTo>
                    <a:pt x="139" y="5756"/>
                  </a:lnTo>
                  <a:cubicBezTo>
                    <a:pt x="139" y="5756"/>
                    <a:pt x="478" y="4218"/>
                    <a:pt x="641" y="3482"/>
                  </a:cubicBezTo>
                  <a:lnTo>
                    <a:pt x="295" y="2637"/>
                  </a:lnTo>
                  <a:lnTo>
                    <a:pt x="0" y="630"/>
                  </a:lnTo>
                  <a:lnTo>
                    <a:pt x="708" y="630"/>
                  </a:lnTo>
                  <a:lnTo>
                    <a:pt x="17679" y="0"/>
                  </a:lnTo>
                  <a:lnTo>
                    <a:pt x="17696" y="151"/>
                  </a:lnTo>
                  <a:cubicBezTo>
                    <a:pt x="17703" y="212"/>
                    <a:pt x="17707" y="280"/>
                    <a:pt x="17711" y="349"/>
                  </a:cubicBezTo>
                  <a:cubicBezTo>
                    <a:pt x="17719" y="488"/>
                    <a:pt x="17728" y="631"/>
                    <a:pt x="17763" y="721"/>
                  </a:cubicBezTo>
                  <a:cubicBezTo>
                    <a:pt x="17777" y="756"/>
                    <a:pt x="17860" y="806"/>
                    <a:pt x="17900" y="831"/>
                  </a:cubicBezTo>
                  <a:cubicBezTo>
                    <a:pt x="17982" y="880"/>
                    <a:pt x="18059" y="927"/>
                    <a:pt x="18090" y="1038"/>
                  </a:cubicBezTo>
                  <a:cubicBezTo>
                    <a:pt x="18180" y="1353"/>
                    <a:pt x="18105" y="1609"/>
                    <a:pt x="18045" y="1815"/>
                  </a:cubicBezTo>
                  <a:cubicBezTo>
                    <a:pt x="18010" y="1934"/>
                    <a:pt x="17978" y="2047"/>
                    <a:pt x="17973" y="2166"/>
                  </a:cubicBezTo>
                  <a:cubicBezTo>
                    <a:pt x="17939" y="2985"/>
                    <a:pt x="18170" y="4204"/>
                    <a:pt x="18615" y="4828"/>
                  </a:cubicBezTo>
                  <a:cubicBezTo>
                    <a:pt x="18752" y="5022"/>
                    <a:pt x="18894" y="5098"/>
                    <a:pt x="19058" y="5186"/>
                  </a:cubicBezTo>
                  <a:cubicBezTo>
                    <a:pt x="19158" y="5239"/>
                    <a:pt x="19261" y="5294"/>
                    <a:pt x="19370" y="5380"/>
                  </a:cubicBezTo>
                  <a:cubicBezTo>
                    <a:pt x="19424" y="5421"/>
                    <a:pt x="19506" y="5532"/>
                    <a:pt x="19647" y="5723"/>
                  </a:cubicBezTo>
                  <a:cubicBezTo>
                    <a:pt x="19748" y="5860"/>
                    <a:pt x="19874" y="6032"/>
                    <a:pt x="19927" y="6079"/>
                  </a:cubicBezTo>
                  <a:lnTo>
                    <a:pt x="19985" y="6129"/>
                  </a:lnTo>
                  <a:lnTo>
                    <a:pt x="19985" y="6232"/>
                  </a:lnTo>
                  <a:cubicBezTo>
                    <a:pt x="19981" y="6825"/>
                    <a:pt x="20181" y="7355"/>
                    <a:pt x="20579" y="7829"/>
                  </a:cubicBezTo>
                  <a:cubicBezTo>
                    <a:pt x="20689" y="7960"/>
                    <a:pt x="20795" y="8065"/>
                    <a:pt x="20896" y="8167"/>
                  </a:cubicBezTo>
                  <a:cubicBezTo>
                    <a:pt x="21251" y="8523"/>
                    <a:pt x="21558" y="8830"/>
                    <a:pt x="21583" y="9812"/>
                  </a:cubicBezTo>
                  <a:cubicBezTo>
                    <a:pt x="21600" y="10458"/>
                    <a:pt x="21447" y="10792"/>
                    <a:pt x="21286" y="11147"/>
                  </a:cubicBezTo>
                  <a:cubicBezTo>
                    <a:pt x="21227" y="11275"/>
                    <a:pt x="21167" y="11408"/>
                    <a:pt x="21109" y="11565"/>
                  </a:cubicBezTo>
                  <a:cubicBezTo>
                    <a:pt x="21060" y="11697"/>
                    <a:pt x="21043" y="11862"/>
                    <a:pt x="21025" y="12037"/>
                  </a:cubicBezTo>
                  <a:cubicBezTo>
                    <a:pt x="21006" y="12232"/>
                    <a:pt x="20985" y="12433"/>
                    <a:pt x="20920" y="12623"/>
                  </a:cubicBezTo>
                  <a:cubicBezTo>
                    <a:pt x="20679" y="13326"/>
                    <a:pt x="20225" y="13448"/>
                    <a:pt x="19786" y="13567"/>
                  </a:cubicBezTo>
                  <a:cubicBezTo>
                    <a:pt x="19484" y="13649"/>
                    <a:pt x="19199" y="13726"/>
                    <a:pt x="18994" y="13984"/>
                  </a:cubicBezTo>
                  <a:cubicBezTo>
                    <a:pt x="18568" y="14519"/>
                    <a:pt x="18709" y="14871"/>
                    <a:pt x="18923" y="15404"/>
                  </a:cubicBezTo>
                  <a:cubicBezTo>
                    <a:pt x="19055" y="15732"/>
                    <a:pt x="19205" y="16105"/>
                    <a:pt x="19182" y="16544"/>
                  </a:cubicBezTo>
                  <a:cubicBezTo>
                    <a:pt x="19153" y="17143"/>
                    <a:pt x="18951" y="17627"/>
                    <a:pt x="18756" y="18096"/>
                  </a:cubicBezTo>
                  <a:cubicBezTo>
                    <a:pt x="18705" y="18217"/>
                    <a:pt x="18655" y="18338"/>
                    <a:pt x="18608" y="18460"/>
                  </a:cubicBezTo>
                  <a:cubicBezTo>
                    <a:pt x="18575" y="18546"/>
                    <a:pt x="18545" y="18637"/>
                    <a:pt x="18515" y="18727"/>
                  </a:cubicBezTo>
                  <a:cubicBezTo>
                    <a:pt x="18450" y="18919"/>
                    <a:pt x="18384" y="19118"/>
                    <a:pt x="18288" y="19290"/>
                  </a:cubicBezTo>
                  <a:cubicBezTo>
                    <a:pt x="18227" y="19398"/>
                    <a:pt x="18165" y="19474"/>
                    <a:pt x="18110" y="19540"/>
                  </a:cubicBezTo>
                  <a:cubicBezTo>
                    <a:pt x="18023" y="19646"/>
                    <a:pt x="17960" y="19722"/>
                    <a:pt x="17926" y="19893"/>
                  </a:cubicBezTo>
                  <a:cubicBezTo>
                    <a:pt x="17900" y="20034"/>
                    <a:pt x="17917" y="20283"/>
                    <a:pt x="17932" y="20502"/>
                  </a:cubicBezTo>
                  <a:cubicBezTo>
                    <a:pt x="17942" y="20641"/>
                    <a:pt x="17951" y="20774"/>
                    <a:pt x="17951" y="20884"/>
                  </a:cubicBezTo>
                  <a:lnTo>
                    <a:pt x="17951" y="20903"/>
                  </a:lnTo>
                  <a:lnTo>
                    <a:pt x="17847" y="21600"/>
                  </a:lnTo>
                  <a:cubicBezTo>
                    <a:pt x="17847" y="21600"/>
                    <a:pt x="16580" y="19654"/>
                    <a:pt x="16580" y="19654"/>
                  </a:cubicBezTo>
                  <a:close/>
                </a:path>
              </a:pathLst>
            </a:custGeom>
            <a:grpFill/>
            <a:ln w="12700">
              <a:solidFill>
                <a:schemeClr val="bg2"/>
              </a:solidFill>
              <a:miter lim="400000"/>
            </a:ln>
          </p:spPr>
          <p:txBody>
            <a:bodyPr lIns="38100" tIns="38100" rIns="38100" bIns="38100" anchor="ctr"/>
            <a:lstStyle/>
            <a:p>
              <a:pPr defTabSz="457200">
                <a:defRPr sz="3000"/>
              </a:pPr>
              <a:endParaRPr sz="3000"/>
            </a:p>
          </p:txBody>
        </p:sp>
        <p:sp>
          <p:nvSpPr>
            <p:cNvPr id="80" name="Shape 230"/>
            <p:cNvSpPr/>
            <p:nvPr/>
          </p:nvSpPr>
          <p:spPr>
            <a:xfrm>
              <a:off x="4569278" y="2101499"/>
              <a:ext cx="963433" cy="1096529"/>
            </a:xfrm>
            <a:custGeom>
              <a:avLst/>
              <a:gdLst/>
              <a:ahLst/>
              <a:cxnLst>
                <a:cxn ang="0">
                  <a:pos x="wd2" y="hd2"/>
                </a:cxn>
                <a:cxn ang="5400000">
                  <a:pos x="wd2" y="hd2"/>
                </a:cxn>
                <a:cxn ang="10800000">
                  <a:pos x="wd2" y="hd2"/>
                </a:cxn>
                <a:cxn ang="16200000">
                  <a:pos x="wd2" y="hd2"/>
                </a:cxn>
              </a:cxnLst>
              <a:rect l="0" t="0" r="r" b="b"/>
              <a:pathLst>
                <a:path w="21600" h="21600" extrusionOk="0">
                  <a:moveTo>
                    <a:pt x="2285" y="21502"/>
                  </a:moveTo>
                  <a:cubicBezTo>
                    <a:pt x="2285" y="21411"/>
                    <a:pt x="2289" y="21132"/>
                    <a:pt x="2294" y="20737"/>
                  </a:cubicBezTo>
                  <a:cubicBezTo>
                    <a:pt x="2313" y="19220"/>
                    <a:pt x="2363" y="15190"/>
                    <a:pt x="2280" y="14945"/>
                  </a:cubicBezTo>
                  <a:cubicBezTo>
                    <a:pt x="2210" y="14844"/>
                    <a:pt x="2021" y="14750"/>
                    <a:pt x="1820" y="14651"/>
                  </a:cubicBezTo>
                  <a:cubicBezTo>
                    <a:pt x="1431" y="14460"/>
                    <a:pt x="897" y="14197"/>
                    <a:pt x="1218" y="13627"/>
                  </a:cubicBezTo>
                  <a:cubicBezTo>
                    <a:pt x="1296" y="13489"/>
                    <a:pt x="1405" y="13398"/>
                    <a:pt x="1509" y="13311"/>
                  </a:cubicBezTo>
                  <a:cubicBezTo>
                    <a:pt x="1646" y="13196"/>
                    <a:pt x="1764" y="13097"/>
                    <a:pt x="1811" y="12899"/>
                  </a:cubicBezTo>
                  <a:cubicBezTo>
                    <a:pt x="2041" y="11926"/>
                    <a:pt x="1851" y="11510"/>
                    <a:pt x="1683" y="11142"/>
                  </a:cubicBezTo>
                  <a:cubicBezTo>
                    <a:pt x="1631" y="11028"/>
                    <a:pt x="1582" y="10920"/>
                    <a:pt x="1545" y="10800"/>
                  </a:cubicBezTo>
                  <a:cubicBezTo>
                    <a:pt x="1279" y="9953"/>
                    <a:pt x="1246" y="9657"/>
                    <a:pt x="1172" y="8762"/>
                  </a:cubicBezTo>
                  <a:cubicBezTo>
                    <a:pt x="1151" y="8510"/>
                    <a:pt x="1148" y="8248"/>
                    <a:pt x="1144" y="7995"/>
                  </a:cubicBezTo>
                  <a:cubicBezTo>
                    <a:pt x="1139" y="7603"/>
                    <a:pt x="1134" y="7198"/>
                    <a:pt x="1064" y="6819"/>
                  </a:cubicBezTo>
                  <a:cubicBezTo>
                    <a:pt x="1010" y="6526"/>
                    <a:pt x="884" y="6257"/>
                    <a:pt x="750" y="5973"/>
                  </a:cubicBezTo>
                  <a:cubicBezTo>
                    <a:pt x="626" y="5708"/>
                    <a:pt x="497" y="5434"/>
                    <a:pt x="434" y="5141"/>
                  </a:cubicBezTo>
                  <a:cubicBezTo>
                    <a:pt x="263" y="4338"/>
                    <a:pt x="320" y="3483"/>
                    <a:pt x="378" y="2909"/>
                  </a:cubicBezTo>
                  <a:cubicBezTo>
                    <a:pt x="423" y="2467"/>
                    <a:pt x="275" y="2070"/>
                    <a:pt x="133" y="1687"/>
                  </a:cubicBezTo>
                  <a:cubicBezTo>
                    <a:pt x="103" y="1605"/>
                    <a:pt x="72" y="1523"/>
                    <a:pt x="43" y="1441"/>
                  </a:cubicBezTo>
                  <a:lnTo>
                    <a:pt x="0" y="1316"/>
                  </a:lnTo>
                  <a:lnTo>
                    <a:pt x="148" y="1317"/>
                  </a:lnTo>
                  <a:cubicBezTo>
                    <a:pt x="956" y="1322"/>
                    <a:pt x="1694" y="1323"/>
                    <a:pt x="2351" y="1323"/>
                  </a:cubicBezTo>
                  <a:cubicBezTo>
                    <a:pt x="4101" y="1323"/>
                    <a:pt x="5287" y="1311"/>
                    <a:pt x="5648" y="1306"/>
                  </a:cubicBezTo>
                  <a:cubicBezTo>
                    <a:pt x="5647" y="1298"/>
                    <a:pt x="5646" y="1290"/>
                    <a:pt x="5645" y="1281"/>
                  </a:cubicBezTo>
                  <a:cubicBezTo>
                    <a:pt x="5606" y="894"/>
                    <a:pt x="5534" y="174"/>
                    <a:pt x="5961" y="34"/>
                  </a:cubicBezTo>
                  <a:cubicBezTo>
                    <a:pt x="6029" y="11"/>
                    <a:pt x="6101" y="0"/>
                    <a:pt x="6176" y="0"/>
                  </a:cubicBezTo>
                  <a:cubicBezTo>
                    <a:pt x="6472" y="0"/>
                    <a:pt x="6790" y="185"/>
                    <a:pt x="6915" y="431"/>
                  </a:cubicBezTo>
                  <a:cubicBezTo>
                    <a:pt x="7012" y="619"/>
                    <a:pt x="7035" y="820"/>
                    <a:pt x="7057" y="1015"/>
                  </a:cubicBezTo>
                  <a:cubicBezTo>
                    <a:pt x="7070" y="1129"/>
                    <a:pt x="7083" y="1237"/>
                    <a:pt x="7109" y="1341"/>
                  </a:cubicBezTo>
                  <a:cubicBezTo>
                    <a:pt x="7155" y="1529"/>
                    <a:pt x="7206" y="1716"/>
                    <a:pt x="7257" y="1903"/>
                  </a:cubicBezTo>
                  <a:cubicBezTo>
                    <a:pt x="7294" y="2037"/>
                    <a:pt x="7331" y="2171"/>
                    <a:pt x="7366" y="2305"/>
                  </a:cubicBezTo>
                  <a:cubicBezTo>
                    <a:pt x="7543" y="2359"/>
                    <a:pt x="8316" y="2432"/>
                    <a:pt x="8617" y="2460"/>
                  </a:cubicBezTo>
                  <a:cubicBezTo>
                    <a:pt x="8755" y="2473"/>
                    <a:pt x="8855" y="2483"/>
                    <a:pt x="8882" y="2487"/>
                  </a:cubicBezTo>
                  <a:cubicBezTo>
                    <a:pt x="9265" y="2550"/>
                    <a:pt x="9462" y="2591"/>
                    <a:pt x="9763" y="2830"/>
                  </a:cubicBezTo>
                  <a:cubicBezTo>
                    <a:pt x="9858" y="2906"/>
                    <a:pt x="9967" y="2946"/>
                    <a:pt x="10077" y="2946"/>
                  </a:cubicBezTo>
                  <a:cubicBezTo>
                    <a:pt x="10160" y="2946"/>
                    <a:pt x="10242" y="2923"/>
                    <a:pt x="10321" y="2878"/>
                  </a:cubicBezTo>
                  <a:cubicBezTo>
                    <a:pt x="10387" y="2841"/>
                    <a:pt x="10439" y="2801"/>
                    <a:pt x="10489" y="2762"/>
                  </a:cubicBezTo>
                  <a:cubicBezTo>
                    <a:pt x="10597" y="2677"/>
                    <a:pt x="10710" y="2589"/>
                    <a:pt x="10934" y="2560"/>
                  </a:cubicBezTo>
                  <a:cubicBezTo>
                    <a:pt x="11065" y="2543"/>
                    <a:pt x="11209" y="2535"/>
                    <a:pt x="11362" y="2535"/>
                  </a:cubicBezTo>
                  <a:cubicBezTo>
                    <a:pt x="11624" y="2535"/>
                    <a:pt x="11900" y="2559"/>
                    <a:pt x="12161" y="2606"/>
                  </a:cubicBezTo>
                  <a:cubicBezTo>
                    <a:pt x="12343" y="2639"/>
                    <a:pt x="12526" y="2709"/>
                    <a:pt x="12690" y="2810"/>
                  </a:cubicBezTo>
                  <a:cubicBezTo>
                    <a:pt x="12697" y="2815"/>
                    <a:pt x="12875" y="2950"/>
                    <a:pt x="12941" y="3072"/>
                  </a:cubicBezTo>
                  <a:cubicBezTo>
                    <a:pt x="13149" y="3085"/>
                    <a:pt x="13338" y="3126"/>
                    <a:pt x="13461" y="3363"/>
                  </a:cubicBezTo>
                  <a:cubicBezTo>
                    <a:pt x="13479" y="3399"/>
                    <a:pt x="13496" y="3449"/>
                    <a:pt x="13514" y="3507"/>
                  </a:cubicBezTo>
                  <a:cubicBezTo>
                    <a:pt x="13552" y="3625"/>
                    <a:pt x="13615" y="3822"/>
                    <a:pt x="13713" y="3822"/>
                  </a:cubicBezTo>
                  <a:cubicBezTo>
                    <a:pt x="13743" y="3820"/>
                    <a:pt x="13792" y="3789"/>
                    <a:pt x="13811" y="3554"/>
                  </a:cubicBezTo>
                  <a:cubicBezTo>
                    <a:pt x="13815" y="3499"/>
                    <a:pt x="13821" y="3424"/>
                    <a:pt x="13911" y="3412"/>
                  </a:cubicBezTo>
                  <a:lnTo>
                    <a:pt x="13986" y="3403"/>
                  </a:lnTo>
                  <a:cubicBezTo>
                    <a:pt x="14077" y="3392"/>
                    <a:pt x="14179" y="3380"/>
                    <a:pt x="14282" y="3380"/>
                  </a:cubicBezTo>
                  <a:cubicBezTo>
                    <a:pt x="14446" y="3380"/>
                    <a:pt x="14570" y="3412"/>
                    <a:pt x="14661" y="3477"/>
                  </a:cubicBezTo>
                  <a:cubicBezTo>
                    <a:pt x="14745" y="3538"/>
                    <a:pt x="14780" y="3618"/>
                    <a:pt x="14810" y="3689"/>
                  </a:cubicBezTo>
                  <a:cubicBezTo>
                    <a:pt x="14841" y="3762"/>
                    <a:pt x="14861" y="3804"/>
                    <a:pt x="14909" y="3825"/>
                  </a:cubicBezTo>
                  <a:cubicBezTo>
                    <a:pt x="14937" y="3837"/>
                    <a:pt x="14973" y="3842"/>
                    <a:pt x="15027" y="3842"/>
                  </a:cubicBezTo>
                  <a:cubicBezTo>
                    <a:pt x="15048" y="3842"/>
                    <a:pt x="15141" y="3839"/>
                    <a:pt x="15166" y="3839"/>
                  </a:cubicBezTo>
                  <a:cubicBezTo>
                    <a:pt x="15248" y="3839"/>
                    <a:pt x="15354" y="3847"/>
                    <a:pt x="15454" y="3909"/>
                  </a:cubicBezTo>
                  <a:cubicBezTo>
                    <a:pt x="15569" y="3980"/>
                    <a:pt x="15636" y="4077"/>
                    <a:pt x="15695" y="4162"/>
                  </a:cubicBezTo>
                  <a:cubicBezTo>
                    <a:pt x="15769" y="4269"/>
                    <a:pt x="15833" y="4361"/>
                    <a:pt x="15978" y="4404"/>
                  </a:cubicBezTo>
                  <a:cubicBezTo>
                    <a:pt x="16034" y="4420"/>
                    <a:pt x="16093" y="4428"/>
                    <a:pt x="16153" y="4428"/>
                  </a:cubicBezTo>
                  <a:cubicBezTo>
                    <a:pt x="16513" y="4428"/>
                    <a:pt x="16900" y="4142"/>
                    <a:pt x="17108" y="3988"/>
                  </a:cubicBezTo>
                  <a:cubicBezTo>
                    <a:pt x="17307" y="3841"/>
                    <a:pt x="17519" y="3704"/>
                    <a:pt x="17718" y="3704"/>
                  </a:cubicBezTo>
                  <a:cubicBezTo>
                    <a:pt x="17982" y="3704"/>
                    <a:pt x="18108" y="3937"/>
                    <a:pt x="18166" y="4078"/>
                  </a:cubicBezTo>
                  <a:cubicBezTo>
                    <a:pt x="18318" y="4070"/>
                    <a:pt x="18468" y="4066"/>
                    <a:pt x="18624" y="4066"/>
                  </a:cubicBezTo>
                  <a:lnTo>
                    <a:pt x="18674" y="4066"/>
                  </a:lnTo>
                  <a:cubicBezTo>
                    <a:pt x="18855" y="4066"/>
                    <a:pt x="19041" y="4028"/>
                    <a:pt x="19221" y="3991"/>
                  </a:cubicBezTo>
                  <a:cubicBezTo>
                    <a:pt x="19400" y="3954"/>
                    <a:pt x="19586" y="3916"/>
                    <a:pt x="19760" y="3916"/>
                  </a:cubicBezTo>
                  <a:cubicBezTo>
                    <a:pt x="20056" y="3916"/>
                    <a:pt x="20275" y="4030"/>
                    <a:pt x="20429" y="4263"/>
                  </a:cubicBezTo>
                  <a:cubicBezTo>
                    <a:pt x="20486" y="4260"/>
                    <a:pt x="20548" y="4240"/>
                    <a:pt x="20613" y="4220"/>
                  </a:cubicBezTo>
                  <a:cubicBezTo>
                    <a:pt x="20683" y="4197"/>
                    <a:pt x="20757" y="4174"/>
                    <a:pt x="20838" y="4166"/>
                  </a:cubicBezTo>
                  <a:cubicBezTo>
                    <a:pt x="20872" y="4163"/>
                    <a:pt x="20906" y="4162"/>
                    <a:pt x="20940" y="4162"/>
                  </a:cubicBezTo>
                  <a:cubicBezTo>
                    <a:pt x="21085" y="4162"/>
                    <a:pt x="21226" y="4188"/>
                    <a:pt x="21362" y="4213"/>
                  </a:cubicBezTo>
                  <a:lnTo>
                    <a:pt x="21600" y="4255"/>
                  </a:lnTo>
                  <a:lnTo>
                    <a:pt x="21520" y="4372"/>
                  </a:lnTo>
                  <a:cubicBezTo>
                    <a:pt x="21238" y="4784"/>
                    <a:pt x="20673" y="5090"/>
                    <a:pt x="20239" y="5240"/>
                  </a:cubicBezTo>
                  <a:lnTo>
                    <a:pt x="20021" y="5313"/>
                  </a:lnTo>
                  <a:cubicBezTo>
                    <a:pt x="19617" y="5450"/>
                    <a:pt x="19236" y="5578"/>
                    <a:pt x="18871" y="5772"/>
                  </a:cubicBezTo>
                  <a:cubicBezTo>
                    <a:pt x="18549" y="5944"/>
                    <a:pt x="18081" y="6212"/>
                    <a:pt x="17729" y="6566"/>
                  </a:cubicBezTo>
                  <a:cubicBezTo>
                    <a:pt x="17564" y="6732"/>
                    <a:pt x="17413" y="6916"/>
                    <a:pt x="17267" y="7093"/>
                  </a:cubicBezTo>
                  <a:cubicBezTo>
                    <a:pt x="17130" y="7259"/>
                    <a:pt x="16989" y="7431"/>
                    <a:pt x="16835" y="7591"/>
                  </a:cubicBezTo>
                  <a:cubicBezTo>
                    <a:pt x="16626" y="7805"/>
                    <a:pt x="16398" y="8009"/>
                    <a:pt x="16177" y="8206"/>
                  </a:cubicBezTo>
                  <a:cubicBezTo>
                    <a:pt x="15987" y="8375"/>
                    <a:pt x="15791" y="8549"/>
                    <a:pt x="15611" y="8729"/>
                  </a:cubicBezTo>
                  <a:cubicBezTo>
                    <a:pt x="15469" y="8870"/>
                    <a:pt x="15304" y="8986"/>
                    <a:pt x="15145" y="9098"/>
                  </a:cubicBezTo>
                  <a:cubicBezTo>
                    <a:pt x="15003" y="9198"/>
                    <a:pt x="14869" y="9292"/>
                    <a:pt x="14749" y="9403"/>
                  </a:cubicBezTo>
                  <a:lnTo>
                    <a:pt x="14420" y="9883"/>
                  </a:lnTo>
                  <a:cubicBezTo>
                    <a:pt x="14421" y="10057"/>
                    <a:pt x="14439" y="10253"/>
                    <a:pt x="14459" y="10459"/>
                  </a:cubicBezTo>
                  <a:cubicBezTo>
                    <a:pt x="14500" y="10900"/>
                    <a:pt x="14543" y="11356"/>
                    <a:pt x="14438" y="11718"/>
                  </a:cubicBezTo>
                  <a:cubicBezTo>
                    <a:pt x="14343" y="12047"/>
                    <a:pt x="13948" y="12330"/>
                    <a:pt x="13599" y="12580"/>
                  </a:cubicBezTo>
                  <a:cubicBezTo>
                    <a:pt x="13451" y="12685"/>
                    <a:pt x="13312" y="12785"/>
                    <a:pt x="13216" y="12875"/>
                  </a:cubicBezTo>
                  <a:cubicBezTo>
                    <a:pt x="13021" y="13057"/>
                    <a:pt x="12936" y="13215"/>
                    <a:pt x="12957" y="13358"/>
                  </a:cubicBezTo>
                  <a:cubicBezTo>
                    <a:pt x="12996" y="13616"/>
                    <a:pt x="13391" y="13831"/>
                    <a:pt x="13774" y="14039"/>
                  </a:cubicBezTo>
                  <a:lnTo>
                    <a:pt x="13936" y="14128"/>
                  </a:lnTo>
                  <a:lnTo>
                    <a:pt x="13826" y="14213"/>
                  </a:lnTo>
                  <a:cubicBezTo>
                    <a:pt x="13720" y="14295"/>
                    <a:pt x="13617" y="14381"/>
                    <a:pt x="13515" y="14466"/>
                  </a:cubicBezTo>
                  <a:lnTo>
                    <a:pt x="13442" y="14527"/>
                  </a:lnTo>
                  <a:lnTo>
                    <a:pt x="13268" y="16658"/>
                  </a:lnTo>
                  <a:cubicBezTo>
                    <a:pt x="13381" y="16722"/>
                    <a:pt x="13493" y="16789"/>
                    <a:pt x="13606" y="16857"/>
                  </a:cubicBezTo>
                  <a:cubicBezTo>
                    <a:pt x="13829" y="16990"/>
                    <a:pt x="14060" y="17128"/>
                    <a:pt x="14296" y="17233"/>
                  </a:cubicBezTo>
                  <a:cubicBezTo>
                    <a:pt x="14304" y="17237"/>
                    <a:pt x="14313" y="17238"/>
                    <a:pt x="14325" y="17238"/>
                  </a:cubicBezTo>
                  <a:cubicBezTo>
                    <a:pt x="14344" y="17238"/>
                    <a:pt x="14364" y="17235"/>
                    <a:pt x="14383" y="17232"/>
                  </a:cubicBezTo>
                  <a:cubicBezTo>
                    <a:pt x="14414" y="17228"/>
                    <a:pt x="14445" y="17224"/>
                    <a:pt x="14477" y="17224"/>
                  </a:cubicBezTo>
                  <a:cubicBezTo>
                    <a:pt x="14541" y="17224"/>
                    <a:pt x="14596" y="17239"/>
                    <a:pt x="14647" y="17272"/>
                  </a:cubicBezTo>
                  <a:cubicBezTo>
                    <a:pt x="14718" y="17316"/>
                    <a:pt x="14755" y="17381"/>
                    <a:pt x="14788" y="17438"/>
                  </a:cubicBezTo>
                  <a:cubicBezTo>
                    <a:pt x="14813" y="17481"/>
                    <a:pt x="14836" y="17522"/>
                    <a:pt x="14865" y="17538"/>
                  </a:cubicBezTo>
                  <a:cubicBezTo>
                    <a:pt x="15021" y="17623"/>
                    <a:pt x="15151" y="17664"/>
                    <a:pt x="15330" y="17720"/>
                  </a:cubicBezTo>
                  <a:lnTo>
                    <a:pt x="15411" y="17746"/>
                  </a:lnTo>
                  <a:cubicBezTo>
                    <a:pt x="15814" y="17876"/>
                    <a:pt x="15931" y="18048"/>
                    <a:pt x="16065" y="18247"/>
                  </a:cubicBezTo>
                  <a:cubicBezTo>
                    <a:pt x="16117" y="18323"/>
                    <a:pt x="16170" y="18402"/>
                    <a:pt x="16246" y="18490"/>
                  </a:cubicBezTo>
                  <a:cubicBezTo>
                    <a:pt x="16425" y="18697"/>
                    <a:pt x="16761" y="18908"/>
                    <a:pt x="17272" y="19136"/>
                  </a:cubicBezTo>
                  <a:cubicBezTo>
                    <a:pt x="18088" y="19497"/>
                    <a:pt x="18201" y="20141"/>
                    <a:pt x="18321" y="20822"/>
                  </a:cubicBezTo>
                  <a:cubicBezTo>
                    <a:pt x="18339" y="20929"/>
                    <a:pt x="18358" y="21037"/>
                    <a:pt x="18380" y="21145"/>
                  </a:cubicBezTo>
                  <a:lnTo>
                    <a:pt x="18403" y="21255"/>
                  </a:lnTo>
                  <a:lnTo>
                    <a:pt x="2285" y="21600"/>
                  </a:lnTo>
                  <a:cubicBezTo>
                    <a:pt x="2285" y="21600"/>
                    <a:pt x="2285" y="21502"/>
                    <a:pt x="2285" y="21502"/>
                  </a:cubicBezTo>
                  <a:close/>
                </a:path>
              </a:pathLst>
            </a:custGeom>
            <a:grpFill/>
            <a:ln w="12700">
              <a:solidFill>
                <a:schemeClr val="bg2"/>
              </a:solidFill>
              <a:miter lim="400000"/>
            </a:ln>
          </p:spPr>
          <p:txBody>
            <a:bodyPr lIns="38100" tIns="38100" rIns="38100" bIns="38100" anchor="ctr"/>
            <a:lstStyle/>
            <a:p>
              <a:pPr defTabSz="457200">
                <a:defRPr sz="3000"/>
              </a:pPr>
              <a:endParaRPr sz="3000"/>
            </a:p>
          </p:txBody>
        </p:sp>
        <p:sp>
          <p:nvSpPr>
            <p:cNvPr id="81" name="Shape 231"/>
            <p:cNvSpPr/>
            <p:nvPr/>
          </p:nvSpPr>
          <p:spPr>
            <a:xfrm>
              <a:off x="3605703" y="3249572"/>
              <a:ext cx="1239456" cy="594029"/>
            </a:xfrm>
            <a:custGeom>
              <a:avLst/>
              <a:gdLst/>
              <a:ahLst/>
              <a:cxnLst>
                <a:cxn ang="0">
                  <a:pos x="wd2" y="hd2"/>
                </a:cxn>
                <a:cxn ang="5400000">
                  <a:pos x="wd2" y="hd2"/>
                </a:cxn>
                <a:cxn ang="10800000">
                  <a:pos x="wd2" y="hd2"/>
                </a:cxn>
                <a:cxn ang="16200000">
                  <a:pos x="wd2" y="hd2"/>
                </a:cxn>
              </a:cxnLst>
              <a:rect l="0" t="0" r="r" b="b"/>
              <a:pathLst>
                <a:path w="21600" h="21600" extrusionOk="0">
                  <a:moveTo>
                    <a:pt x="4819" y="21600"/>
                  </a:moveTo>
                  <a:lnTo>
                    <a:pt x="4998" y="14564"/>
                  </a:lnTo>
                  <a:lnTo>
                    <a:pt x="0" y="13606"/>
                  </a:lnTo>
                  <a:lnTo>
                    <a:pt x="581" y="0"/>
                  </a:lnTo>
                  <a:lnTo>
                    <a:pt x="14055" y="1328"/>
                  </a:lnTo>
                  <a:lnTo>
                    <a:pt x="14958" y="2841"/>
                  </a:lnTo>
                  <a:cubicBezTo>
                    <a:pt x="15192" y="2367"/>
                    <a:pt x="15533" y="2128"/>
                    <a:pt x="15974" y="2128"/>
                  </a:cubicBezTo>
                  <a:cubicBezTo>
                    <a:pt x="16423" y="2128"/>
                    <a:pt x="16976" y="2393"/>
                    <a:pt x="17453" y="2837"/>
                  </a:cubicBezTo>
                  <a:cubicBezTo>
                    <a:pt x="17748" y="3111"/>
                    <a:pt x="17928" y="3434"/>
                    <a:pt x="18139" y="3899"/>
                  </a:cubicBezTo>
                  <a:cubicBezTo>
                    <a:pt x="18372" y="4411"/>
                    <a:pt x="18493" y="4518"/>
                    <a:pt x="18553" y="4518"/>
                  </a:cubicBezTo>
                  <a:cubicBezTo>
                    <a:pt x="18579" y="4518"/>
                    <a:pt x="18598" y="4498"/>
                    <a:pt x="18619" y="4452"/>
                  </a:cubicBezTo>
                  <a:lnTo>
                    <a:pt x="18699" y="4270"/>
                  </a:lnTo>
                  <a:lnTo>
                    <a:pt x="18756" y="4488"/>
                  </a:lnTo>
                  <a:cubicBezTo>
                    <a:pt x="18858" y="4885"/>
                    <a:pt x="18882" y="5227"/>
                    <a:pt x="18907" y="5590"/>
                  </a:cubicBezTo>
                  <a:cubicBezTo>
                    <a:pt x="18919" y="5766"/>
                    <a:pt x="18932" y="5948"/>
                    <a:pt x="18954" y="6149"/>
                  </a:cubicBezTo>
                  <a:cubicBezTo>
                    <a:pt x="19008" y="6632"/>
                    <a:pt x="19123" y="7015"/>
                    <a:pt x="19245" y="7421"/>
                  </a:cubicBezTo>
                  <a:cubicBezTo>
                    <a:pt x="19343" y="7746"/>
                    <a:pt x="19444" y="8081"/>
                    <a:pt x="19513" y="8476"/>
                  </a:cubicBezTo>
                  <a:cubicBezTo>
                    <a:pt x="19587" y="8901"/>
                    <a:pt x="19614" y="9330"/>
                    <a:pt x="19639" y="9744"/>
                  </a:cubicBezTo>
                  <a:cubicBezTo>
                    <a:pt x="19671" y="10259"/>
                    <a:pt x="19701" y="10745"/>
                    <a:pt x="19817" y="11216"/>
                  </a:cubicBezTo>
                  <a:cubicBezTo>
                    <a:pt x="19991" y="11919"/>
                    <a:pt x="20066" y="12682"/>
                    <a:pt x="20137" y="13420"/>
                  </a:cubicBezTo>
                  <a:cubicBezTo>
                    <a:pt x="20177" y="13832"/>
                    <a:pt x="20219" y="14259"/>
                    <a:pt x="20277" y="14664"/>
                  </a:cubicBezTo>
                  <a:cubicBezTo>
                    <a:pt x="20334" y="15066"/>
                    <a:pt x="20331" y="15485"/>
                    <a:pt x="20327" y="15891"/>
                  </a:cubicBezTo>
                  <a:cubicBezTo>
                    <a:pt x="20322" y="16504"/>
                    <a:pt x="20317" y="17083"/>
                    <a:pt x="20527" y="17510"/>
                  </a:cubicBezTo>
                  <a:lnTo>
                    <a:pt x="20551" y="17559"/>
                  </a:lnTo>
                  <a:cubicBezTo>
                    <a:pt x="20551" y="17559"/>
                    <a:pt x="21128" y="19724"/>
                    <a:pt x="21134" y="19746"/>
                  </a:cubicBezTo>
                  <a:cubicBezTo>
                    <a:pt x="21183" y="19930"/>
                    <a:pt x="21230" y="20145"/>
                    <a:pt x="21279" y="20372"/>
                  </a:cubicBezTo>
                  <a:cubicBezTo>
                    <a:pt x="21350" y="20701"/>
                    <a:pt x="21424" y="21042"/>
                    <a:pt x="21513" y="21326"/>
                  </a:cubicBezTo>
                  <a:lnTo>
                    <a:pt x="21600" y="21600"/>
                  </a:lnTo>
                  <a:cubicBezTo>
                    <a:pt x="21600" y="21600"/>
                    <a:pt x="4819" y="21600"/>
                    <a:pt x="4819" y="21600"/>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82" name="Shape 232"/>
            <p:cNvSpPr/>
            <p:nvPr/>
          </p:nvSpPr>
          <p:spPr>
            <a:xfrm>
              <a:off x="3703033" y="4368456"/>
              <a:ext cx="1293835" cy="652292"/>
            </a:xfrm>
            <a:custGeom>
              <a:avLst/>
              <a:gdLst/>
              <a:ahLst/>
              <a:cxnLst>
                <a:cxn ang="0">
                  <a:pos x="wd2" y="hd2"/>
                </a:cxn>
                <a:cxn ang="5400000">
                  <a:pos x="wd2" y="hd2"/>
                </a:cxn>
                <a:cxn ang="10800000">
                  <a:pos x="wd2" y="hd2"/>
                </a:cxn>
                <a:cxn ang="16200000">
                  <a:pos x="wd2" y="hd2"/>
                </a:cxn>
              </a:cxnLst>
              <a:rect l="0" t="0" r="r" b="b"/>
              <a:pathLst>
                <a:path w="21596" h="21600" extrusionOk="0">
                  <a:moveTo>
                    <a:pt x="20956" y="21513"/>
                  </a:moveTo>
                  <a:lnTo>
                    <a:pt x="20939" y="21492"/>
                  </a:lnTo>
                  <a:cubicBezTo>
                    <a:pt x="20479" y="20930"/>
                    <a:pt x="19706" y="19984"/>
                    <a:pt x="19693" y="19965"/>
                  </a:cubicBezTo>
                  <a:lnTo>
                    <a:pt x="19693" y="19965"/>
                  </a:lnTo>
                  <a:cubicBezTo>
                    <a:pt x="19693" y="19965"/>
                    <a:pt x="19680" y="19954"/>
                    <a:pt x="19643" y="19954"/>
                  </a:cubicBezTo>
                  <a:cubicBezTo>
                    <a:pt x="19537" y="19954"/>
                    <a:pt x="19355" y="20044"/>
                    <a:pt x="19208" y="20117"/>
                  </a:cubicBezTo>
                  <a:cubicBezTo>
                    <a:pt x="19097" y="20172"/>
                    <a:pt x="19001" y="20220"/>
                    <a:pt x="18942" y="20228"/>
                  </a:cubicBezTo>
                  <a:cubicBezTo>
                    <a:pt x="18753" y="20254"/>
                    <a:pt x="18560" y="20299"/>
                    <a:pt x="18374" y="20342"/>
                  </a:cubicBezTo>
                  <a:cubicBezTo>
                    <a:pt x="18173" y="20388"/>
                    <a:pt x="17966" y="20436"/>
                    <a:pt x="17761" y="20462"/>
                  </a:cubicBezTo>
                  <a:cubicBezTo>
                    <a:pt x="17341" y="20517"/>
                    <a:pt x="17067" y="20885"/>
                    <a:pt x="16784" y="21420"/>
                  </a:cubicBezTo>
                  <a:lnTo>
                    <a:pt x="16720" y="21541"/>
                  </a:lnTo>
                  <a:lnTo>
                    <a:pt x="16664" y="21404"/>
                  </a:lnTo>
                  <a:cubicBezTo>
                    <a:pt x="16618" y="21291"/>
                    <a:pt x="16577" y="21160"/>
                    <a:pt x="16532" y="21022"/>
                  </a:cubicBezTo>
                  <a:cubicBezTo>
                    <a:pt x="16445" y="20748"/>
                    <a:pt x="16354" y="20465"/>
                    <a:pt x="16238" y="20345"/>
                  </a:cubicBezTo>
                  <a:cubicBezTo>
                    <a:pt x="16189" y="20295"/>
                    <a:pt x="16140" y="20272"/>
                    <a:pt x="16083" y="20272"/>
                  </a:cubicBezTo>
                  <a:cubicBezTo>
                    <a:pt x="16016" y="20272"/>
                    <a:pt x="15947" y="20305"/>
                    <a:pt x="15873" y="20340"/>
                  </a:cubicBezTo>
                  <a:cubicBezTo>
                    <a:pt x="15794" y="20378"/>
                    <a:pt x="15712" y="20416"/>
                    <a:pt x="15625" y="20416"/>
                  </a:cubicBezTo>
                  <a:cubicBezTo>
                    <a:pt x="15584" y="20416"/>
                    <a:pt x="15545" y="20408"/>
                    <a:pt x="15507" y="20390"/>
                  </a:cubicBezTo>
                  <a:cubicBezTo>
                    <a:pt x="15397" y="20337"/>
                    <a:pt x="15324" y="20211"/>
                    <a:pt x="15266" y="20110"/>
                  </a:cubicBezTo>
                  <a:cubicBezTo>
                    <a:pt x="15213" y="20018"/>
                    <a:pt x="15181" y="19966"/>
                    <a:pt x="15144" y="19966"/>
                  </a:cubicBezTo>
                  <a:cubicBezTo>
                    <a:pt x="15122" y="19966"/>
                    <a:pt x="15094" y="19985"/>
                    <a:pt x="15062" y="20022"/>
                  </a:cubicBezTo>
                  <a:cubicBezTo>
                    <a:pt x="14992" y="20103"/>
                    <a:pt x="14960" y="20266"/>
                    <a:pt x="14923" y="20454"/>
                  </a:cubicBezTo>
                  <a:cubicBezTo>
                    <a:pt x="14870" y="20722"/>
                    <a:pt x="14804" y="21056"/>
                    <a:pt x="14593" y="21162"/>
                  </a:cubicBezTo>
                  <a:lnTo>
                    <a:pt x="14500" y="21209"/>
                  </a:lnTo>
                  <a:lnTo>
                    <a:pt x="14492" y="21020"/>
                  </a:lnTo>
                  <a:cubicBezTo>
                    <a:pt x="14473" y="20581"/>
                    <a:pt x="14404" y="20550"/>
                    <a:pt x="14201" y="20459"/>
                  </a:cubicBezTo>
                  <a:lnTo>
                    <a:pt x="14143" y="20433"/>
                  </a:lnTo>
                  <a:cubicBezTo>
                    <a:pt x="13933" y="20334"/>
                    <a:pt x="13819" y="20237"/>
                    <a:pt x="13647" y="20091"/>
                  </a:cubicBezTo>
                  <a:lnTo>
                    <a:pt x="13567" y="20023"/>
                  </a:lnTo>
                  <a:cubicBezTo>
                    <a:pt x="13511" y="19976"/>
                    <a:pt x="13459" y="19953"/>
                    <a:pt x="13407" y="19953"/>
                  </a:cubicBezTo>
                  <a:cubicBezTo>
                    <a:pt x="13314" y="19953"/>
                    <a:pt x="13232" y="20031"/>
                    <a:pt x="13147" y="20112"/>
                  </a:cubicBezTo>
                  <a:cubicBezTo>
                    <a:pt x="13055" y="20200"/>
                    <a:pt x="12959" y="20291"/>
                    <a:pt x="12844" y="20291"/>
                  </a:cubicBezTo>
                  <a:cubicBezTo>
                    <a:pt x="12782" y="20291"/>
                    <a:pt x="12722" y="20265"/>
                    <a:pt x="12660" y="20213"/>
                  </a:cubicBezTo>
                  <a:cubicBezTo>
                    <a:pt x="12469" y="20051"/>
                    <a:pt x="12356" y="19724"/>
                    <a:pt x="12256" y="19436"/>
                  </a:cubicBezTo>
                  <a:cubicBezTo>
                    <a:pt x="12146" y="19121"/>
                    <a:pt x="12052" y="18849"/>
                    <a:pt x="11882" y="18790"/>
                  </a:cubicBezTo>
                  <a:cubicBezTo>
                    <a:pt x="11865" y="18784"/>
                    <a:pt x="11849" y="18781"/>
                    <a:pt x="11833" y="18781"/>
                  </a:cubicBezTo>
                  <a:cubicBezTo>
                    <a:pt x="11756" y="18781"/>
                    <a:pt x="11684" y="18843"/>
                    <a:pt x="11607" y="18908"/>
                  </a:cubicBezTo>
                  <a:cubicBezTo>
                    <a:pt x="11523" y="18978"/>
                    <a:pt x="11437" y="19051"/>
                    <a:pt x="11337" y="19051"/>
                  </a:cubicBezTo>
                  <a:cubicBezTo>
                    <a:pt x="11162" y="19047"/>
                    <a:pt x="11085" y="18910"/>
                    <a:pt x="11016" y="18788"/>
                  </a:cubicBezTo>
                  <a:cubicBezTo>
                    <a:pt x="10973" y="18712"/>
                    <a:pt x="10933" y="18641"/>
                    <a:pt x="10865" y="18593"/>
                  </a:cubicBezTo>
                  <a:cubicBezTo>
                    <a:pt x="10758" y="18516"/>
                    <a:pt x="10609" y="18500"/>
                    <a:pt x="10465" y="18483"/>
                  </a:cubicBezTo>
                  <a:cubicBezTo>
                    <a:pt x="10356" y="18471"/>
                    <a:pt x="10243" y="18459"/>
                    <a:pt x="10146" y="18420"/>
                  </a:cubicBezTo>
                  <a:cubicBezTo>
                    <a:pt x="10005" y="18363"/>
                    <a:pt x="9868" y="18348"/>
                    <a:pt x="9722" y="18332"/>
                  </a:cubicBezTo>
                  <a:cubicBezTo>
                    <a:pt x="9633" y="18322"/>
                    <a:pt x="9543" y="18312"/>
                    <a:pt x="9450" y="18293"/>
                  </a:cubicBezTo>
                  <a:lnTo>
                    <a:pt x="9384" y="18279"/>
                  </a:lnTo>
                  <a:lnTo>
                    <a:pt x="9378" y="18148"/>
                  </a:lnTo>
                  <a:cubicBezTo>
                    <a:pt x="9353" y="17612"/>
                    <a:pt x="9186" y="16956"/>
                    <a:pt x="8961" y="16671"/>
                  </a:cubicBezTo>
                  <a:cubicBezTo>
                    <a:pt x="8881" y="16927"/>
                    <a:pt x="8663" y="17172"/>
                    <a:pt x="8648" y="17181"/>
                  </a:cubicBezTo>
                  <a:cubicBezTo>
                    <a:pt x="8609" y="17206"/>
                    <a:pt x="8558" y="17219"/>
                    <a:pt x="8499" y="17219"/>
                  </a:cubicBezTo>
                  <a:cubicBezTo>
                    <a:pt x="8373" y="17219"/>
                    <a:pt x="8190" y="17154"/>
                    <a:pt x="8086" y="17028"/>
                  </a:cubicBezTo>
                  <a:cubicBezTo>
                    <a:pt x="7937" y="16845"/>
                    <a:pt x="7824" y="16472"/>
                    <a:pt x="7725" y="16142"/>
                  </a:cubicBezTo>
                  <a:cubicBezTo>
                    <a:pt x="7694" y="16040"/>
                    <a:pt x="7665" y="15940"/>
                    <a:pt x="7635" y="15853"/>
                  </a:cubicBezTo>
                  <a:lnTo>
                    <a:pt x="7295" y="15853"/>
                  </a:lnTo>
                  <a:lnTo>
                    <a:pt x="7551" y="3759"/>
                  </a:lnTo>
                  <a:lnTo>
                    <a:pt x="0" y="3053"/>
                  </a:lnTo>
                  <a:lnTo>
                    <a:pt x="116" y="0"/>
                  </a:lnTo>
                  <a:lnTo>
                    <a:pt x="10167" y="867"/>
                  </a:lnTo>
                  <a:lnTo>
                    <a:pt x="20907" y="739"/>
                  </a:lnTo>
                  <a:lnTo>
                    <a:pt x="20977" y="778"/>
                  </a:lnTo>
                  <a:lnTo>
                    <a:pt x="20988" y="906"/>
                  </a:lnTo>
                  <a:lnTo>
                    <a:pt x="20991" y="3790"/>
                  </a:lnTo>
                  <a:lnTo>
                    <a:pt x="20987" y="3793"/>
                  </a:lnTo>
                  <a:cubicBezTo>
                    <a:pt x="21074" y="4775"/>
                    <a:pt x="21600" y="10790"/>
                    <a:pt x="21596" y="12165"/>
                  </a:cubicBezTo>
                  <a:lnTo>
                    <a:pt x="21568" y="21600"/>
                  </a:lnTo>
                  <a:cubicBezTo>
                    <a:pt x="21568" y="21600"/>
                    <a:pt x="20956" y="21513"/>
                    <a:pt x="20956" y="21513"/>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83" name="Shape 233"/>
            <p:cNvSpPr/>
            <p:nvPr/>
          </p:nvSpPr>
          <p:spPr>
            <a:xfrm>
              <a:off x="3683570" y="2140415"/>
              <a:ext cx="978412" cy="613654"/>
            </a:xfrm>
            <a:custGeom>
              <a:avLst/>
              <a:gdLst/>
              <a:ahLst/>
              <a:cxnLst>
                <a:cxn ang="0">
                  <a:pos x="wd2" y="hd2"/>
                </a:cxn>
                <a:cxn ang="5400000">
                  <a:pos x="wd2" y="hd2"/>
                </a:cxn>
                <a:cxn ang="10800000">
                  <a:pos x="wd2" y="hd2"/>
                </a:cxn>
                <a:cxn ang="16200000">
                  <a:pos x="wd2" y="hd2"/>
                </a:cxn>
              </a:cxnLst>
              <a:rect l="0" t="0" r="r" b="b"/>
              <a:pathLst>
                <a:path w="21500" h="21600" extrusionOk="0">
                  <a:moveTo>
                    <a:pt x="20941" y="21600"/>
                  </a:moveTo>
                  <a:cubicBezTo>
                    <a:pt x="17962" y="21600"/>
                    <a:pt x="291" y="20326"/>
                    <a:pt x="112" y="20313"/>
                  </a:cubicBezTo>
                  <a:lnTo>
                    <a:pt x="0" y="20305"/>
                  </a:lnTo>
                  <a:lnTo>
                    <a:pt x="1211" y="0"/>
                  </a:lnTo>
                  <a:lnTo>
                    <a:pt x="1316" y="13"/>
                  </a:lnTo>
                  <a:cubicBezTo>
                    <a:pt x="1790" y="71"/>
                    <a:pt x="2265" y="126"/>
                    <a:pt x="2740" y="174"/>
                  </a:cubicBezTo>
                  <a:cubicBezTo>
                    <a:pt x="9099" y="825"/>
                    <a:pt x="15391" y="1015"/>
                    <a:pt x="19551" y="1059"/>
                  </a:cubicBezTo>
                  <a:lnTo>
                    <a:pt x="19629" y="1060"/>
                  </a:lnTo>
                  <a:lnTo>
                    <a:pt x="19652" y="1180"/>
                  </a:lnTo>
                  <a:cubicBezTo>
                    <a:pt x="19680" y="1325"/>
                    <a:pt x="19709" y="1470"/>
                    <a:pt x="19739" y="1614"/>
                  </a:cubicBezTo>
                  <a:cubicBezTo>
                    <a:pt x="19885" y="2332"/>
                    <a:pt x="20036" y="3074"/>
                    <a:pt x="19989" y="3935"/>
                  </a:cubicBezTo>
                  <a:cubicBezTo>
                    <a:pt x="19933" y="4939"/>
                    <a:pt x="19878" y="6436"/>
                    <a:pt x="20041" y="7828"/>
                  </a:cubicBezTo>
                  <a:cubicBezTo>
                    <a:pt x="20099" y="8318"/>
                    <a:pt x="20215" y="8770"/>
                    <a:pt x="20338" y="9248"/>
                  </a:cubicBezTo>
                  <a:cubicBezTo>
                    <a:pt x="20468" y="9752"/>
                    <a:pt x="20602" y="10273"/>
                    <a:pt x="20659" y="10837"/>
                  </a:cubicBezTo>
                  <a:cubicBezTo>
                    <a:pt x="20730" y="11538"/>
                    <a:pt x="20736" y="12275"/>
                    <a:pt x="20741" y="12988"/>
                  </a:cubicBezTo>
                  <a:cubicBezTo>
                    <a:pt x="20744" y="13435"/>
                    <a:pt x="20747" y="13898"/>
                    <a:pt x="20767" y="14338"/>
                  </a:cubicBezTo>
                  <a:cubicBezTo>
                    <a:pt x="20838" y="15912"/>
                    <a:pt x="20870" y="16431"/>
                    <a:pt x="21125" y="17913"/>
                  </a:cubicBezTo>
                  <a:cubicBezTo>
                    <a:pt x="21159" y="18110"/>
                    <a:pt x="21205" y="18293"/>
                    <a:pt x="21254" y="18487"/>
                  </a:cubicBezTo>
                  <a:cubicBezTo>
                    <a:pt x="21416" y="19136"/>
                    <a:pt x="21600" y="19870"/>
                    <a:pt x="21435" y="21441"/>
                  </a:cubicBezTo>
                  <a:lnTo>
                    <a:pt x="21422" y="21568"/>
                  </a:lnTo>
                  <a:lnTo>
                    <a:pt x="21342" y="21582"/>
                  </a:lnTo>
                  <a:cubicBezTo>
                    <a:pt x="21276" y="21594"/>
                    <a:pt x="21145" y="21600"/>
                    <a:pt x="20941" y="21600"/>
                  </a:cubicBezTo>
                  <a:close/>
                </a:path>
              </a:pathLst>
            </a:custGeom>
            <a:grpFill/>
            <a:ln w="12700">
              <a:solidFill>
                <a:schemeClr val="bg2"/>
              </a:solidFill>
              <a:miter lim="400000"/>
            </a:ln>
          </p:spPr>
          <p:txBody>
            <a:bodyPr lIns="38100" tIns="38100" rIns="38100" bIns="38100" anchor="ctr"/>
            <a:lstStyle/>
            <a:p>
              <a:pPr defTabSz="457200">
                <a:defRPr sz="3000"/>
              </a:pPr>
              <a:endParaRPr sz="3000"/>
            </a:p>
          </p:txBody>
        </p:sp>
        <p:sp>
          <p:nvSpPr>
            <p:cNvPr id="84" name="Shape 234"/>
            <p:cNvSpPr/>
            <p:nvPr/>
          </p:nvSpPr>
          <p:spPr>
            <a:xfrm>
              <a:off x="1824553" y="4164139"/>
              <a:ext cx="1006215" cy="1176551"/>
            </a:xfrm>
            <a:custGeom>
              <a:avLst/>
              <a:gdLst/>
              <a:ahLst/>
              <a:cxnLst>
                <a:cxn ang="0">
                  <a:pos x="wd2" y="hd2"/>
                </a:cxn>
                <a:cxn ang="5400000">
                  <a:pos x="wd2" y="hd2"/>
                </a:cxn>
                <a:cxn ang="10800000">
                  <a:pos x="wd2" y="hd2"/>
                </a:cxn>
                <a:cxn ang="16200000">
                  <a:pos x="wd2" y="hd2"/>
                </a:cxn>
              </a:cxnLst>
              <a:rect l="0" t="0" r="r" b="b"/>
              <a:pathLst>
                <a:path w="21600" h="21600" extrusionOk="0">
                  <a:moveTo>
                    <a:pt x="12408" y="20980"/>
                  </a:moveTo>
                  <a:lnTo>
                    <a:pt x="0" y="14998"/>
                  </a:lnTo>
                  <a:lnTo>
                    <a:pt x="478" y="14238"/>
                  </a:lnTo>
                  <a:lnTo>
                    <a:pt x="524" y="14228"/>
                  </a:lnTo>
                  <a:cubicBezTo>
                    <a:pt x="960" y="14137"/>
                    <a:pt x="1202" y="14032"/>
                    <a:pt x="1284" y="13898"/>
                  </a:cubicBezTo>
                  <a:cubicBezTo>
                    <a:pt x="1375" y="13749"/>
                    <a:pt x="1280" y="13538"/>
                    <a:pt x="1149" y="13245"/>
                  </a:cubicBezTo>
                  <a:cubicBezTo>
                    <a:pt x="1086" y="13105"/>
                    <a:pt x="1014" y="12945"/>
                    <a:pt x="953" y="12766"/>
                  </a:cubicBezTo>
                  <a:cubicBezTo>
                    <a:pt x="795" y="12305"/>
                    <a:pt x="1105" y="12102"/>
                    <a:pt x="1378" y="11923"/>
                  </a:cubicBezTo>
                  <a:cubicBezTo>
                    <a:pt x="1541" y="11816"/>
                    <a:pt x="1710" y="11705"/>
                    <a:pt x="1795" y="11540"/>
                  </a:cubicBezTo>
                  <a:cubicBezTo>
                    <a:pt x="1895" y="11347"/>
                    <a:pt x="1904" y="11155"/>
                    <a:pt x="1914" y="10951"/>
                  </a:cubicBezTo>
                  <a:cubicBezTo>
                    <a:pt x="1931" y="10626"/>
                    <a:pt x="1948" y="10289"/>
                    <a:pt x="2361" y="9980"/>
                  </a:cubicBezTo>
                  <a:cubicBezTo>
                    <a:pt x="2484" y="9888"/>
                    <a:pt x="2649" y="9815"/>
                    <a:pt x="2825" y="9737"/>
                  </a:cubicBezTo>
                  <a:cubicBezTo>
                    <a:pt x="3127" y="9603"/>
                    <a:pt x="3439" y="9464"/>
                    <a:pt x="3498" y="9240"/>
                  </a:cubicBezTo>
                  <a:cubicBezTo>
                    <a:pt x="3562" y="9000"/>
                    <a:pt x="3305" y="8727"/>
                    <a:pt x="3078" y="8487"/>
                  </a:cubicBezTo>
                  <a:cubicBezTo>
                    <a:pt x="2976" y="8378"/>
                    <a:pt x="2879" y="8276"/>
                    <a:pt x="2815" y="8180"/>
                  </a:cubicBezTo>
                  <a:cubicBezTo>
                    <a:pt x="2435" y="7611"/>
                    <a:pt x="2723" y="6575"/>
                    <a:pt x="2735" y="6532"/>
                  </a:cubicBezTo>
                  <a:cubicBezTo>
                    <a:pt x="2808" y="5366"/>
                    <a:pt x="2946" y="3177"/>
                    <a:pt x="2962" y="2869"/>
                  </a:cubicBezTo>
                  <a:lnTo>
                    <a:pt x="2818" y="2744"/>
                  </a:lnTo>
                  <a:lnTo>
                    <a:pt x="4034" y="2744"/>
                  </a:lnTo>
                  <a:lnTo>
                    <a:pt x="4445" y="3377"/>
                  </a:lnTo>
                  <a:lnTo>
                    <a:pt x="5035" y="3377"/>
                  </a:lnTo>
                  <a:lnTo>
                    <a:pt x="5695" y="0"/>
                  </a:lnTo>
                  <a:lnTo>
                    <a:pt x="14334" y="1235"/>
                  </a:lnTo>
                  <a:lnTo>
                    <a:pt x="21600" y="2099"/>
                  </a:lnTo>
                  <a:lnTo>
                    <a:pt x="18610" y="21600"/>
                  </a:lnTo>
                  <a:cubicBezTo>
                    <a:pt x="18610" y="21600"/>
                    <a:pt x="12408" y="20980"/>
                    <a:pt x="12408" y="20980"/>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85" name="Shape 235"/>
            <p:cNvSpPr/>
            <p:nvPr/>
          </p:nvSpPr>
          <p:spPr>
            <a:xfrm>
              <a:off x="2252808" y="1916642"/>
              <a:ext cx="1499226" cy="971234"/>
            </a:xfrm>
            <a:custGeom>
              <a:avLst/>
              <a:gdLst/>
              <a:ahLst/>
              <a:cxnLst>
                <a:cxn ang="0">
                  <a:pos x="wd2" y="hd2"/>
                </a:cxn>
                <a:cxn ang="5400000">
                  <a:pos x="wd2" y="hd2"/>
                </a:cxn>
                <a:cxn ang="10800000">
                  <a:pos x="wd2" y="hd2"/>
                </a:cxn>
                <a:cxn ang="16200000">
                  <a:pos x="wd2" y="hd2"/>
                </a:cxn>
              </a:cxnLst>
              <a:rect l="0" t="0" r="r" b="b"/>
              <a:pathLst>
                <a:path w="21564" h="21600" extrusionOk="0">
                  <a:moveTo>
                    <a:pt x="7421" y="19272"/>
                  </a:moveTo>
                  <a:lnTo>
                    <a:pt x="7202" y="21379"/>
                  </a:lnTo>
                  <a:lnTo>
                    <a:pt x="7109" y="21267"/>
                  </a:lnTo>
                  <a:cubicBezTo>
                    <a:pt x="7062" y="21211"/>
                    <a:pt x="7020" y="21149"/>
                    <a:pt x="6984" y="21084"/>
                  </a:cubicBezTo>
                  <a:cubicBezTo>
                    <a:pt x="6888" y="20911"/>
                    <a:pt x="6845" y="20655"/>
                    <a:pt x="6804" y="20409"/>
                  </a:cubicBezTo>
                  <a:cubicBezTo>
                    <a:pt x="6779" y="20258"/>
                    <a:pt x="6755" y="20115"/>
                    <a:pt x="6721" y="19998"/>
                  </a:cubicBezTo>
                  <a:cubicBezTo>
                    <a:pt x="6695" y="19993"/>
                    <a:pt x="6672" y="19990"/>
                    <a:pt x="6652" y="19990"/>
                  </a:cubicBezTo>
                  <a:cubicBezTo>
                    <a:pt x="6555" y="19990"/>
                    <a:pt x="6551" y="20027"/>
                    <a:pt x="6543" y="20204"/>
                  </a:cubicBezTo>
                  <a:cubicBezTo>
                    <a:pt x="6538" y="20330"/>
                    <a:pt x="6531" y="20486"/>
                    <a:pt x="6450" y="20600"/>
                  </a:cubicBezTo>
                  <a:cubicBezTo>
                    <a:pt x="6352" y="20739"/>
                    <a:pt x="6212" y="20806"/>
                    <a:pt x="6023" y="20806"/>
                  </a:cubicBezTo>
                  <a:cubicBezTo>
                    <a:pt x="5802" y="20806"/>
                    <a:pt x="5548" y="20714"/>
                    <a:pt x="5325" y="20632"/>
                  </a:cubicBezTo>
                  <a:cubicBezTo>
                    <a:pt x="5190" y="20583"/>
                    <a:pt x="5063" y="20536"/>
                    <a:pt x="4967" y="20520"/>
                  </a:cubicBezTo>
                  <a:cubicBezTo>
                    <a:pt x="4845" y="20500"/>
                    <a:pt x="4729" y="20489"/>
                    <a:pt x="4623" y="20489"/>
                  </a:cubicBezTo>
                  <a:cubicBezTo>
                    <a:pt x="4218" y="20489"/>
                    <a:pt x="3948" y="20635"/>
                    <a:pt x="3822" y="20923"/>
                  </a:cubicBezTo>
                  <a:lnTo>
                    <a:pt x="3766" y="21050"/>
                  </a:lnTo>
                  <a:lnTo>
                    <a:pt x="3707" y="20926"/>
                  </a:lnTo>
                  <a:cubicBezTo>
                    <a:pt x="3535" y="20558"/>
                    <a:pt x="3420" y="19712"/>
                    <a:pt x="3336" y="19093"/>
                  </a:cubicBezTo>
                  <a:cubicBezTo>
                    <a:pt x="3322" y="18988"/>
                    <a:pt x="3309" y="18892"/>
                    <a:pt x="3297" y="18809"/>
                  </a:cubicBezTo>
                  <a:cubicBezTo>
                    <a:pt x="2880" y="18749"/>
                    <a:pt x="2869" y="18335"/>
                    <a:pt x="2858" y="17934"/>
                  </a:cubicBezTo>
                  <a:cubicBezTo>
                    <a:pt x="2855" y="17799"/>
                    <a:pt x="2851" y="17659"/>
                    <a:pt x="2834" y="17520"/>
                  </a:cubicBezTo>
                  <a:cubicBezTo>
                    <a:pt x="2829" y="17480"/>
                    <a:pt x="2800" y="17328"/>
                    <a:pt x="2767" y="17152"/>
                  </a:cubicBezTo>
                  <a:cubicBezTo>
                    <a:pt x="2589" y="16203"/>
                    <a:pt x="2480" y="15550"/>
                    <a:pt x="2480" y="15227"/>
                  </a:cubicBezTo>
                  <a:cubicBezTo>
                    <a:pt x="2229" y="15321"/>
                    <a:pt x="2037" y="15365"/>
                    <a:pt x="1881" y="15365"/>
                  </a:cubicBezTo>
                  <a:cubicBezTo>
                    <a:pt x="1657" y="15365"/>
                    <a:pt x="1506" y="15272"/>
                    <a:pt x="1418" y="15081"/>
                  </a:cubicBezTo>
                  <a:cubicBezTo>
                    <a:pt x="1299" y="14823"/>
                    <a:pt x="1309" y="14394"/>
                    <a:pt x="1449" y="13772"/>
                  </a:cubicBezTo>
                  <a:cubicBezTo>
                    <a:pt x="1545" y="13345"/>
                    <a:pt x="1629" y="12906"/>
                    <a:pt x="1711" y="12481"/>
                  </a:cubicBezTo>
                  <a:cubicBezTo>
                    <a:pt x="1823" y="11895"/>
                    <a:pt x="1939" y="11289"/>
                    <a:pt x="2089" y="10704"/>
                  </a:cubicBezTo>
                  <a:cubicBezTo>
                    <a:pt x="1499" y="10405"/>
                    <a:pt x="1300" y="9666"/>
                    <a:pt x="1090" y="8886"/>
                  </a:cubicBezTo>
                  <a:cubicBezTo>
                    <a:pt x="1065" y="8791"/>
                    <a:pt x="1039" y="8695"/>
                    <a:pt x="1012" y="8598"/>
                  </a:cubicBezTo>
                  <a:cubicBezTo>
                    <a:pt x="931" y="8306"/>
                    <a:pt x="840" y="8009"/>
                    <a:pt x="745" y="7694"/>
                  </a:cubicBezTo>
                  <a:cubicBezTo>
                    <a:pt x="379" y="6487"/>
                    <a:pt x="-36" y="5118"/>
                    <a:pt x="2" y="3787"/>
                  </a:cubicBezTo>
                  <a:cubicBezTo>
                    <a:pt x="14" y="3377"/>
                    <a:pt x="372" y="847"/>
                    <a:pt x="578" y="84"/>
                  </a:cubicBezTo>
                  <a:lnTo>
                    <a:pt x="601" y="0"/>
                  </a:lnTo>
                  <a:lnTo>
                    <a:pt x="658" y="20"/>
                  </a:lnTo>
                  <a:cubicBezTo>
                    <a:pt x="4454" y="1356"/>
                    <a:pt x="6744" y="2163"/>
                    <a:pt x="10559" y="2907"/>
                  </a:cubicBezTo>
                  <a:cubicBezTo>
                    <a:pt x="11348" y="3061"/>
                    <a:pt x="12229" y="3249"/>
                    <a:pt x="13162" y="3449"/>
                  </a:cubicBezTo>
                  <a:cubicBezTo>
                    <a:pt x="15686" y="3990"/>
                    <a:pt x="18547" y="4602"/>
                    <a:pt x="21493" y="4955"/>
                  </a:cubicBezTo>
                  <a:lnTo>
                    <a:pt x="21564" y="4964"/>
                  </a:lnTo>
                  <a:lnTo>
                    <a:pt x="20536" y="21600"/>
                  </a:lnTo>
                  <a:cubicBezTo>
                    <a:pt x="20536" y="21600"/>
                    <a:pt x="7421" y="19272"/>
                    <a:pt x="7421" y="19272"/>
                  </a:cubicBezTo>
                  <a:close/>
                </a:path>
              </a:pathLst>
            </a:custGeom>
            <a:grpFill/>
            <a:ln w="12700">
              <a:solidFill>
                <a:schemeClr val="bg2"/>
              </a:solidFill>
              <a:miter lim="400000"/>
            </a:ln>
          </p:spPr>
          <p:txBody>
            <a:bodyPr lIns="38100" tIns="38100" rIns="38100" bIns="38100" anchor="ctr"/>
            <a:lstStyle/>
            <a:p>
              <a:pPr defTabSz="457200">
                <a:defRPr sz="3000"/>
              </a:pPr>
              <a:endParaRPr sz="3000"/>
            </a:p>
          </p:txBody>
        </p:sp>
        <p:sp>
          <p:nvSpPr>
            <p:cNvPr id="86" name="Shape 236"/>
            <p:cNvSpPr/>
            <p:nvPr/>
          </p:nvSpPr>
          <p:spPr>
            <a:xfrm>
              <a:off x="4948864" y="4456021"/>
              <a:ext cx="748012" cy="686753"/>
            </a:xfrm>
            <a:custGeom>
              <a:avLst/>
              <a:gdLst/>
              <a:ahLst/>
              <a:cxnLst>
                <a:cxn ang="0">
                  <a:pos x="wd2" y="hd2"/>
                </a:cxn>
                <a:cxn ang="5400000">
                  <a:pos x="wd2" y="hd2"/>
                </a:cxn>
                <a:cxn ang="10800000">
                  <a:pos x="wd2" y="hd2"/>
                </a:cxn>
                <a:cxn ang="16200000">
                  <a:pos x="wd2" y="hd2"/>
                </a:cxn>
              </a:cxnLst>
              <a:rect l="0" t="0" r="r" b="b"/>
              <a:pathLst>
                <a:path w="21600" h="21600" extrusionOk="0">
                  <a:moveTo>
                    <a:pt x="2882" y="18462"/>
                  </a:moveTo>
                  <a:lnTo>
                    <a:pt x="1038" y="18134"/>
                  </a:lnTo>
                  <a:lnTo>
                    <a:pt x="1088" y="8954"/>
                  </a:lnTo>
                  <a:cubicBezTo>
                    <a:pt x="1095" y="7587"/>
                    <a:pt x="30" y="1003"/>
                    <a:pt x="19" y="936"/>
                  </a:cubicBezTo>
                  <a:lnTo>
                    <a:pt x="0" y="819"/>
                  </a:lnTo>
                  <a:lnTo>
                    <a:pt x="127" y="758"/>
                  </a:lnTo>
                  <a:lnTo>
                    <a:pt x="309" y="674"/>
                  </a:lnTo>
                  <a:lnTo>
                    <a:pt x="315" y="777"/>
                  </a:lnTo>
                  <a:lnTo>
                    <a:pt x="19316" y="0"/>
                  </a:lnTo>
                  <a:lnTo>
                    <a:pt x="20360" y="931"/>
                  </a:lnTo>
                  <a:lnTo>
                    <a:pt x="18991" y="2929"/>
                  </a:lnTo>
                  <a:lnTo>
                    <a:pt x="21600" y="2761"/>
                  </a:lnTo>
                  <a:lnTo>
                    <a:pt x="21581" y="2942"/>
                  </a:lnTo>
                  <a:cubicBezTo>
                    <a:pt x="21570" y="3045"/>
                    <a:pt x="21562" y="3150"/>
                    <a:pt x="21554" y="3256"/>
                  </a:cubicBezTo>
                  <a:cubicBezTo>
                    <a:pt x="21528" y="3578"/>
                    <a:pt x="21501" y="3912"/>
                    <a:pt x="21404" y="4218"/>
                  </a:cubicBezTo>
                  <a:cubicBezTo>
                    <a:pt x="21245" y="4717"/>
                    <a:pt x="21013" y="5062"/>
                    <a:pt x="20789" y="5395"/>
                  </a:cubicBezTo>
                  <a:cubicBezTo>
                    <a:pt x="20487" y="5845"/>
                    <a:pt x="20226" y="6234"/>
                    <a:pt x="20211" y="6922"/>
                  </a:cubicBezTo>
                  <a:cubicBezTo>
                    <a:pt x="20206" y="7112"/>
                    <a:pt x="20228" y="7208"/>
                    <a:pt x="20249" y="7302"/>
                  </a:cubicBezTo>
                  <a:cubicBezTo>
                    <a:pt x="20290" y="7487"/>
                    <a:pt x="20307" y="7625"/>
                    <a:pt x="20200" y="7985"/>
                  </a:cubicBezTo>
                  <a:cubicBezTo>
                    <a:pt x="20184" y="8043"/>
                    <a:pt x="20138" y="8105"/>
                    <a:pt x="20026" y="8253"/>
                  </a:cubicBezTo>
                  <a:cubicBezTo>
                    <a:pt x="19939" y="8368"/>
                    <a:pt x="19687" y="8700"/>
                    <a:pt x="19660" y="8842"/>
                  </a:cubicBezTo>
                  <a:lnTo>
                    <a:pt x="19701" y="8924"/>
                  </a:lnTo>
                  <a:cubicBezTo>
                    <a:pt x="19794" y="9135"/>
                    <a:pt x="19119" y="10128"/>
                    <a:pt x="19111" y="10138"/>
                  </a:cubicBezTo>
                  <a:cubicBezTo>
                    <a:pt x="18758" y="10636"/>
                    <a:pt x="18541" y="11059"/>
                    <a:pt x="18483" y="11738"/>
                  </a:cubicBezTo>
                  <a:cubicBezTo>
                    <a:pt x="18416" y="12511"/>
                    <a:pt x="18190" y="12797"/>
                    <a:pt x="17876" y="13194"/>
                  </a:cubicBezTo>
                  <a:cubicBezTo>
                    <a:pt x="17782" y="13312"/>
                    <a:pt x="17679" y="13443"/>
                    <a:pt x="17566" y="13603"/>
                  </a:cubicBezTo>
                  <a:cubicBezTo>
                    <a:pt x="16787" y="14714"/>
                    <a:pt x="16367" y="16540"/>
                    <a:pt x="16306" y="17767"/>
                  </a:cubicBezTo>
                  <a:cubicBezTo>
                    <a:pt x="16288" y="18129"/>
                    <a:pt x="16341" y="18481"/>
                    <a:pt x="16391" y="18822"/>
                  </a:cubicBezTo>
                  <a:cubicBezTo>
                    <a:pt x="16461" y="19297"/>
                    <a:pt x="16533" y="19788"/>
                    <a:pt x="16426" y="20324"/>
                  </a:cubicBezTo>
                  <a:cubicBezTo>
                    <a:pt x="16396" y="20472"/>
                    <a:pt x="16377" y="20615"/>
                    <a:pt x="16368" y="20764"/>
                  </a:cubicBezTo>
                  <a:lnTo>
                    <a:pt x="16360" y="20900"/>
                  </a:lnTo>
                  <a:lnTo>
                    <a:pt x="2882" y="21600"/>
                  </a:lnTo>
                  <a:cubicBezTo>
                    <a:pt x="2882" y="21600"/>
                    <a:pt x="2882" y="18462"/>
                    <a:pt x="2882" y="18462"/>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87" name="Shape 237"/>
            <p:cNvSpPr/>
            <p:nvPr/>
          </p:nvSpPr>
          <p:spPr>
            <a:xfrm>
              <a:off x="5454985" y="4699257"/>
              <a:ext cx="528913" cy="922625"/>
            </a:xfrm>
            <a:custGeom>
              <a:avLst/>
              <a:gdLst/>
              <a:ahLst/>
              <a:cxnLst>
                <a:cxn ang="0">
                  <a:pos x="wd2" y="hd2"/>
                </a:cxn>
                <a:cxn ang="5400000">
                  <a:pos x="wd2" y="hd2"/>
                </a:cxn>
                <a:cxn ang="10800000">
                  <a:pos x="wd2" y="hd2"/>
                </a:cxn>
                <a:cxn ang="16200000">
                  <a:pos x="wd2" y="hd2"/>
                </a:cxn>
              </a:cxnLst>
              <a:rect l="0" t="0" r="r" b="b"/>
              <a:pathLst>
                <a:path w="21600" h="21600" extrusionOk="0">
                  <a:moveTo>
                    <a:pt x="13899" y="21525"/>
                  </a:moveTo>
                  <a:cubicBezTo>
                    <a:pt x="13769" y="21389"/>
                    <a:pt x="13671" y="21251"/>
                    <a:pt x="13577" y="21117"/>
                  </a:cubicBezTo>
                  <a:cubicBezTo>
                    <a:pt x="13421" y="20895"/>
                    <a:pt x="13273" y="20686"/>
                    <a:pt x="12995" y="20504"/>
                  </a:cubicBezTo>
                  <a:cubicBezTo>
                    <a:pt x="12864" y="20420"/>
                    <a:pt x="12713" y="20344"/>
                    <a:pt x="12552" y="20264"/>
                  </a:cubicBezTo>
                  <a:cubicBezTo>
                    <a:pt x="12122" y="20048"/>
                    <a:pt x="11677" y="19825"/>
                    <a:pt x="11650" y="19426"/>
                  </a:cubicBezTo>
                  <a:cubicBezTo>
                    <a:pt x="11635" y="19203"/>
                    <a:pt x="11847" y="18983"/>
                    <a:pt x="12051" y="18770"/>
                  </a:cubicBezTo>
                  <a:cubicBezTo>
                    <a:pt x="12259" y="18553"/>
                    <a:pt x="12457" y="18347"/>
                    <a:pt x="12409" y="18164"/>
                  </a:cubicBezTo>
                  <a:cubicBezTo>
                    <a:pt x="12243" y="18161"/>
                    <a:pt x="12077" y="18160"/>
                    <a:pt x="11912" y="18160"/>
                  </a:cubicBezTo>
                  <a:cubicBezTo>
                    <a:pt x="10617" y="18160"/>
                    <a:pt x="9295" y="18247"/>
                    <a:pt x="8016" y="18331"/>
                  </a:cubicBezTo>
                  <a:cubicBezTo>
                    <a:pt x="7187" y="18385"/>
                    <a:pt x="6329" y="18441"/>
                    <a:pt x="5485" y="18474"/>
                  </a:cubicBezTo>
                  <a:cubicBezTo>
                    <a:pt x="5333" y="18480"/>
                    <a:pt x="4670" y="18482"/>
                    <a:pt x="3830" y="18486"/>
                  </a:cubicBezTo>
                  <a:cubicBezTo>
                    <a:pt x="2572" y="18491"/>
                    <a:pt x="467" y="18500"/>
                    <a:pt x="259" y="18527"/>
                  </a:cubicBezTo>
                  <a:lnTo>
                    <a:pt x="219" y="18427"/>
                  </a:lnTo>
                  <a:lnTo>
                    <a:pt x="0" y="18394"/>
                  </a:lnTo>
                  <a:cubicBezTo>
                    <a:pt x="192" y="17968"/>
                    <a:pt x="310" y="17550"/>
                    <a:pt x="424" y="17146"/>
                  </a:cubicBezTo>
                  <a:cubicBezTo>
                    <a:pt x="715" y="16115"/>
                    <a:pt x="991" y="15142"/>
                    <a:pt x="2410" y="14211"/>
                  </a:cubicBezTo>
                  <a:cubicBezTo>
                    <a:pt x="2494" y="14156"/>
                    <a:pt x="2605" y="14095"/>
                    <a:pt x="2722" y="14032"/>
                  </a:cubicBezTo>
                  <a:cubicBezTo>
                    <a:pt x="3011" y="13875"/>
                    <a:pt x="3371" y="13679"/>
                    <a:pt x="3358" y="13506"/>
                  </a:cubicBezTo>
                  <a:cubicBezTo>
                    <a:pt x="3352" y="13421"/>
                    <a:pt x="3258" y="13339"/>
                    <a:pt x="3072" y="13253"/>
                  </a:cubicBezTo>
                  <a:lnTo>
                    <a:pt x="2929" y="13188"/>
                  </a:lnTo>
                  <a:lnTo>
                    <a:pt x="3030" y="13101"/>
                  </a:lnTo>
                  <a:cubicBezTo>
                    <a:pt x="3277" y="12889"/>
                    <a:pt x="3530" y="12785"/>
                    <a:pt x="3714" y="12708"/>
                  </a:cubicBezTo>
                  <a:cubicBezTo>
                    <a:pt x="3999" y="12590"/>
                    <a:pt x="4058" y="12565"/>
                    <a:pt x="3648" y="12122"/>
                  </a:cubicBezTo>
                  <a:lnTo>
                    <a:pt x="3453" y="11912"/>
                  </a:lnTo>
                  <a:cubicBezTo>
                    <a:pt x="2687" y="11092"/>
                    <a:pt x="1895" y="10243"/>
                    <a:pt x="2279" y="9237"/>
                  </a:cubicBezTo>
                  <a:cubicBezTo>
                    <a:pt x="2414" y="8881"/>
                    <a:pt x="2322" y="8553"/>
                    <a:pt x="2225" y="8205"/>
                  </a:cubicBezTo>
                  <a:cubicBezTo>
                    <a:pt x="2150" y="7940"/>
                    <a:pt x="2074" y="7665"/>
                    <a:pt x="2102" y="7371"/>
                  </a:cubicBezTo>
                  <a:cubicBezTo>
                    <a:pt x="2189" y="6424"/>
                    <a:pt x="2809" y="5011"/>
                    <a:pt x="3963" y="4145"/>
                  </a:cubicBezTo>
                  <a:cubicBezTo>
                    <a:pt x="4129" y="4021"/>
                    <a:pt x="4280" y="3921"/>
                    <a:pt x="4416" y="3830"/>
                  </a:cubicBezTo>
                  <a:cubicBezTo>
                    <a:pt x="4856" y="3538"/>
                    <a:pt x="5098" y="3377"/>
                    <a:pt x="5180" y="2874"/>
                  </a:cubicBezTo>
                  <a:cubicBezTo>
                    <a:pt x="5272" y="2313"/>
                    <a:pt x="5606" y="1969"/>
                    <a:pt x="6153" y="1564"/>
                  </a:cubicBezTo>
                  <a:cubicBezTo>
                    <a:pt x="6251" y="1493"/>
                    <a:pt x="6882" y="937"/>
                    <a:pt x="6925" y="842"/>
                  </a:cubicBezTo>
                  <a:lnTo>
                    <a:pt x="7100" y="868"/>
                  </a:lnTo>
                  <a:lnTo>
                    <a:pt x="7089" y="733"/>
                  </a:lnTo>
                  <a:cubicBezTo>
                    <a:pt x="7355" y="718"/>
                    <a:pt x="20004" y="41"/>
                    <a:pt x="20542" y="12"/>
                  </a:cubicBezTo>
                  <a:lnTo>
                    <a:pt x="20768" y="0"/>
                  </a:lnTo>
                  <a:lnTo>
                    <a:pt x="20760" y="130"/>
                  </a:lnTo>
                  <a:cubicBezTo>
                    <a:pt x="20754" y="217"/>
                    <a:pt x="20177" y="8839"/>
                    <a:pt x="20081" y="11100"/>
                  </a:cubicBezTo>
                  <a:cubicBezTo>
                    <a:pt x="19991" y="13177"/>
                    <a:pt x="21300" y="19125"/>
                    <a:pt x="21564" y="20296"/>
                  </a:cubicBezTo>
                  <a:lnTo>
                    <a:pt x="21600" y="20462"/>
                  </a:lnTo>
                  <a:lnTo>
                    <a:pt x="21375" y="20462"/>
                  </a:lnTo>
                  <a:cubicBezTo>
                    <a:pt x="21325" y="20462"/>
                    <a:pt x="21277" y="20463"/>
                    <a:pt x="21229" y="20465"/>
                  </a:cubicBezTo>
                  <a:cubicBezTo>
                    <a:pt x="20649" y="20476"/>
                    <a:pt x="20128" y="20541"/>
                    <a:pt x="19628" y="20664"/>
                  </a:cubicBezTo>
                  <a:cubicBezTo>
                    <a:pt x="19120" y="20729"/>
                    <a:pt x="18662" y="20768"/>
                    <a:pt x="18218" y="20805"/>
                  </a:cubicBezTo>
                  <a:cubicBezTo>
                    <a:pt x="17094" y="20901"/>
                    <a:pt x="16033" y="20992"/>
                    <a:pt x="14894" y="21385"/>
                  </a:cubicBezTo>
                  <a:cubicBezTo>
                    <a:pt x="14580" y="21493"/>
                    <a:pt x="14348" y="21552"/>
                    <a:pt x="14117" y="21581"/>
                  </a:cubicBezTo>
                  <a:lnTo>
                    <a:pt x="13971" y="21600"/>
                  </a:lnTo>
                  <a:cubicBezTo>
                    <a:pt x="13971" y="21600"/>
                    <a:pt x="13899" y="21525"/>
                    <a:pt x="13899" y="21525"/>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88" name="Shape 238"/>
            <p:cNvSpPr/>
            <p:nvPr/>
          </p:nvSpPr>
          <p:spPr>
            <a:xfrm>
              <a:off x="1328166" y="3074444"/>
              <a:ext cx="929316" cy="1486933"/>
            </a:xfrm>
            <a:custGeom>
              <a:avLst/>
              <a:gdLst/>
              <a:ahLst/>
              <a:cxnLst>
                <a:cxn ang="0">
                  <a:pos x="wd2" y="hd2"/>
                </a:cxn>
                <a:cxn ang="5400000">
                  <a:pos x="wd2" y="hd2"/>
                </a:cxn>
                <a:cxn ang="10800000">
                  <a:pos x="wd2" y="hd2"/>
                </a:cxn>
                <a:cxn ang="16200000">
                  <a:pos x="wd2" y="hd2"/>
                </a:cxn>
              </a:cxnLst>
              <a:rect l="0" t="0" r="r" b="b"/>
              <a:pathLst>
                <a:path w="21600" h="21600" extrusionOk="0">
                  <a:moveTo>
                    <a:pt x="0" y="7849"/>
                  </a:moveTo>
                  <a:lnTo>
                    <a:pt x="3244" y="0"/>
                  </a:lnTo>
                  <a:lnTo>
                    <a:pt x="21600" y="2484"/>
                  </a:lnTo>
                  <a:lnTo>
                    <a:pt x="17948" y="15897"/>
                  </a:lnTo>
                  <a:lnTo>
                    <a:pt x="17220" y="18617"/>
                  </a:lnTo>
                  <a:lnTo>
                    <a:pt x="16257" y="18617"/>
                  </a:lnTo>
                  <a:lnTo>
                    <a:pt x="15812" y="18117"/>
                  </a:lnTo>
                  <a:lnTo>
                    <a:pt x="14999" y="18117"/>
                  </a:lnTo>
                  <a:cubicBezTo>
                    <a:pt x="14992" y="18336"/>
                    <a:pt x="14936" y="18988"/>
                    <a:pt x="14761" y="20993"/>
                  </a:cubicBezTo>
                  <a:cubicBezTo>
                    <a:pt x="14758" y="21008"/>
                    <a:pt x="14692" y="21179"/>
                    <a:pt x="14658" y="21401"/>
                  </a:cubicBezTo>
                  <a:lnTo>
                    <a:pt x="14629" y="21600"/>
                  </a:lnTo>
                  <a:cubicBezTo>
                    <a:pt x="14629" y="21600"/>
                    <a:pt x="0" y="7849"/>
                    <a:pt x="0" y="7849"/>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89" name="Shape 239"/>
            <p:cNvSpPr/>
            <p:nvPr/>
          </p:nvSpPr>
          <p:spPr>
            <a:xfrm>
              <a:off x="6856545" y="3123089"/>
              <a:ext cx="864800" cy="569468"/>
            </a:xfrm>
            <a:custGeom>
              <a:avLst/>
              <a:gdLst/>
              <a:ahLst/>
              <a:cxnLst>
                <a:cxn ang="0">
                  <a:pos x="wd2" y="hd2"/>
                </a:cxn>
                <a:cxn ang="5400000">
                  <a:pos x="wd2" y="hd2"/>
                </a:cxn>
                <a:cxn ang="10800000">
                  <a:pos x="wd2" y="hd2"/>
                </a:cxn>
                <a:cxn ang="16200000">
                  <a:pos x="wd2" y="hd2"/>
                </a:cxn>
              </a:cxnLst>
              <a:rect l="0" t="0" r="r" b="b"/>
              <a:pathLst>
                <a:path w="21600" h="21600" extrusionOk="0">
                  <a:moveTo>
                    <a:pt x="0" y="5628"/>
                  </a:moveTo>
                  <a:lnTo>
                    <a:pt x="0" y="5531"/>
                  </a:lnTo>
                  <a:lnTo>
                    <a:pt x="51" y="5442"/>
                  </a:lnTo>
                  <a:cubicBezTo>
                    <a:pt x="925" y="4532"/>
                    <a:pt x="1616" y="3741"/>
                    <a:pt x="2226" y="2951"/>
                  </a:cubicBezTo>
                  <a:lnTo>
                    <a:pt x="2445" y="2669"/>
                  </a:lnTo>
                  <a:lnTo>
                    <a:pt x="2679" y="4766"/>
                  </a:lnTo>
                  <a:cubicBezTo>
                    <a:pt x="3465" y="4583"/>
                    <a:pt x="7927" y="3537"/>
                    <a:pt x="9078" y="3110"/>
                  </a:cubicBezTo>
                  <a:cubicBezTo>
                    <a:pt x="10356" y="2635"/>
                    <a:pt x="17455" y="0"/>
                    <a:pt x="17455" y="0"/>
                  </a:cubicBezTo>
                  <a:lnTo>
                    <a:pt x="17920" y="849"/>
                  </a:lnTo>
                  <a:lnTo>
                    <a:pt x="18545" y="884"/>
                  </a:lnTo>
                  <a:lnTo>
                    <a:pt x="18568" y="1016"/>
                  </a:lnTo>
                  <a:cubicBezTo>
                    <a:pt x="18664" y="1558"/>
                    <a:pt x="19011" y="2999"/>
                    <a:pt x="19470" y="3148"/>
                  </a:cubicBezTo>
                  <a:cubicBezTo>
                    <a:pt x="19581" y="3183"/>
                    <a:pt x="19768" y="3267"/>
                    <a:pt x="20059" y="3413"/>
                  </a:cubicBezTo>
                  <a:lnTo>
                    <a:pt x="20148" y="3457"/>
                  </a:lnTo>
                  <a:lnTo>
                    <a:pt x="20143" y="3598"/>
                  </a:lnTo>
                  <a:cubicBezTo>
                    <a:pt x="20121" y="4178"/>
                    <a:pt x="19975" y="4839"/>
                    <a:pt x="19828" y="5466"/>
                  </a:cubicBezTo>
                  <a:cubicBezTo>
                    <a:pt x="19789" y="5636"/>
                    <a:pt x="19716" y="5817"/>
                    <a:pt x="19640" y="6007"/>
                  </a:cubicBezTo>
                  <a:cubicBezTo>
                    <a:pt x="19548" y="6237"/>
                    <a:pt x="19454" y="6474"/>
                    <a:pt x="19440" y="6644"/>
                  </a:cubicBezTo>
                  <a:cubicBezTo>
                    <a:pt x="19430" y="6751"/>
                    <a:pt x="19470" y="6860"/>
                    <a:pt x="19516" y="6986"/>
                  </a:cubicBezTo>
                  <a:cubicBezTo>
                    <a:pt x="19550" y="7081"/>
                    <a:pt x="19586" y="7180"/>
                    <a:pt x="19606" y="7292"/>
                  </a:cubicBezTo>
                  <a:cubicBezTo>
                    <a:pt x="19665" y="7630"/>
                    <a:pt x="19649" y="7737"/>
                    <a:pt x="19609" y="7929"/>
                  </a:cubicBezTo>
                  <a:cubicBezTo>
                    <a:pt x="19598" y="7983"/>
                    <a:pt x="19585" y="8047"/>
                    <a:pt x="19572" y="8135"/>
                  </a:cubicBezTo>
                  <a:cubicBezTo>
                    <a:pt x="19463" y="8867"/>
                    <a:pt x="19447" y="9270"/>
                    <a:pt x="19761" y="9794"/>
                  </a:cubicBezTo>
                  <a:lnTo>
                    <a:pt x="21600" y="11937"/>
                  </a:lnTo>
                  <a:lnTo>
                    <a:pt x="21536" y="12081"/>
                  </a:lnTo>
                  <a:cubicBezTo>
                    <a:pt x="21493" y="12177"/>
                    <a:pt x="20482" y="14443"/>
                    <a:pt x="20100" y="14933"/>
                  </a:cubicBezTo>
                  <a:cubicBezTo>
                    <a:pt x="19651" y="15510"/>
                    <a:pt x="18978" y="15527"/>
                    <a:pt x="18903" y="15527"/>
                  </a:cubicBezTo>
                  <a:cubicBezTo>
                    <a:pt x="18832" y="15563"/>
                    <a:pt x="18579" y="16036"/>
                    <a:pt x="18372" y="16538"/>
                  </a:cubicBezTo>
                  <a:lnTo>
                    <a:pt x="18344" y="16606"/>
                  </a:lnTo>
                  <a:lnTo>
                    <a:pt x="1847" y="21600"/>
                  </a:lnTo>
                  <a:cubicBezTo>
                    <a:pt x="1847" y="21600"/>
                    <a:pt x="0" y="5628"/>
                    <a:pt x="0" y="5628"/>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90" name="Shape 240"/>
            <p:cNvSpPr/>
            <p:nvPr/>
          </p:nvSpPr>
          <p:spPr>
            <a:xfrm>
              <a:off x="8014779" y="2977148"/>
              <a:ext cx="141312" cy="182367"/>
            </a:xfrm>
            <a:custGeom>
              <a:avLst/>
              <a:gdLst/>
              <a:ahLst/>
              <a:cxnLst>
                <a:cxn ang="0">
                  <a:pos x="wd2" y="hd2"/>
                </a:cxn>
                <a:cxn ang="5400000">
                  <a:pos x="wd2" y="hd2"/>
                </a:cxn>
                <a:cxn ang="10800000">
                  <a:pos x="wd2" y="hd2"/>
                </a:cxn>
                <a:cxn ang="16200000">
                  <a:pos x="wd2" y="hd2"/>
                </a:cxn>
              </a:cxnLst>
              <a:rect l="0" t="0" r="r" b="b"/>
              <a:pathLst>
                <a:path w="21600" h="21600" extrusionOk="0">
                  <a:moveTo>
                    <a:pt x="12464" y="21600"/>
                  </a:moveTo>
                  <a:cubicBezTo>
                    <a:pt x="12268" y="21600"/>
                    <a:pt x="12044" y="21583"/>
                    <a:pt x="11793" y="21544"/>
                  </a:cubicBezTo>
                  <a:cubicBezTo>
                    <a:pt x="10557" y="21354"/>
                    <a:pt x="10037" y="20428"/>
                    <a:pt x="9577" y="19610"/>
                  </a:cubicBezTo>
                  <a:cubicBezTo>
                    <a:pt x="9328" y="19165"/>
                    <a:pt x="9069" y="18706"/>
                    <a:pt x="8773" y="18526"/>
                  </a:cubicBezTo>
                  <a:cubicBezTo>
                    <a:pt x="8464" y="18341"/>
                    <a:pt x="8138" y="18229"/>
                    <a:pt x="7776" y="18184"/>
                  </a:cubicBezTo>
                  <a:lnTo>
                    <a:pt x="7524" y="18153"/>
                  </a:lnTo>
                  <a:lnTo>
                    <a:pt x="7350" y="18008"/>
                  </a:lnTo>
                  <a:cubicBezTo>
                    <a:pt x="3207" y="14570"/>
                    <a:pt x="254" y="2704"/>
                    <a:pt x="131" y="2200"/>
                  </a:cubicBezTo>
                  <a:lnTo>
                    <a:pt x="0" y="1667"/>
                  </a:lnTo>
                  <a:lnTo>
                    <a:pt x="8494" y="0"/>
                  </a:lnTo>
                  <a:lnTo>
                    <a:pt x="21600" y="11647"/>
                  </a:lnTo>
                  <a:lnTo>
                    <a:pt x="20227" y="11788"/>
                  </a:lnTo>
                  <a:cubicBezTo>
                    <a:pt x="19838" y="11828"/>
                    <a:pt x="19316" y="11988"/>
                    <a:pt x="18588" y="12291"/>
                  </a:cubicBezTo>
                  <a:cubicBezTo>
                    <a:pt x="17616" y="12699"/>
                    <a:pt x="16794" y="13366"/>
                    <a:pt x="15922" y="14073"/>
                  </a:cubicBezTo>
                  <a:cubicBezTo>
                    <a:pt x="14959" y="14856"/>
                    <a:pt x="13962" y="15664"/>
                    <a:pt x="12692" y="16146"/>
                  </a:cubicBezTo>
                  <a:cubicBezTo>
                    <a:pt x="12749" y="16468"/>
                    <a:pt x="13076" y="17150"/>
                    <a:pt x="13304" y="17622"/>
                  </a:cubicBezTo>
                  <a:cubicBezTo>
                    <a:pt x="13965" y="18999"/>
                    <a:pt x="14590" y="20301"/>
                    <a:pt x="13885" y="21086"/>
                  </a:cubicBezTo>
                  <a:cubicBezTo>
                    <a:pt x="13676" y="21320"/>
                    <a:pt x="13259" y="21600"/>
                    <a:pt x="12464" y="21600"/>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91" name="Shape 241"/>
            <p:cNvSpPr/>
            <p:nvPr/>
          </p:nvSpPr>
          <p:spPr>
            <a:xfrm>
              <a:off x="7586529" y="3512267"/>
              <a:ext cx="169522" cy="268891"/>
            </a:xfrm>
            <a:custGeom>
              <a:avLst/>
              <a:gdLst/>
              <a:ahLst/>
              <a:cxnLst>
                <a:cxn ang="0">
                  <a:pos x="wd2" y="hd2"/>
                </a:cxn>
                <a:cxn ang="5400000">
                  <a:pos x="wd2" y="hd2"/>
                </a:cxn>
                <a:cxn ang="10800000">
                  <a:pos x="wd2" y="hd2"/>
                </a:cxn>
                <a:cxn ang="16200000">
                  <a:pos x="wd2" y="hd2"/>
                </a:cxn>
              </a:cxnLst>
              <a:rect l="0" t="0" r="r" b="b"/>
              <a:pathLst>
                <a:path w="21600" h="21600" extrusionOk="0">
                  <a:moveTo>
                    <a:pt x="0" y="3451"/>
                  </a:moveTo>
                  <a:lnTo>
                    <a:pt x="151" y="3298"/>
                  </a:lnTo>
                  <a:cubicBezTo>
                    <a:pt x="1289" y="2154"/>
                    <a:pt x="2864" y="790"/>
                    <a:pt x="3909" y="790"/>
                  </a:cubicBezTo>
                  <a:cubicBezTo>
                    <a:pt x="4107" y="790"/>
                    <a:pt x="5886" y="777"/>
                    <a:pt x="7614" y="319"/>
                  </a:cubicBezTo>
                  <a:lnTo>
                    <a:pt x="8820" y="0"/>
                  </a:lnTo>
                  <a:lnTo>
                    <a:pt x="8449" y="791"/>
                  </a:lnTo>
                  <a:cubicBezTo>
                    <a:pt x="8424" y="842"/>
                    <a:pt x="6068" y="5948"/>
                    <a:pt x="9236" y="7535"/>
                  </a:cubicBezTo>
                  <a:lnTo>
                    <a:pt x="11527" y="8683"/>
                  </a:lnTo>
                  <a:lnTo>
                    <a:pt x="11589" y="8765"/>
                  </a:lnTo>
                  <a:cubicBezTo>
                    <a:pt x="11940" y="9235"/>
                    <a:pt x="12190" y="9773"/>
                    <a:pt x="12430" y="10293"/>
                  </a:cubicBezTo>
                  <a:cubicBezTo>
                    <a:pt x="12666" y="10805"/>
                    <a:pt x="12889" y="11289"/>
                    <a:pt x="13173" y="11619"/>
                  </a:cubicBezTo>
                  <a:cubicBezTo>
                    <a:pt x="14548" y="13222"/>
                    <a:pt x="15649" y="13561"/>
                    <a:pt x="18059" y="14305"/>
                  </a:cubicBezTo>
                  <a:lnTo>
                    <a:pt x="18674" y="14495"/>
                  </a:lnTo>
                  <a:cubicBezTo>
                    <a:pt x="20279" y="14994"/>
                    <a:pt x="20860" y="17182"/>
                    <a:pt x="21318" y="19379"/>
                  </a:cubicBezTo>
                  <a:cubicBezTo>
                    <a:pt x="21383" y="19693"/>
                    <a:pt x="21438" y="19954"/>
                    <a:pt x="21487" y="20133"/>
                  </a:cubicBezTo>
                  <a:lnTo>
                    <a:pt x="21600" y="20534"/>
                  </a:lnTo>
                  <a:lnTo>
                    <a:pt x="9008" y="21600"/>
                  </a:lnTo>
                  <a:cubicBezTo>
                    <a:pt x="9008" y="21600"/>
                    <a:pt x="0" y="3451"/>
                    <a:pt x="0" y="3451"/>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92" name="Shape 242"/>
            <p:cNvSpPr/>
            <p:nvPr/>
          </p:nvSpPr>
          <p:spPr>
            <a:xfrm>
              <a:off x="6574289" y="3677667"/>
              <a:ext cx="1159554" cy="662701"/>
            </a:xfrm>
            <a:custGeom>
              <a:avLst/>
              <a:gdLst/>
              <a:ahLst/>
              <a:cxnLst>
                <a:cxn ang="0">
                  <a:pos x="wd2" y="hd2"/>
                </a:cxn>
                <a:cxn ang="5400000">
                  <a:pos x="wd2" y="hd2"/>
                </a:cxn>
                <a:cxn ang="10800000">
                  <a:pos x="wd2" y="hd2"/>
                </a:cxn>
                <a:cxn ang="16200000">
                  <a:pos x="wd2" y="hd2"/>
                </a:cxn>
              </a:cxnLst>
              <a:rect l="0" t="0" r="r" b="b"/>
              <a:pathLst>
                <a:path w="21579" h="21600" extrusionOk="0">
                  <a:moveTo>
                    <a:pt x="210" y="21256"/>
                  </a:moveTo>
                  <a:cubicBezTo>
                    <a:pt x="432" y="20890"/>
                    <a:pt x="680" y="20679"/>
                    <a:pt x="920" y="20475"/>
                  </a:cubicBezTo>
                  <a:cubicBezTo>
                    <a:pt x="1176" y="20257"/>
                    <a:pt x="1417" y="20052"/>
                    <a:pt x="1623" y="19673"/>
                  </a:cubicBezTo>
                  <a:cubicBezTo>
                    <a:pt x="1817" y="19317"/>
                    <a:pt x="1973" y="18890"/>
                    <a:pt x="2124" y="18477"/>
                  </a:cubicBezTo>
                  <a:cubicBezTo>
                    <a:pt x="2292" y="18018"/>
                    <a:pt x="2466" y="17543"/>
                    <a:pt x="2696" y="17146"/>
                  </a:cubicBezTo>
                  <a:cubicBezTo>
                    <a:pt x="3000" y="16620"/>
                    <a:pt x="3327" y="16111"/>
                    <a:pt x="3643" y="15619"/>
                  </a:cubicBezTo>
                  <a:cubicBezTo>
                    <a:pt x="3837" y="15316"/>
                    <a:pt x="4031" y="15014"/>
                    <a:pt x="4220" y="14708"/>
                  </a:cubicBezTo>
                  <a:lnTo>
                    <a:pt x="4311" y="14560"/>
                  </a:lnTo>
                  <a:lnTo>
                    <a:pt x="4407" y="14919"/>
                  </a:lnTo>
                  <a:cubicBezTo>
                    <a:pt x="4552" y="15471"/>
                    <a:pt x="4666" y="15906"/>
                    <a:pt x="5016" y="16052"/>
                  </a:cubicBezTo>
                  <a:cubicBezTo>
                    <a:pt x="5016" y="16052"/>
                    <a:pt x="5017" y="16052"/>
                    <a:pt x="5018" y="16052"/>
                  </a:cubicBezTo>
                  <a:cubicBezTo>
                    <a:pt x="5209" y="16052"/>
                    <a:pt x="5712" y="15732"/>
                    <a:pt x="5783" y="15453"/>
                  </a:cubicBezTo>
                  <a:cubicBezTo>
                    <a:pt x="5791" y="15425"/>
                    <a:pt x="5795" y="15397"/>
                    <a:pt x="5771" y="15349"/>
                  </a:cubicBezTo>
                  <a:lnTo>
                    <a:pt x="5906" y="15138"/>
                  </a:lnTo>
                  <a:cubicBezTo>
                    <a:pt x="6016" y="15353"/>
                    <a:pt x="6191" y="15472"/>
                    <a:pt x="6399" y="15472"/>
                  </a:cubicBezTo>
                  <a:cubicBezTo>
                    <a:pt x="6766" y="15472"/>
                    <a:pt x="7151" y="15099"/>
                    <a:pt x="7160" y="14475"/>
                  </a:cubicBezTo>
                  <a:lnTo>
                    <a:pt x="7163" y="14324"/>
                  </a:lnTo>
                  <a:lnTo>
                    <a:pt x="7248" y="14320"/>
                  </a:lnTo>
                  <a:cubicBezTo>
                    <a:pt x="7682" y="14299"/>
                    <a:pt x="8253" y="14102"/>
                    <a:pt x="8508" y="13286"/>
                  </a:cubicBezTo>
                  <a:cubicBezTo>
                    <a:pt x="8606" y="12972"/>
                    <a:pt x="8605" y="12657"/>
                    <a:pt x="8605" y="12325"/>
                  </a:cubicBezTo>
                  <a:cubicBezTo>
                    <a:pt x="8604" y="12111"/>
                    <a:pt x="8604" y="11891"/>
                    <a:pt x="8629" y="11657"/>
                  </a:cubicBezTo>
                  <a:cubicBezTo>
                    <a:pt x="8675" y="11228"/>
                    <a:pt x="8795" y="10830"/>
                    <a:pt x="8912" y="10446"/>
                  </a:cubicBezTo>
                  <a:cubicBezTo>
                    <a:pt x="8978" y="10227"/>
                    <a:pt x="9040" y="10021"/>
                    <a:pt x="9090" y="9811"/>
                  </a:cubicBezTo>
                  <a:lnTo>
                    <a:pt x="9113" y="9711"/>
                  </a:lnTo>
                  <a:cubicBezTo>
                    <a:pt x="9341" y="8737"/>
                    <a:pt x="9654" y="7402"/>
                    <a:pt x="9688" y="6388"/>
                  </a:cubicBezTo>
                  <a:lnTo>
                    <a:pt x="9696" y="6158"/>
                  </a:lnTo>
                  <a:lnTo>
                    <a:pt x="9816" y="6253"/>
                  </a:lnTo>
                  <a:cubicBezTo>
                    <a:pt x="9897" y="6317"/>
                    <a:pt x="9969" y="6392"/>
                    <a:pt x="10037" y="6465"/>
                  </a:cubicBezTo>
                  <a:cubicBezTo>
                    <a:pt x="10152" y="6586"/>
                    <a:pt x="10252" y="6691"/>
                    <a:pt x="10353" y="6691"/>
                  </a:cubicBezTo>
                  <a:cubicBezTo>
                    <a:pt x="10418" y="6691"/>
                    <a:pt x="10487" y="6646"/>
                    <a:pt x="10562" y="6554"/>
                  </a:cubicBezTo>
                  <a:cubicBezTo>
                    <a:pt x="10713" y="6368"/>
                    <a:pt x="10817" y="5933"/>
                    <a:pt x="10909" y="5550"/>
                  </a:cubicBezTo>
                  <a:cubicBezTo>
                    <a:pt x="10947" y="5390"/>
                    <a:pt x="10984" y="5240"/>
                    <a:pt x="11020" y="5115"/>
                  </a:cubicBezTo>
                  <a:cubicBezTo>
                    <a:pt x="11164" y="4631"/>
                    <a:pt x="11343" y="4425"/>
                    <a:pt x="11533" y="4207"/>
                  </a:cubicBezTo>
                  <a:cubicBezTo>
                    <a:pt x="11623" y="4104"/>
                    <a:pt x="11716" y="3997"/>
                    <a:pt x="11813" y="3852"/>
                  </a:cubicBezTo>
                  <a:cubicBezTo>
                    <a:pt x="12130" y="3382"/>
                    <a:pt x="12269" y="2692"/>
                    <a:pt x="12365" y="2078"/>
                  </a:cubicBezTo>
                  <a:cubicBezTo>
                    <a:pt x="12439" y="1598"/>
                    <a:pt x="12591" y="397"/>
                    <a:pt x="12563" y="217"/>
                  </a:cubicBezTo>
                  <a:cubicBezTo>
                    <a:pt x="12564" y="225"/>
                    <a:pt x="12571" y="247"/>
                    <a:pt x="12585" y="266"/>
                  </a:cubicBezTo>
                  <a:lnTo>
                    <a:pt x="12684" y="0"/>
                  </a:lnTo>
                  <a:lnTo>
                    <a:pt x="12659" y="72"/>
                  </a:lnTo>
                  <a:lnTo>
                    <a:pt x="12685" y="1"/>
                  </a:lnTo>
                  <a:cubicBezTo>
                    <a:pt x="12706" y="24"/>
                    <a:pt x="13625" y="980"/>
                    <a:pt x="13951" y="1319"/>
                  </a:cubicBezTo>
                  <a:lnTo>
                    <a:pt x="14063" y="178"/>
                  </a:lnTo>
                  <a:lnTo>
                    <a:pt x="14150" y="201"/>
                  </a:lnTo>
                  <a:cubicBezTo>
                    <a:pt x="14185" y="210"/>
                    <a:pt x="14963" y="390"/>
                    <a:pt x="14963" y="390"/>
                  </a:cubicBezTo>
                  <a:lnTo>
                    <a:pt x="14980" y="486"/>
                  </a:lnTo>
                  <a:cubicBezTo>
                    <a:pt x="14994" y="562"/>
                    <a:pt x="15006" y="648"/>
                    <a:pt x="15018" y="736"/>
                  </a:cubicBezTo>
                  <a:cubicBezTo>
                    <a:pt x="15049" y="972"/>
                    <a:pt x="15082" y="1216"/>
                    <a:pt x="15174" y="1311"/>
                  </a:cubicBezTo>
                  <a:cubicBezTo>
                    <a:pt x="15223" y="1362"/>
                    <a:pt x="15298" y="1369"/>
                    <a:pt x="15372" y="1369"/>
                  </a:cubicBezTo>
                  <a:lnTo>
                    <a:pt x="15512" y="1366"/>
                  </a:lnTo>
                  <a:cubicBezTo>
                    <a:pt x="15595" y="1366"/>
                    <a:pt x="15692" y="1375"/>
                    <a:pt x="15779" y="1437"/>
                  </a:cubicBezTo>
                  <a:cubicBezTo>
                    <a:pt x="16311" y="1819"/>
                    <a:pt x="16336" y="2965"/>
                    <a:pt x="16349" y="3581"/>
                  </a:cubicBezTo>
                  <a:lnTo>
                    <a:pt x="16350" y="3621"/>
                  </a:lnTo>
                  <a:lnTo>
                    <a:pt x="16062" y="4631"/>
                  </a:lnTo>
                  <a:cubicBezTo>
                    <a:pt x="16031" y="4769"/>
                    <a:pt x="16155" y="5421"/>
                    <a:pt x="16229" y="5503"/>
                  </a:cubicBezTo>
                  <a:cubicBezTo>
                    <a:pt x="16255" y="5524"/>
                    <a:pt x="16282" y="5535"/>
                    <a:pt x="16312" y="5535"/>
                  </a:cubicBezTo>
                  <a:cubicBezTo>
                    <a:pt x="16382" y="5535"/>
                    <a:pt x="16456" y="5473"/>
                    <a:pt x="16534" y="5408"/>
                  </a:cubicBezTo>
                  <a:cubicBezTo>
                    <a:pt x="16623" y="5334"/>
                    <a:pt x="16716" y="5258"/>
                    <a:pt x="16818" y="5258"/>
                  </a:cubicBezTo>
                  <a:cubicBezTo>
                    <a:pt x="16881" y="5258"/>
                    <a:pt x="16941" y="5288"/>
                    <a:pt x="16997" y="5346"/>
                  </a:cubicBezTo>
                  <a:cubicBezTo>
                    <a:pt x="17064" y="5418"/>
                    <a:pt x="17101" y="5541"/>
                    <a:pt x="17136" y="5661"/>
                  </a:cubicBezTo>
                  <a:cubicBezTo>
                    <a:pt x="17165" y="5758"/>
                    <a:pt x="17194" y="5858"/>
                    <a:pt x="17234" y="5901"/>
                  </a:cubicBezTo>
                  <a:cubicBezTo>
                    <a:pt x="17299" y="5972"/>
                    <a:pt x="17433" y="6023"/>
                    <a:pt x="17553" y="6023"/>
                  </a:cubicBezTo>
                  <a:cubicBezTo>
                    <a:pt x="17570" y="6023"/>
                    <a:pt x="17587" y="6022"/>
                    <a:pt x="17602" y="6020"/>
                  </a:cubicBezTo>
                  <a:cubicBezTo>
                    <a:pt x="17639" y="6014"/>
                    <a:pt x="17675" y="6011"/>
                    <a:pt x="17710" y="6011"/>
                  </a:cubicBezTo>
                  <a:cubicBezTo>
                    <a:pt x="18085" y="6011"/>
                    <a:pt x="18353" y="6329"/>
                    <a:pt x="18636" y="6666"/>
                  </a:cubicBezTo>
                  <a:cubicBezTo>
                    <a:pt x="18756" y="6809"/>
                    <a:pt x="18880" y="6956"/>
                    <a:pt x="19017" y="7084"/>
                  </a:cubicBezTo>
                  <a:cubicBezTo>
                    <a:pt x="19208" y="6946"/>
                    <a:pt x="20011" y="6366"/>
                    <a:pt x="20187" y="6260"/>
                  </a:cubicBezTo>
                  <a:cubicBezTo>
                    <a:pt x="20376" y="6145"/>
                    <a:pt x="20951" y="6022"/>
                    <a:pt x="21468" y="5984"/>
                  </a:cubicBezTo>
                  <a:lnTo>
                    <a:pt x="21556" y="5978"/>
                  </a:lnTo>
                  <a:lnTo>
                    <a:pt x="21568" y="6276"/>
                  </a:lnTo>
                  <a:cubicBezTo>
                    <a:pt x="21585" y="6654"/>
                    <a:pt x="21600" y="7012"/>
                    <a:pt x="21474" y="7267"/>
                  </a:cubicBezTo>
                  <a:cubicBezTo>
                    <a:pt x="21406" y="7405"/>
                    <a:pt x="21304" y="7492"/>
                    <a:pt x="21166" y="7530"/>
                  </a:cubicBezTo>
                  <a:cubicBezTo>
                    <a:pt x="21136" y="7664"/>
                    <a:pt x="21053" y="7896"/>
                    <a:pt x="20849" y="8343"/>
                  </a:cubicBezTo>
                  <a:cubicBezTo>
                    <a:pt x="20940" y="8395"/>
                    <a:pt x="21012" y="8478"/>
                    <a:pt x="21063" y="8593"/>
                  </a:cubicBezTo>
                  <a:cubicBezTo>
                    <a:pt x="21191" y="8884"/>
                    <a:pt x="21164" y="9308"/>
                    <a:pt x="21122" y="9755"/>
                  </a:cubicBezTo>
                  <a:lnTo>
                    <a:pt x="21111" y="9880"/>
                  </a:lnTo>
                  <a:cubicBezTo>
                    <a:pt x="21092" y="10103"/>
                    <a:pt x="21068" y="10382"/>
                    <a:pt x="21006" y="10571"/>
                  </a:cubicBezTo>
                  <a:cubicBezTo>
                    <a:pt x="20961" y="10705"/>
                    <a:pt x="20884" y="10799"/>
                    <a:pt x="20817" y="10882"/>
                  </a:cubicBezTo>
                  <a:cubicBezTo>
                    <a:pt x="20763" y="10948"/>
                    <a:pt x="20707" y="11017"/>
                    <a:pt x="20693" y="11077"/>
                  </a:cubicBezTo>
                  <a:cubicBezTo>
                    <a:pt x="20624" y="11362"/>
                    <a:pt x="20685" y="11495"/>
                    <a:pt x="20778" y="11696"/>
                  </a:cubicBezTo>
                  <a:cubicBezTo>
                    <a:pt x="20834" y="11818"/>
                    <a:pt x="20898" y="11957"/>
                    <a:pt x="20931" y="12142"/>
                  </a:cubicBezTo>
                  <a:cubicBezTo>
                    <a:pt x="21004" y="12553"/>
                    <a:pt x="20974" y="13021"/>
                    <a:pt x="20945" y="13473"/>
                  </a:cubicBezTo>
                  <a:cubicBezTo>
                    <a:pt x="20929" y="13726"/>
                    <a:pt x="20914" y="13968"/>
                    <a:pt x="20916" y="14193"/>
                  </a:cubicBezTo>
                  <a:cubicBezTo>
                    <a:pt x="21248" y="14281"/>
                    <a:pt x="21318" y="14406"/>
                    <a:pt x="21300" y="14813"/>
                  </a:cubicBezTo>
                  <a:lnTo>
                    <a:pt x="21291" y="15042"/>
                  </a:lnTo>
                  <a:lnTo>
                    <a:pt x="21217" y="15042"/>
                  </a:lnTo>
                  <a:cubicBezTo>
                    <a:pt x="14790" y="17845"/>
                    <a:pt x="429" y="21492"/>
                    <a:pt x="285" y="21528"/>
                  </a:cubicBezTo>
                  <a:lnTo>
                    <a:pt x="0" y="21600"/>
                  </a:lnTo>
                  <a:cubicBezTo>
                    <a:pt x="0" y="21600"/>
                    <a:pt x="210" y="21256"/>
                    <a:pt x="210" y="21256"/>
                  </a:cubicBezTo>
                  <a:close/>
                </a:path>
              </a:pathLst>
            </a:custGeom>
            <a:grpFill/>
            <a:ln w="12700">
              <a:solidFill>
                <a:schemeClr val="bg2"/>
              </a:solidFill>
              <a:miter lim="400000"/>
            </a:ln>
          </p:spPr>
          <p:txBody>
            <a:bodyPr lIns="38100" tIns="38100" rIns="38100" bIns="38100" anchor="ctr"/>
            <a:lstStyle/>
            <a:p>
              <a:pPr defTabSz="457200">
                <a:defRPr>
                  <a:solidFill>
                    <a:srgbClr val="FFFFFF"/>
                  </a:solidFill>
                  <a:effectLst>
                    <a:outerShdw blurRad="25400" dist="33948" dir="2388334" rotWithShape="0">
                      <a:srgbClr val="000000">
                        <a:alpha val="79310"/>
                      </a:srgbClr>
                    </a:outerShdw>
                  </a:effectLst>
                </a:defRPr>
              </a:pPr>
              <a:endParaRPr/>
            </a:p>
          </p:txBody>
        </p:sp>
        <p:sp>
          <p:nvSpPr>
            <p:cNvPr id="93" name="Shape 243"/>
            <p:cNvSpPr/>
            <p:nvPr/>
          </p:nvSpPr>
          <p:spPr>
            <a:xfrm>
              <a:off x="6000038" y="2665807"/>
              <a:ext cx="579324" cy="776042"/>
            </a:xfrm>
            <a:custGeom>
              <a:avLst/>
              <a:gdLst/>
              <a:ahLst/>
              <a:cxnLst>
                <a:cxn ang="0">
                  <a:pos x="wd2" y="hd2"/>
                </a:cxn>
                <a:cxn ang="5400000">
                  <a:pos x="wd2" y="hd2"/>
                </a:cxn>
                <a:cxn ang="10800000">
                  <a:pos x="wd2" y="hd2"/>
                </a:cxn>
                <a:cxn ang="16200000">
                  <a:pos x="wd2" y="hd2"/>
                </a:cxn>
              </a:cxnLst>
              <a:rect l="0" t="0" r="r" b="b"/>
              <a:pathLst>
                <a:path w="21537" h="21600" extrusionOk="0">
                  <a:moveTo>
                    <a:pt x="461" y="21378"/>
                  </a:moveTo>
                  <a:cubicBezTo>
                    <a:pt x="632" y="21122"/>
                    <a:pt x="799" y="20867"/>
                    <a:pt x="955" y="20611"/>
                  </a:cubicBezTo>
                  <a:cubicBezTo>
                    <a:pt x="2288" y="18455"/>
                    <a:pt x="3230" y="16129"/>
                    <a:pt x="1117" y="13732"/>
                  </a:cubicBezTo>
                  <a:cubicBezTo>
                    <a:pt x="1084" y="13693"/>
                    <a:pt x="1050" y="13655"/>
                    <a:pt x="1017" y="13619"/>
                  </a:cubicBezTo>
                  <a:cubicBezTo>
                    <a:pt x="854" y="13441"/>
                    <a:pt x="777" y="13251"/>
                    <a:pt x="703" y="13066"/>
                  </a:cubicBezTo>
                  <a:cubicBezTo>
                    <a:pt x="651" y="12938"/>
                    <a:pt x="602" y="12816"/>
                    <a:pt x="526" y="12703"/>
                  </a:cubicBezTo>
                  <a:cubicBezTo>
                    <a:pt x="478" y="12632"/>
                    <a:pt x="420" y="12570"/>
                    <a:pt x="365" y="12510"/>
                  </a:cubicBezTo>
                  <a:cubicBezTo>
                    <a:pt x="227" y="12362"/>
                    <a:pt x="71" y="12195"/>
                    <a:pt x="89" y="11935"/>
                  </a:cubicBezTo>
                  <a:cubicBezTo>
                    <a:pt x="102" y="11748"/>
                    <a:pt x="214" y="11628"/>
                    <a:pt x="312" y="11523"/>
                  </a:cubicBezTo>
                  <a:cubicBezTo>
                    <a:pt x="371" y="11459"/>
                    <a:pt x="427" y="11399"/>
                    <a:pt x="459" y="11327"/>
                  </a:cubicBezTo>
                  <a:cubicBezTo>
                    <a:pt x="528" y="11168"/>
                    <a:pt x="492" y="10883"/>
                    <a:pt x="423" y="10697"/>
                  </a:cubicBezTo>
                  <a:cubicBezTo>
                    <a:pt x="387" y="10604"/>
                    <a:pt x="318" y="10511"/>
                    <a:pt x="245" y="10413"/>
                  </a:cubicBezTo>
                  <a:cubicBezTo>
                    <a:pt x="153" y="10291"/>
                    <a:pt x="59" y="10164"/>
                    <a:pt x="20" y="10021"/>
                  </a:cubicBezTo>
                  <a:cubicBezTo>
                    <a:pt x="-47" y="9776"/>
                    <a:pt x="69" y="9588"/>
                    <a:pt x="182" y="9406"/>
                  </a:cubicBezTo>
                  <a:cubicBezTo>
                    <a:pt x="211" y="9359"/>
                    <a:pt x="241" y="9311"/>
                    <a:pt x="267" y="9261"/>
                  </a:cubicBezTo>
                  <a:cubicBezTo>
                    <a:pt x="519" y="8791"/>
                    <a:pt x="763" y="8288"/>
                    <a:pt x="747" y="7776"/>
                  </a:cubicBezTo>
                  <a:cubicBezTo>
                    <a:pt x="743" y="7647"/>
                    <a:pt x="731" y="7519"/>
                    <a:pt x="718" y="7390"/>
                  </a:cubicBezTo>
                  <a:cubicBezTo>
                    <a:pt x="691" y="7109"/>
                    <a:pt x="663" y="6819"/>
                    <a:pt x="725" y="6523"/>
                  </a:cubicBezTo>
                  <a:cubicBezTo>
                    <a:pt x="790" y="6226"/>
                    <a:pt x="1039" y="6044"/>
                    <a:pt x="1279" y="5868"/>
                  </a:cubicBezTo>
                  <a:cubicBezTo>
                    <a:pt x="1402" y="5779"/>
                    <a:pt x="1518" y="5694"/>
                    <a:pt x="1607" y="5596"/>
                  </a:cubicBezTo>
                  <a:cubicBezTo>
                    <a:pt x="2006" y="5156"/>
                    <a:pt x="2362" y="4716"/>
                    <a:pt x="2634" y="4324"/>
                  </a:cubicBezTo>
                  <a:cubicBezTo>
                    <a:pt x="2671" y="4271"/>
                    <a:pt x="2708" y="4191"/>
                    <a:pt x="2751" y="4102"/>
                  </a:cubicBezTo>
                  <a:cubicBezTo>
                    <a:pt x="2904" y="3784"/>
                    <a:pt x="3113" y="3348"/>
                    <a:pt x="3567" y="3348"/>
                  </a:cubicBezTo>
                  <a:cubicBezTo>
                    <a:pt x="3589" y="3348"/>
                    <a:pt x="3611" y="3349"/>
                    <a:pt x="3633" y="3352"/>
                  </a:cubicBezTo>
                  <a:lnTo>
                    <a:pt x="3799" y="3368"/>
                  </a:lnTo>
                  <a:lnTo>
                    <a:pt x="3790" y="3493"/>
                  </a:lnTo>
                  <a:cubicBezTo>
                    <a:pt x="3786" y="3554"/>
                    <a:pt x="3767" y="3655"/>
                    <a:pt x="3743" y="3779"/>
                  </a:cubicBezTo>
                  <a:cubicBezTo>
                    <a:pt x="3670" y="4163"/>
                    <a:pt x="3518" y="4962"/>
                    <a:pt x="3785" y="5192"/>
                  </a:cubicBezTo>
                  <a:cubicBezTo>
                    <a:pt x="3827" y="5228"/>
                    <a:pt x="3876" y="5244"/>
                    <a:pt x="3946" y="5244"/>
                  </a:cubicBezTo>
                  <a:cubicBezTo>
                    <a:pt x="3997" y="5244"/>
                    <a:pt x="4058" y="5235"/>
                    <a:pt x="4127" y="5217"/>
                  </a:cubicBezTo>
                  <a:cubicBezTo>
                    <a:pt x="4555" y="5102"/>
                    <a:pt x="4398" y="4477"/>
                    <a:pt x="4271" y="3975"/>
                  </a:cubicBezTo>
                  <a:cubicBezTo>
                    <a:pt x="4199" y="3689"/>
                    <a:pt x="4136" y="3442"/>
                    <a:pt x="4169" y="3272"/>
                  </a:cubicBezTo>
                  <a:cubicBezTo>
                    <a:pt x="4254" y="2843"/>
                    <a:pt x="4640" y="2639"/>
                    <a:pt x="5062" y="2452"/>
                  </a:cubicBezTo>
                  <a:cubicBezTo>
                    <a:pt x="5166" y="2407"/>
                    <a:pt x="5336" y="2381"/>
                    <a:pt x="5550" y="2349"/>
                  </a:cubicBezTo>
                  <a:cubicBezTo>
                    <a:pt x="5750" y="2319"/>
                    <a:pt x="6216" y="2249"/>
                    <a:pt x="6259" y="2168"/>
                  </a:cubicBezTo>
                  <a:cubicBezTo>
                    <a:pt x="6261" y="2165"/>
                    <a:pt x="6259" y="2145"/>
                    <a:pt x="6221" y="2105"/>
                  </a:cubicBezTo>
                  <a:cubicBezTo>
                    <a:pt x="6182" y="2065"/>
                    <a:pt x="6084" y="2040"/>
                    <a:pt x="5980" y="2013"/>
                  </a:cubicBezTo>
                  <a:cubicBezTo>
                    <a:pt x="5847" y="1979"/>
                    <a:pt x="5695" y="1941"/>
                    <a:pt x="5587" y="1848"/>
                  </a:cubicBezTo>
                  <a:cubicBezTo>
                    <a:pt x="5228" y="1538"/>
                    <a:pt x="5290" y="774"/>
                    <a:pt x="5605" y="470"/>
                  </a:cubicBezTo>
                  <a:cubicBezTo>
                    <a:pt x="5925" y="163"/>
                    <a:pt x="6364" y="0"/>
                    <a:pt x="6877" y="0"/>
                  </a:cubicBezTo>
                  <a:cubicBezTo>
                    <a:pt x="7192" y="0"/>
                    <a:pt x="7522" y="60"/>
                    <a:pt x="7858" y="178"/>
                  </a:cubicBezTo>
                  <a:cubicBezTo>
                    <a:pt x="8210" y="302"/>
                    <a:pt x="8394" y="362"/>
                    <a:pt x="8728" y="362"/>
                  </a:cubicBezTo>
                  <a:lnTo>
                    <a:pt x="8912" y="358"/>
                  </a:lnTo>
                  <a:cubicBezTo>
                    <a:pt x="8994" y="356"/>
                    <a:pt x="9080" y="353"/>
                    <a:pt x="9165" y="353"/>
                  </a:cubicBezTo>
                  <a:cubicBezTo>
                    <a:pt x="9445" y="353"/>
                    <a:pt x="9801" y="378"/>
                    <a:pt x="10064" y="577"/>
                  </a:cubicBezTo>
                  <a:cubicBezTo>
                    <a:pt x="10209" y="685"/>
                    <a:pt x="10294" y="789"/>
                    <a:pt x="10368" y="880"/>
                  </a:cubicBezTo>
                  <a:cubicBezTo>
                    <a:pt x="10487" y="1025"/>
                    <a:pt x="10566" y="1121"/>
                    <a:pt x="10854" y="1185"/>
                  </a:cubicBezTo>
                  <a:cubicBezTo>
                    <a:pt x="11011" y="1220"/>
                    <a:pt x="11177" y="1236"/>
                    <a:pt x="11353" y="1252"/>
                  </a:cubicBezTo>
                  <a:cubicBezTo>
                    <a:pt x="11575" y="1273"/>
                    <a:pt x="11805" y="1295"/>
                    <a:pt x="12029" y="1359"/>
                  </a:cubicBezTo>
                  <a:cubicBezTo>
                    <a:pt x="12214" y="1412"/>
                    <a:pt x="12441" y="1438"/>
                    <a:pt x="12681" y="1466"/>
                  </a:cubicBezTo>
                  <a:cubicBezTo>
                    <a:pt x="13191" y="1525"/>
                    <a:pt x="13770" y="1592"/>
                    <a:pt x="14078" y="1959"/>
                  </a:cubicBezTo>
                  <a:cubicBezTo>
                    <a:pt x="14384" y="2320"/>
                    <a:pt x="14619" y="2715"/>
                    <a:pt x="14725" y="3042"/>
                  </a:cubicBezTo>
                  <a:lnTo>
                    <a:pt x="14776" y="3199"/>
                  </a:lnTo>
                  <a:lnTo>
                    <a:pt x="14560" y="3209"/>
                  </a:lnTo>
                  <a:cubicBezTo>
                    <a:pt x="14297" y="3221"/>
                    <a:pt x="14216" y="3265"/>
                    <a:pt x="14207" y="3281"/>
                  </a:cubicBezTo>
                  <a:cubicBezTo>
                    <a:pt x="14205" y="3284"/>
                    <a:pt x="14168" y="3359"/>
                    <a:pt x="14470" y="3618"/>
                  </a:cubicBezTo>
                  <a:cubicBezTo>
                    <a:pt x="14935" y="4015"/>
                    <a:pt x="15254" y="4549"/>
                    <a:pt x="15418" y="5203"/>
                  </a:cubicBezTo>
                  <a:cubicBezTo>
                    <a:pt x="15421" y="5215"/>
                    <a:pt x="15705" y="6442"/>
                    <a:pt x="15370" y="6848"/>
                  </a:cubicBezTo>
                  <a:cubicBezTo>
                    <a:pt x="15261" y="6978"/>
                    <a:pt x="15070" y="7057"/>
                    <a:pt x="14901" y="7126"/>
                  </a:cubicBezTo>
                  <a:cubicBezTo>
                    <a:pt x="14810" y="7163"/>
                    <a:pt x="14725" y="7198"/>
                    <a:pt x="14669" y="7234"/>
                  </a:cubicBezTo>
                  <a:cubicBezTo>
                    <a:pt x="14523" y="7327"/>
                    <a:pt x="14527" y="7448"/>
                    <a:pt x="14549" y="7652"/>
                  </a:cubicBezTo>
                  <a:cubicBezTo>
                    <a:pt x="14561" y="7774"/>
                    <a:pt x="14574" y="7901"/>
                    <a:pt x="14534" y="8030"/>
                  </a:cubicBezTo>
                  <a:cubicBezTo>
                    <a:pt x="14393" y="8475"/>
                    <a:pt x="14010" y="8661"/>
                    <a:pt x="13605" y="8857"/>
                  </a:cubicBezTo>
                  <a:lnTo>
                    <a:pt x="13478" y="8920"/>
                  </a:lnTo>
                  <a:cubicBezTo>
                    <a:pt x="13291" y="9012"/>
                    <a:pt x="13169" y="9185"/>
                    <a:pt x="13040" y="9369"/>
                  </a:cubicBezTo>
                  <a:cubicBezTo>
                    <a:pt x="13007" y="9416"/>
                    <a:pt x="12973" y="9464"/>
                    <a:pt x="12938" y="9511"/>
                  </a:cubicBezTo>
                  <a:cubicBezTo>
                    <a:pt x="13083" y="9783"/>
                    <a:pt x="13228" y="10024"/>
                    <a:pt x="13383" y="10246"/>
                  </a:cubicBezTo>
                  <a:lnTo>
                    <a:pt x="13427" y="10311"/>
                  </a:lnTo>
                  <a:cubicBezTo>
                    <a:pt x="13493" y="10409"/>
                    <a:pt x="13526" y="10455"/>
                    <a:pt x="13601" y="10486"/>
                  </a:cubicBezTo>
                  <a:cubicBezTo>
                    <a:pt x="13612" y="10483"/>
                    <a:pt x="13627" y="10479"/>
                    <a:pt x="13638" y="10475"/>
                  </a:cubicBezTo>
                  <a:cubicBezTo>
                    <a:pt x="13691" y="10459"/>
                    <a:pt x="13757" y="10440"/>
                    <a:pt x="13831" y="10440"/>
                  </a:cubicBezTo>
                  <a:cubicBezTo>
                    <a:pt x="13879" y="10440"/>
                    <a:pt x="13924" y="10448"/>
                    <a:pt x="13964" y="10464"/>
                  </a:cubicBezTo>
                  <a:cubicBezTo>
                    <a:pt x="13974" y="10468"/>
                    <a:pt x="14079" y="10527"/>
                    <a:pt x="14159" y="10604"/>
                  </a:cubicBezTo>
                  <a:cubicBezTo>
                    <a:pt x="14641" y="10425"/>
                    <a:pt x="14978" y="9975"/>
                    <a:pt x="15144" y="9706"/>
                  </a:cubicBezTo>
                  <a:cubicBezTo>
                    <a:pt x="15216" y="9589"/>
                    <a:pt x="15262" y="9460"/>
                    <a:pt x="15311" y="9324"/>
                  </a:cubicBezTo>
                  <a:cubicBezTo>
                    <a:pt x="15416" y="9030"/>
                    <a:pt x="15535" y="8696"/>
                    <a:pt x="15967" y="8491"/>
                  </a:cubicBezTo>
                  <a:lnTo>
                    <a:pt x="16155" y="8401"/>
                  </a:lnTo>
                  <a:cubicBezTo>
                    <a:pt x="16526" y="8220"/>
                    <a:pt x="16948" y="8014"/>
                    <a:pt x="17369" y="7928"/>
                  </a:cubicBezTo>
                  <a:cubicBezTo>
                    <a:pt x="17466" y="7908"/>
                    <a:pt x="17566" y="7898"/>
                    <a:pt x="17667" y="7898"/>
                  </a:cubicBezTo>
                  <a:cubicBezTo>
                    <a:pt x="18470" y="7898"/>
                    <a:pt x="19120" y="8512"/>
                    <a:pt x="19377" y="8874"/>
                  </a:cubicBezTo>
                  <a:cubicBezTo>
                    <a:pt x="19653" y="9265"/>
                    <a:pt x="19834" y="9684"/>
                    <a:pt x="20009" y="10090"/>
                  </a:cubicBezTo>
                  <a:cubicBezTo>
                    <a:pt x="20078" y="10249"/>
                    <a:pt x="20146" y="10407"/>
                    <a:pt x="20220" y="10564"/>
                  </a:cubicBezTo>
                  <a:cubicBezTo>
                    <a:pt x="20327" y="10794"/>
                    <a:pt x="20393" y="11040"/>
                    <a:pt x="20456" y="11278"/>
                  </a:cubicBezTo>
                  <a:cubicBezTo>
                    <a:pt x="20551" y="11639"/>
                    <a:pt x="20642" y="11979"/>
                    <a:pt x="20863" y="12270"/>
                  </a:cubicBezTo>
                  <a:cubicBezTo>
                    <a:pt x="21048" y="12517"/>
                    <a:pt x="21485" y="13059"/>
                    <a:pt x="21485" y="13059"/>
                  </a:cubicBezTo>
                  <a:lnTo>
                    <a:pt x="21510" y="13090"/>
                  </a:lnTo>
                  <a:lnTo>
                    <a:pt x="21511" y="13127"/>
                  </a:lnTo>
                  <a:cubicBezTo>
                    <a:pt x="21513" y="13266"/>
                    <a:pt x="21518" y="13405"/>
                    <a:pt x="21523" y="13543"/>
                  </a:cubicBezTo>
                  <a:cubicBezTo>
                    <a:pt x="21538" y="13944"/>
                    <a:pt x="21553" y="14360"/>
                    <a:pt x="21504" y="14780"/>
                  </a:cubicBezTo>
                  <a:cubicBezTo>
                    <a:pt x="21475" y="15018"/>
                    <a:pt x="21359" y="15570"/>
                    <a:pt x="20913" y="15570"/>
                  </a:cubicBezTo>
                  <a:cubicBezTo>
                    <a:pt x="20861" y="15570"/>
                    <a:pt x="20808" y="15562"/>
                    <a:pt x="20756" y="15546"/>
                  </a:cubicBezTo>
                  <a:cubicBezTo>
                    <a:pt x="20587" y="15494"/>
                    <a:pt x="20524" y="15366"/>
                    <a:pt x="20469" y="15254"/>
                  </a:cubicBezTo>
                  <a:cubicBezTo>
                    <a:pt x="20417" y="15148"/>
                    <a:pt x="20378" y="15078"/>
                    <a:pt x="20308" y="15062"/>
                  </a:cubicBezTo>
                  <a:cubicBezTo>
                    <a:pt x="20279" y="15056"/>
                    <a:pt x="20253" y="15053"/>
                    <a:pt x="20231" y="15053"/>
                  </a:cubicBezTo>
                  <a:cubicBezTo>
                    <a:pt x="20134" y="15053"/>
                    <a:pt x="20079" y="15136"/>
                    <a:pt x="19992" y="15323"/>
                  </a:cubicBezTo>
                  <a:cubicBezTo>
                    <a:pt x="19908" y="15502"/>
                    <a:pt x="19883" y="15673"/>
                    <a:pt x="19857" y="15854"/>
                  </a:cubicBezTo>
                  <a:cubicBezTo>
                    <a:pt x="19825" y="16067"/>
                    <a:pt x="19793" y="16288"/>
                    <a:pt x="19673" y="16503"/>
                  </a:cubicBezTo>
                  <a:cubicBezTo>
                    <a:pt x="19541" y="16740"/>
                    <a:pt x="19318" y="16893"/>
                    <a:pt x="19104" y="17040"/>
                  </a:cubicBezTo>
                  <a:cubicBezTo>
                    <a:pt x="18946" y="17148"/>
                    <a:pt x="18798" y="17250"/>
                    <a:pt x="18689" y="17381"/>
                  </a:cubicBezTo>
                  <a:cubicBezTo>
                    <a:pt x="18541" y="17559"/>
                    <a:pt x="18552" y="17782"/>
                    <a:pt x="18565" y="18018"/>
                  </a:cubicBezTo>
                  <a:cubicBezTo>
                    <a:pt x="18573" y="18173"/>
                    <a:pt x="18581" y="18334"/>
                    <a:pt x="18543" y="18491"/>
                  </a:cubicBezTo>
                  <a:cubicBezTo>
                    <a:pt x="18453" y="18876"/>
                    <a:pt x="18182" y="19270"/>
                    <a:pt x="17920" y="19652"/>
                  </a:cubicBezTo>
                  <a:cubicBezTo>
                    <a:pt x="17780" y="19854"/>
                    <a:pt x="17649" y="20045"/>
                    <a:pt x="17549" y="20228"/>
                  </a:cubicBezTo>
                  <a:lnTo>
                    <a:pt x="17512" y="20296"/>
                  </a:lnTo>
                  <a:lnTo>
                    <a:pt x="10509" y="21264"/>
                  </a:lnTo>
                  <a:lnTo>
                    <a:pt x="9819" y="20819"/>
                  </a:lnTo>
                  <a:lnTo>
                    <a:pt x="313" y="21600"/>
                  </a:lnTo>
                  <a:cubicBezTo>
                    <a:pt x="313" y="21600"/>
                    <a:pt x="461" y="21378"/>
                    <a:pt x="461" y="21378"/>
                  </a:cubicBezTo>
                  <a:close/>
                </a:path>
              </a:pathLst>
            </a:custGeom>
            <a:grpFill/>
            <a:ln w="12700">
              <a:solidFill>
                <a:schemeClr val="bg2"/>
              </a:solidFill>
              <a:miter lim="400000"/>
            </a:ln>
          </p:spPr>
          <p:txBody>
            <a:bodyPr lIns="38100" tIns="38100" rIns="38100" bIns="38100" anchor="ctr"/>
            <a:lstStyle/>
            <a:p>
              <a:pPr defTabSz="457200">
                <a:defRPr sz="3000"/>
              </a:pPr>
              <a:endParaRPr sz="3000"/>
            </a:p>
          </p:txBody>
        </p:sp>
      </p:grpSp>
      <p:grpSp>
        <p:nvGrpSpPr>
          <p:cNvPr id="94" name="Group 3129"/>
          <p:cNvGrpSpPr>
            <a:grpSpLocks/>
          </p:cNvGrpSpPr>
          <p:nvPr/>
        </p:nvGrpSpPr>
        <p:grpSpPr bwMode="auto">
          <a:xfrm rot="-2195245">
            <a:off x="2064239" y="4043454"/>
            <a:ext cx="970362" cy="1110796"/>
            <a:chOff x="106471" y="4882019"/>
            <a:chExt cx="1459282" cy="1668800"/>
          </a:xfrm>
          <a:solidFill>
            <a:schemeClr val="accent2"/>
          </a:solidFill>
        </p:grpSpPr>
        <p:grpSp>
          <p:nvGrpSpPr>
            <p:cNvPr id="95" name="Group 3126"/>
            <p:cNvGrpSpPr>
              <a:grpSpLocks/>
            </p:cNvGrpSpPr>
            <p:nvPr/>
          </p:nvGrpSpPr>
          <p:grpSpPr bwMode="auto">
            <a:xfrm>
              <a:off x="106471" y="4882019"/>
              <a:ext cx="1459282" cy="1668800"/>
              <a:chOff x="106471" y="4882019"/>
              <a:chExt cx="1459282" cy="1668800"/>
            </a:xfrm>
            <a:grpFill/>
          </p:grpSpPr>
          <p:grpSp>
            <p:nvGrpSpPr>
              <p:cNvPr id="97" name="Group 3124"/>
              <p:cNvGrpSpPr>
                <a:grpSpLocks/>
              </p:cNvGrpSpPr>
              <p:nvPr/>
            </p:nvGrpSpPr>
            <p:grpSpPr bwMode="auto">
              <a:xfrm>
                <a:off x="106471" y="4882019"/>
                <a:ext cx="1459282" cy="1668800"/>
                <a:chOff x="106471" y="4882019"/>
                <a:chExt cx="1459282" cy="1668800"/>
              </a:xfrm>
              <a:grpFill/>
            </p:grpSpPr>
            <p:grpSp>
              <p:nvGrpSpPr>
                <p:cNvPr id="99" name="Group 3122"/>
                <p:cNvGrpSpPr>
                  <a:grpSpLocks/>
                </p:cNvGrpSpPr>
                <p:nvPr/>
              </p:nvGrpSpPr>
              <p:grpSpPr bwMode="auto">
                <a:xfrm>
                  <a:off x="106471" y="4882019"/>
                  <a:ext cx="1459282" cy="1668800"/>
                  <a:chOff x="106471" y="4882019"/>
                  <a:chExt cx="1459282" cy="1668800"/>
                </a:xfrm>
                <a:grpFill/>
              </p:grpSpPr>
              <p:grpSp>
                <p:nvGrpSpPr>
                  <p:cNvPr id="101" name="Group 3119"/>
                  <p:cNvGrpSpPr>
                    <a:grpSpLocks/>
                  </p:cNvGrpSpPr>
                  <p:nvPr/>
                </p:nvGrpSpPr>
                <p:grpSpPr bwMode="auto">
                  <a:xfrm>
                    <a:off x="106471" y="4882019"/>
                    <a:ext cx="1459282" cy="1290181"/>
                    <a:chOff x="106471" y="4882019"/>
                    <a:chExt cx="1459282" cy="1290181"/>
                  </a:xfrm>
                  <a:grpFill/>
                </p:grpSpPr>
                <p:grpSp>
                  <p:nvGrpSpPr>
                    <p:cNvPr id="103" name="Group 3117"/>
                    <p:cNvGrpSpPr>
                      <a:grpSpLocks/>
                    </p:cNvGrpSpPr>
                    <p:nvPr/>
                  </p:nvGrpSpPr>
                  <p:grpSpPr bwMode="auto">
                    <a:xfrm>
                      <a:off x="106471" y="4882019"/>
                      <a:ext cx="1459282" cy="1290181"/>
                      <a:chOff x="106471" y="4882019"/>
                      <a:chExt cx="1459282" cy="1290181"/>
                    </a:xfrm>
                    <a:grpFill/>
                  </p:grpSpPr>
                  <p:grpSp>
                    <p:nvGrpSpPr>
                      <p:cNvPr id="105" name="Group 3115"/>
                      <p:cNvGrpSpPr>
                        <a:grpSpLocks/>
                      </p:cNvGrpSpPr>
                      <p:nvPr/>
                    </p:nvGrpSpPr>
                    <p:grpSpPr bwMode="auto">
                      <a:xfrm>
                        <a:off x="106471" y="4882019"/>
                        <a:ext cx="1459282" cy="1290181"/>
                        <a:chOff x="106471" y="4882019"/>
                        <a:chExt cx="1459282" cy="1290181"/>
                      </a:xfrm>
                      <a:grpFill/>
                    </p:grpSpPr>
                    <p:sp>
                      <p:nvSpPr>
                        <p:cNvPr id="107" name="Freeform 106"/>
                        <p:cNvSpPr/>
                        <p:nvPr/>
                      </p:nvSpPr>
                      <p:spPr>
                        <a:xfrm>
                          <a:off x="107279" y="4881536"/>
                          <a:ext cx="1459283" cy="1289672"/>
                        </a:xfrm>
                        <a:custGeom>
                          <a:avLst/>
                          <a:gdLst>
                            <a:gd name="connsiteX0" fmla="*/ 0 w 1459282"/>
                            <a:gd name="connsiteY0" fmla="*/ 657617 h 1290181"/>
                            <a:gd name="connsiteX1" fmla="*/ 28184 w 1459282"/>
                            <a:gd name="connsiteY1" fmla="*/ 713984 h 1290181"/>
                            <a:gd name="connsiteX2" fmla="*/ 68893 w 1459282"/>
                            <a:gd name="connsiteY2" fmla="*/ 742167 h 1290181"/>
                            <a:gd name="connsiteX3" fmla="*/ 97077 w 1459282"/>
                            <a:gd name="connsiteY3" fmla="*/ 754693 h 1290181"/>
                            <a:gd name="connsiteX4" fmla="*/ 140918 w 1459282"/>
                            <a:gd name="connsiteY4" fmla="*/ 786008 h 1290181"/>
                            <a:gd name="connsiteX5" fmla="*/ 140918 w 1459282"/>
                            <a:gd name="connsiteY5" fmla="*/ 786008 h 1290181"/>
                            <a:gd name="connsiteX6" fmla="*/ 228600 w 1459282"/>
                            <a:gd name="connsiteY6" fmla="*/ 832981 h 1290181"/>
                            <a:gd name="connsiteX7" fmla="*/ 237995 w 1459282"/>
                            <a:gd name="connsiteY7" fmla="*/ 820455 h 1290181"/>
                            <a:gd name="connsiteX8" fmla="*/ 263047 w 1459282"/>
                            <a:gd name="connsiteY8" fmla="*/ 829849 h 1290181"/>
                            <a:gd name="connsiteX9" fmla="*/ 278704 w 1459282"/>
                            <a:gd name="connsiteY9" fmla="*/ 817323 h 1290181"/>
                            <a:gd name="connsiteX10" fmla="*/ 316282 w 1459282"/>
                            <a:gd name="connsiteY10" fmla="*/ 832981 h 1290181"/>
                            <a:gd name="connsiteX11" fmla="*/ 347597 w 1459282"/>
                            <a:gd name="connsiteY11" fmla="*/ 814192 h 1290181"/>
                            <a:gd name="connsiteX12" fmla="*/ 388307 w 1459282"/>
                            <a:gd name="connsiteY12" fmla="*/ 832981 h 1290181"/>
                            <a:gd name="connsiteX13" fmla="*/ 429017 w 1459282"/>
                            <a:gd name="connsiteY13" fmla="*/ 820455 h 1290181"/>
                            <a:gd name="connsiteX14" fmla="*/ 457200 w 1459282"/>
                            <a:gd name="connsiteY14" fmla="*/ 845507 h 1290181"/>
                            <a:gd name="connsiteX15" fmla="*/ 485384 w 1459282"/>
                            <a:gd name="connsiteY15" fmla="*/ 820455 h 1290181"/>
                            <a:gd name="connsiteX16" fmla="*/ 516699 w 1459282"/>
                            <a:gd name="connsiteY16" fmla="*/ 826718 h 1290181"/>
                            <a:gd name="connsiteX17" fmla="*/ 526093 w 1459282"/>
                            <a:gd name="connsiteY17" fmla="*/ 807929 h 1290181"/>
                            <a:gd name="connsiteX18" fmla="*/ 513567 w 1459282"/>
                            <a:gd name="connsiteY18" fmla="*/ 786008 h 1290181"/>
                            <a:gd name="connsiteX19" fmla="*/ 554277 w 1459282"/>
                            <a:gd name="connsiteY19" fmla="*/ 773482 h 1290181"/>
                            <a:gd name="connsiteX20" fmla="*/ 579329 w 1459282"/>
                            <a:gd name="connsiteY20" fmla="*/ 773482 h 1290181"/>
                            <a:gd name="connsiteX21" fmla="*/ 610644 w 1459282"/>
                            <a:gd name="connsiteY21" fmla="*/ 773482 h 1290181"/>
                            <a:gd name="connsiteX22" fmla="*/ 610644 w 1459282"/>
                            <a:gd name="connsiteY22" fmla="*/ 751562 h 1290181"/>
                            <a:gd name="connsiteX23" fmla="*/ 641959 w 1459282"/>
                            <a:gd name="connsiteY23" fmla="*/ 776614 h 1290181"/>
                            <a:gd name="connsiteX24" fmla="*/ 654485 w 1459282"/>
                            <a:gd name="connsiteY24" fmla="*/ 751562 h 1290181"/>
                            <a:gd name="connsiteX25" fmla="*/ 682669 w 1459282"/>
                            <a:gd name="connsiteY25" fmla="*/ 757825 h 1290181"/>
                            <a:gd name="connsiteX26" fmla="*/ 701458 w 1459282"/>
                            <a:gd name="connsiteY26" fmla="*/ 751562 h 1290181"/>
                            <a:gd name="connsiteX27" fmla="*/ 735904 w 1459282"/>
                            <a:gd name="connsiteY27" fmla="*/ 751562 h 1290181"/>
                            <a:gd name="connsiteX28" fmla="*/ 760956 w 1459282"/>
                            <a:gd name="connsiteY28" fmla="*/ 773482 h 1290181"/>
                            <a:gd name="connsiteX29" fmla="*/ 786008 w 1459282"/>
                            <a:gd name="connsiteY29" fmla="*/ 779745 h 1290181"/>
                            <a:gd name="connsiteX30" fmla="*/ 754693 w 1459282"/>
                            <a:gd name="connsiteY30" fmla="*/ 792271 h 1290181"/>
                            <a:gd name="connsiteX31" fmla="*/ 757825 w 1459282"/>
                            <a:gd name="connsiteY31" fmla="*/ 817323 h 1290181"/>
                            <a:gd name="connsiteX32" fmla="*/ 739036 w 1459282"/>
                            <a:gd name="connsiteY32" fmla="*/ 804797 h 1290181"/>
                            <a:gd name="connsiteX33" fmla="*/ 720247 w 1459282"/>
                            <a:gd name="connsiteY33" fmla="*/ 779745 h 1290181"/>
                            <a:gd name="connsiteX34" fmla="*/ 660748 w 1459282"/>
                            <a:gd name="connsiteY34" fmla="*/ 801666 h 1290181"/>
                            <a:gd name="connsiteX35" fmla="*/ 613776 w 1459282"/>
                            <a:gd name="connsiteY35" fmla="*/ 817323 h 1290181"/>
                            <a:gd name="connsiteX36" fmla="*/ 641959 w 1459282"/>
                            <a:gd name="connsiteY36" fmla="*/ 842376 h 1290181"/>
                            <a:gd name="connsiteX37" fmla="*/ 623170 w 1459282"/>
                            <a:gd name="connsiteY37" fmla="*/ 851770 h 1290181"/>
                            <a:gd name="connsiteX38" fmla="*/ 598118 w 1459282"/>
                            <a:gd name="connsiteY38" fmla="*/ 842376 h 1290181"/>
                            <a:gd name="connsiteX39" fmla="*/ 620039 w 1459282"/>
                            <a:gd name="connsiteY39" fmla="*/ 870559 h 1290181"/>
                            <a:gd name="connsiteX40" fmla="*/ 657617 w 1459282"/>
                            <a:gd name="connsiteY40" fmla="*/ 870559 h 1290181"/>
                            <a:gd name="connsiteX41" fmla="*/ 698326 w 1459282"/>
                            <a:gd name="connsiteY41" fmla="*/ 879954 h 1290181"/>
                            <a:gd name="connsiteX42" fmla="*/ 735904 w 1459282"/>
                            <a:gd name="connsiteY42" fmla="*/ 883085 h 1290181"/>
                            <a:gd name="connsiteX43" fmla="*/ 754693 w 1459282"/>
                            <a:gd name="connsiteY43" fmla="*/ 892480 h 1290181"/>
                            <a:gd name="connsiteX44" fmla="*/ 754693 w 1459282"/>
                            <a:gd name="connsiteY44" fmla="*/ 892480 h 1290181"/>
                            <a:gd name="connsiteX45" fmla="*/ 779745 w 1459282"/>
                            <a:gd name="connsiteY45" fmla="*/ 864296 h 1290181"/>
                            <a:gd name="connsiteX46" fmla="*/ 789140 w 1459282"/>
                            <a:gd name="connsiteY46" fmla="*/ 832981 h 1290181"/>
                            <a:gd name="connsiteX47" fmla="*/ 804797 w 1459282"/>
                            <a:gd name="connsiteY47" fmla="*/ 829849 h 1290181"/>
                            <a:gd name="connsiteX48" fmla="*/ 814192 w 1459282"/>
                            <a:gd name="connsiteY48" fmla="*/ 851770 h 1290181"/>
                            <a:gd name="connsiteX49" fmla="*/ 851770 w 1459282"/>
                            <a:gd name="connsiteY49" fmla="*/ 867428 h 1290181"/>
                            <a:gd name="connsiteX50" fmla="*/ 845507 w 1459282"/>
                            <a:gd name="connsiteY50" fmla="*/ 886217 h 1290181"/>
                            <a:gd name="connsiteX51" fmla="*/ 845507 w 1459282"/>
                            <a:gd name="connsiteY51" fmla="*/ 920663 h 1290181"/>
                            <a:gd name="connsiteX52" fmla="*/ 851770 w 1459282"/>
                            <a:gd name="connsiteY52" fmla="*/ 936321 h 1290181"/>
                            <a:gd name="connsiteX53" fmla="*/ 889348 w 1459282"/>
                            <a:gd name="connsiteY53" fmla="*/ 939452 h 1290181"/>
                            <a:gd name="connsiteX54" fmla="*/ 883085 w 1459282"/>
                            <a:gd name="connsiteY54" fmla="*/ 961373 h 1290181"/>
                            <a:gd name="connsiteX55" fmla="*/ 883085 w 1459282"/>
                            <a:gd name="connsiteY55" fmla="*/ 995819 h 1290181"/>
                            <a:gd name="connsiteX56" fmla="*/ 901874 w 1459282"/>
                            <a:gd name="connsiteY56" fmla="*/ 1011477 h 1290181"/>
                            <a:gd name="connsiteX57" fmla="*/ 945715 w 1459282"/>
                            <a:gd name="connsiteY57" fmla="*/ 1017740 h 1290181"/>
                            <a:gd name="connsiteX58" fmla="*/ 955110 w 1459282"/>
                            <a:gd name="connsiteY58" fmla="*/ 1058449 h 1290181"/>
                            <a:gd name="connsiteX59" fmla="*/ 983293 w 1459282"/>
                            <a:gd name="connsiteY59" fmla="*/ 1061581 h 1290181"/>
                            <a:gd name="connsiteX60" fmla="*/ 977030 w 1459282"/>
                            <a:gd name="connsiteY60" fmla="*/ 1086633 h 1290181"/>
                            <a:gd name="connsiteX61" fmla="*/ 998951 w 1459282"/>
                            <a:gd name="connsiteY61" fmla="*/ 1102291 h 1290181"/>
                            <a:gd name="connsiteX62" fmla="*/ 1036529 w 1459282"/>
                            <a:gd name="connsiteY62" fmla="*/ 1105422 h 1290181"/>
                            <a:gd name="connsiteX63" fmla="*/ 1052187 w 1459282"/>
                            <a:gd name="connsiteY63" fmla="*/ 1117948 h 1290181"/>
                            <a:gd name="connsiteX64" fmla="*/ 1033397 w 1459282"/>
                            <a:gd name="connsiteY64" fmla="*/ 1130474 h 1290181"/>
                            <a:gd name="connsiteX65" fmla="*/ 1033397 w 1459282"/>
                            <a:gd name="connsiteY65" fmla="*/ 1130474 h 1290181"/>
                            <a:gd name="connsiteX66" fmla="*/ 1017740 w 1459282"/>
                            <a:gd name="connsiteY66" fmla="*/ 1152395 h 1290181"/>
                            <a:gd name="connsiteX67" fmla="*/ 1042792 w 1459282"/>
                            <a:gd name="connsiteY67" fmla="*/ 1168052 h 1290181"/>
                            <a:gd name="connsiteX68" fmla="*/ 1049055 w 1459282"/>
                            <a:gd name="connsiteY68" fmla="*/ 1189973 h 1290181"/>
                            <a:gd name="connsiteX69" fmla="*/ 1039661 w 1459282"/>
                            <a:gd name="connsiteY69" fmla="*/ 1205630 h 1290181"/>
                            <a:gd name="connsiteX70" fmla="*/ 1052187 w 1459282"/>
                            <a:gd name="connsiteY70" fmla="*/ 1230682 h 1290181"/>
                            <a:gd name="connsiteX71" fmla="*/ 1061581 w 1459282"/>
                            <a:gd name="connsiteY71" fmla="*/ 1268260 h 1290181"/>
                            <a:gd name="connsiteX72" fmla="*/ 1105422 w 1459282"/>
                            <a:gd name="connsiteY72" fmla="*/ 1290181 h 1290181"/>
                            <a:gd name="connsiteX73" fmla="*/ 1096028 w 1459282"/>
                            <a:gd name="connsiteY73" fmla="*/ 1265129 h 1290181"/>
                            <a:gd name="connsiteX74" fmla="*/ 1086633 w 1459282"/>
                            <a:gd name="connsiteY74" fmla="*/ 1224419 h 1290181"/>
                            <a:gd name="connsiteX75" fmla="*/ 1074107 w 1459282"/>
                            <a:gd name="connsiteY75" fmla="*/ 1193104 h 1290181"/>
                            <a:gd name="connsiteX76" fmla="*/ 1070976 w 1459282"/>
                            <a:gd name="connsiteY76" fmla="*/ 1161789 h 1290181"/>
                            <a:gd name="connsiteX77" fmla="*/ 1058450 w 1459282"/>
                            <a:gd name="connsiteY77" fmla="*/ 1130474 h 1290181"/>
                            <a:gd name="connsiteX78" fmla="*/ 1067844 w 1459282"/>
                            <a:gd name="connsiteY78" fmla="*/ 1099159 h 1290181"/>
                            <a:gd name="connsiteX79" fmla="*/ 1058450 w 1459282"/>
                            <a:gd name="connsiteY79" fmla="*/ 1074107 h 1290181"/>
                            <a:gd name="connsiteX80" fmla="*/ 1039661 w 1459282"/>
                            <a:gd name="connsiteY80" fmla="*/ 1083502 h 1290181"/>
                            <a:gd name="connsiteX81" fmla="*/ 1020871 w 1459282"/>
                            <a:gd name="connsiteY81" fmla="*/ 1067844 h 1290181"/>
                            <a:gd name="connsiteX82" fmla="*/ 1005214 w 1459282"/>
                            <a:gd name="connsiteY82" fmla="*/ 1049055 h 1290181"/>
                            <a:gd name="connsiteX83" fmla="*/ 1459282 w 1459282"/>
                            <a:gd name="connsiteY83" fmla="*/ 432148 h 1290181"/>
                            <a:gd name="connsiteX84" fmla="*/ 1434230 w 1459282"/>
                            <a:gd name="connsiteY84" fmla="*/ 378913 h 1290181"/>
                            <a:gd name="connsiteX85" fmla="*/ 1412310 w 1459282"/>
                            <a:gd name="connsiteY85" fmla="*/ 344466 h 1290181"/>
                            <a:gd name="connsiteX86" fmla="*/ 1390389 w 1459282"/>
                            <a:gd name="connsiteY86" fmla="*/ 341334 h 1290181"/>
                            <a:gd name="connsiteX87" fmla="*/ 1346548 w 1459282"/>
                            <a:gd name="connsiteY87" fmla="*/ 303756 h 1290181"/>
                            <a:gd name="connsiteX88" fmla="*/ 1327759 w 1459282"/>
                            <a:gd name="connsiteY88" fmla="*/ 275573 h 1290181"/>
                            <a:gd name="connsiteX89" fmla="*/ 1324628 w 1459282"/>
                            <a:gd name="connsiteY89" fmla="*/ 231732 h 1290181"/>
                            <a:gd name="connsiteX90" fmla="*/ 1287050 w 1459282"/>
                            <a:gd name="connsiteY90" fmla="*/ 222337 h 1290181"/>
                            <a:gd name="connsiteX91" fmla="*/ 1287050 w 1459282"/>
                            <a:gd name="connsiteY91" fmla="*/ 222337 h 1290181"/>
                            <a:gd name="connsiteX92" fmla="*/ 1261997 w 1459282"/>
                            <a:gd name="connsiteY92" fmla="*/ 209811 h 1290181"/>
                            <a:gd name="connsiteX93" fmla="*/ 1268261 w 1459282"/>
                            <a:gd name="connsiteY93" fmla="*/ 191022 h 1290181"/>
                            <a:gd name="connsiteX94" fmla="*/ 1265129 w 1459282"/>
                            <a:gd name="connsiteY94" fmla="*/ 159707 h 1290181"/>
                            <a:gd name="connsiteX95" fmla="*/ 1240077 w 1459282"/>
                            <a:gd name="connsiteY95" fmla="*/ 137786 h 1290181"/>
                            <a:gd name="connsiteX96" fmla="*/ 1230682 w 1459282"/>
                            <a:gd name="connsiteY96" fmla="*/ 144049 h 1290181"/>
                            <a:gd name="connsiteX97" fmla="*/ 1218156 w 1459282"/>
                            <a:gd name="connsiteY97" fmla="*/ 137786 h 1290181"/>
                            <a:gd name="connsiteX98" fmla="*/ 1233814 w 1459282"/>
                            <a:gd name="connsiteY98" fmla="*/ 112734 h 1290181"/>
                            <a:gd name="connsiteX99" fmla="*/ 1218156 w 1459282"/>
                            <a:gd name="connsiteY99" fmla="*/ 106471 h 1290181"/>
                            <a:gd name="connsiteX100" fmla="*/ 1205630 w 1459282"/>
                            <a:gd name="connsiteY100" fmla="*/ 125260 h 1290181"/>
                            <a:gd name="connsiteX101" fmla="*/ 1193104 w 1459282"/>
                            <a:gd name="connsiteY101" fmla="*/ 112734 h 1290181"/>
                            <a:gd name="connsiteX102" fmla="*/ 1205630 w 1459282"/>
                            <a:gd name="connsiteY102" fmla="*/ 90814 h 1290181"/>
                            <a:gd name="connsiteX103" fmla="*/ 1221288 w 1459282"/>
                            <a:gd name="connsiteY103" fmla="*/ 87682 h 1290181"/>
                            <a:gd name="connsiteX104" fmla="*/ 1221288 w 1459282"/>
                            <a:gd name="connsiteY104" fmla="*/ 72025 h 1290181"/>
                            <a:gd name="connsiteX105" fmla="*/ 1199367 w 1459282"/>
                            <a:gd name="connsiteY105" fmla="*/ 68893 h 1290181"/>
                            <a:gd name="connsiteX106" fmla="*/ 1177447 w 1459282"/>
                            <a:gd name="connsiteY106" fmla="*/ 78288 h 1290181"/>
                            <a:gd name="connsiteX107" fmla="*/ 1146132 w 1459282"/>
                            <a:gd name="connsiteY107" fmla="*/ 56367 h 1290181"/>
                            <a:gd name="connsiteX108" fmla="*/ 1143000 w 1459282"/>
                            <a:gd name="connsiteY108" fmla="*/ 40710 h 1290181"/>
                            <a:gd name="connsiteX109" fmla="*/ 1117948 w 1459282"/>
                            <a:gd name="connsiteY109" fmla="*/ 40710 h 1290181"/>
                            <a:gd name="connsiteX110" fmla="*/ 1102291 w 1459282"/>
                            <a:gd name="connsiteY110" fmla="*/ 56367 h 1290181"/>
                            <a:gd name="connsiteX111" fmla="*/ 1092896 w 1459282"/>
                            <a:gd name="connsiteY111" fmla="*/ 59499 h 1290181"/>
                            <a:gd name="connsiteX112" fmla="*/ 1083502 w 1459282"/>
                            <a:gd name="connsiteY112" fmla="*/ 37578 h 1290181"/>
                            <a:gd name="connsiteX113" fmla="*/ 1070976 w 1459282"/>
                            <a:gd name="connsiteY113" fmla="*/ 25052 h 1290181"/>
                            <a:gd name="connsiteX114" fmla="*/ 1030266 w 1459282"/>
                            <a:gd name="connsiteY114" fmla="*/ 15658 h 1290181"/>
                            <a:gd name="connsiteX115" fmla="*/ 977030 w 1459282"/>
                            <a:gd name="connsiteY115" fmla="*/ 15658 h 1290181"/>
                            <a:gd name="connsiteX116" fmla="*/ 942584 w 1459282"/>
                            <a:gd name="connsiteY116" fmla="*/ 37578 h 1290181"/>
                            <a:gd name="connsiteX117" fmla="*/ 920663 w 1459282"/>
                            <a:gd name="connsiteY117" fmla="*/ 25052 h 1290181"/>
                            <a:gd name="connsiteX118" fmla="*/ 889348 w 1459282"/>
                            <a:gd name="connsiteY118" fmla="*/ 6263 h 1290181"/>
                            <a:gd name="connsiteX119" fmla="*/ 858033 w 1459282"/>
                            <a:gd name="connsiteY119" fmla="*/ 0 h 1290181"/>
                            <a:gd name="connsiteX120" fmla="*/ 820455 w 1459282"/>
                            <a:gd name="connsiteY120" fmla="*/ 9395 h 1290181"/>
                            <a:gd name="connsiteX121" fmla="*/ 814192 w 1459282"/>
                            <a:gd name="connsiteY121" fmla="*/ 81419 h 1290181"/>
                            <a:gd name="connsiteX122" fmla="*/ 811061 w 1459282"/>
                            <a:gd name="connsiteY122" fmla="*/ 106471 h 1290181"/>
                            <a:gd name="connsiteX123" fmla="*/ 786008 w 1459282"/>
                            <a:gd name="connsiteY123" fmla="*/ 118997 h 1290181"/>
                            <a:gd name="connsiteX124" fmla="*/ 792271 w 1459282"/>
                            <a:gd name="connsiteY124" fmla="*/ 150313 h 1290181"/>
                            <a:gd name="connsiteX125" fmla="*/ 817324 w 1459282"/>
                            <a:gd name="connsiteY125" fmla="*/ 181628 h 1290181"/>
                            <a:gd name="connsiteX126" fmla="*/ 804797 w 1459282"/>
                            <a:gd name="connsiteY126" fmla="*/ 178496 h 1290181"/>
                            <a:gd name="connsiteX127" fmla="*/ 804797 w 1459282"/>
                            <a:gd name="connsiteY127" fmla="*/ 197285 h 1290181"/>
                            <a:gd name="connsiteX128" fmla="*/ 826718 w 1459282"/>
                            <a:gd name="connsiteY128" fmla="*/ 219206 h 1290181"/>
                            <a:gd name="connsiteX129" fmla="*/ 836113 w 1459282"/>
                            <a:gd name="connsiteY129" fmla="*/ 237995 h 1290181"/>
                            <a:gd name="connsiteX130" fmla="*/ 829850 w 1459282"/>
                            <a:gd name="connsiteY130" fmla="*/ 250521 h 1290181"/>
                            <a:gd name="connsiteX131" fmla="*/ 795403 w 1459282"/>
                            <a:gd name="connsiteY131" fmla="*/ 228600 h 1290181"/>
                            <a:gd name="connsiteX132" fmla="*/ 779745 w 1459282"/>
                            <a:gd name="connsiteY132" fmla="*/ 216074 h 1290181"/>
                            <a:gd name="connsiteX133" fmla="*/ 757825 w 1459282"/>
                            <a:gd name="connsiteY133" fmla="*/ 219206 h 1290181"/>
                            <a:gd name="connsiteX134" fmla="*/ 748430 w 1459282"/>
                            <a:gd name="connsiteY134" fmla="*/ 200417 h 1290181"/>
                            <a:gd name="connsiteX135" fmla="*/ 723378 w 1459282"/>
                            <a:gd name="connsiteY135" fmla="*/ 165970 h 1290181"/>
                            <a:gd name="connsiteX136" fmla="*/ 723378 w 1459282"/>
                            <a:gd name="connsiteY136" fmla="*/ 147181 h 1290181"/>
                            <a:gd name="connsiteX137" fmla="*/ 742167 w 1459282"/>
                            <a:gd name="connsiteY137" fmla="*/ 134655 h 1290181"/>
                            <a:gd name="connsiteX138" fmla="*/ 698326 w 1459282"/>
                            <a:gd name="connsiteY138" fmla="*/ 97077 h 1290181"/>
                            <a:gd name="connsiteX139" fmla="*/ 682669 w 1459282"/>
                            <a:gd name="connsiteY139" fmla="*/ 112734 h 1290181"/>
                            <a:gd name="connsiteX140" fmla="*/ 604381 w 1459282"/>
                            <a:gd name="connsiteY140" fmla="*/ 68893 h 1290181"/>
                            <a:gd name="connsiteX141" fmla="*/ 594987 w 1459282"/>
                            <a:gd name="connsiteY141" fmla="*/ 90814 h 1290181"/>
                            <a:gd name="connsiteX142" fmla="*/ 604381 w 1459282"/>
                            <a:gd name="connsiteY142" fmla="*/ 125260 h 1290181"/>
                            <a:gd name="connsiteX143" fmla="*/ 604381 w 1459282"/>
                            <a:gd name="connsiteY143" fmla="*/ 144049 h 1290181"/>
                            <a:gd name="connsiteX144" fmla="*/ 582461 w 1459282"/>
                            <a:gd name="connsiteY144" fmla="*/ 115866 h 1290181"/>
                            <a:gd name="connsiteX145" fmla="*/ 560540 w 1459282"/>
                            <a:gd name="connsiteY145" fmla="*/ 165970 h 1290181"/>
                            <a:gd name="connsiteX146" fmla="*/ 579329 w 1459282"/>
                            <a:gd name="connsiteY146" fmla="*/ 209811 h 1290181"/>
                            <a:gd name="connsiteX147" fmla="*/ 604381 w 1459282"/>
                            <a:gd name="connsiteY147" fmla="*/ 219206 h 1290181"/>
                            <a:gd name="connsiteX148" fmla="*/ 616907 w 1459282"/>
                            <a:gd name="connsiteY148" fmla="*/ 241126 h 1290181"/>
                            <a:gd name="connsiteX149" fmla="*/ 626302 w 1459282"/>
                            <a:gd name="connsiteY149" fmla="*/ 275573 h 1290181"/>
                            <a:gd name="connsiteX150" fmla="*/ 641959 w 1459282"/>
                            <a:gd name="connsiteY150" fmla="*/ 256784 h 1290181"/>
                            <a:gd name="connsiteX151" fmla="*/ 660748 w 1459282"/>
                            <a:gd name="connsiteY151" fmla="*/ 275573 h 1290181"/>
                            <a:gd name="connsiteX152" fmla="*/ 679537 w 1459282"/>
                            <a:gd name="connsiteY152" fmla="*/ 278704 h 1290181"/>
                            <a:gd name="connsiteX153" fmla="*/ 679537 w 1459282"/>
                            <a:gd name="connsiteY153" fmla="*/ 278704 h 1290181"/>
                            <a:gd name="connsiteX154" fmla="*/ 670143 w 1459282"/>
                            <a:gd name="connsiteY154" fmla="*/ 303756 h 1290181"/>
                            <a:gd name="connsiteX155" fmla="*/ 654485 w 1459282"/>
                            <a:gd name="connsiteY155" fmla="*/ 300625 h 1290181"/>
                            <a:gd name="connsiteX156" fmla="*/ 645091 w 1459282"/>
                            <a:gd name="connsiteY156" fmla="*/ 319414 h 1290181"/>
                            <a:gd name="connsiteX157" fmla="*/ 629433 w 1459282"/>
                            <a:gd name="connsiteY157" fmla="*/ 335071 h 1290181"/>
                            <a:gd name="connsiteX158" fmla="*/ 629433 w 1459282"/>
                            <a:gd name="connsiteY158" fmla="*/ 335071 h 1290181"/>
                            <a:gd name="connsiteX159" fmla="*/ 579329 w 1459282"/>
                            <a:gd name="connsiteY159" fmla="*/ 344466 h 1290181"/>
                            <a:gd name="connsiteX160" fmla="*/ 566803 w 1459282"/>
                            <a:gd name="connsiteY160" fmla="*/ 335071 h 1290181"/>
                            <a:gd name="connsiteX161" fmla="*/ 566803 w 1459282"/>
                            <a:gd name="connsiteY161" fmla="*/ 335071 h 1290181"/>
                            <a:gd name="connsiteX162" fmla="*/ 551145 w 1459282"/>
                            <a:gd name="connsiteY162" fmla="*/ 316282 h 1290181"/>
                            <a:gd name="connsiteX163" fmla="*/ 532356 w 1459282"/>
                            <a:gd name="connsiteY163" fmla="*/ 322545 h 1290181"/>
                            <a:gd name="connsiteX164" fmla="*/ 497910 w 1459282"/>
                            <a:gd name="connsiteY164" fmla="*/ 300625 h 1290181"/>
                            <a:gd name="connsiteX165" fmla="*/ 510436 w 1459282"/>
                            <a:gd name="connsiteY165" fmla="*/ 288099 h 1290181"/>
                            <a:gd name="connsiteX166" fmla="*/ 491647 w 1459282"/>
                            <a:gd name="connsiteY166" fmla="*/ 272441 h 1290181"/>
                            <a:gd name="connsiteX167" fmla="*/ 466595 w 1459282"/>
                            <a:gd name="connsiteY167" fmla="*/ 278704 h 1290181"/>
                            <a:gd name="connsiteX168" fmla="*/ 444674 w 1459282"/>
                            <a:gd name="connsiteY168" fmla="*/ 291230 h 1290181"/>
                            <a:gd name="connsiteX169" fmla="*/ 413359 w 1459282"/>
                            <a:gd name="connsiteY169" fmla="*/ 272441 h 1290181"/>
                            <a:gd name="connsiteX170" fmla="*/ 375781 w 1459282"/>
                            <a:gd name="connsiteY170" fmla="*/ 297493 h 1290181"/>
                            <a:gd name="connsiteX171" fmla="*/ 344466 w 1459282"/>
                            <a:gd name="connsiteY171" fmla="*/ 278704 h 1290181"/>
                            <a:gd name="connsiteX172" fmla="*/ 341334 w 1459282"/>
                            <a:gd name="connsiteY172" fmla="*/ 335071 h 1290181"/>
                            <a:gd name="connsiteX173" fmla="*/ 338203 w 1459282"/>
                            <a:gd name="connsiteY173" fmla="*/ 369518 h 1290181"/>
                            <a:gd name="connsiteX174" fmla="*/ 353861 w 1459282"/>
                            <a:gd name="connsiteY174" fmla="*/ 403965 h 1290181"/>
                            <a:gd name="connsiteX175" fmla="*/ 344466 w 1459282"/>
                            <a:gd name="connsiteY175" fmla="*/ 413359 h 1290181"/>
                            <a:gd name="connsiteX176" fmla="*/ 338203 w 1459282"/>
                            <a:gd name="connsiteY176" fmla="*/ 385176 h 1290181"/>
                            <a:gd name="connsiteX177" fmla="*/ 338203 w 1459282"/>
                            <a:gd name="connsiteY177" fmla="*/ 385176 h 1290181"/>
                            <a:gd name="connsiteX178" fmla="*/ 303756 w 1459282"/>
                            <a:gd name="connsiteY178" fmla="*/ 375781 h 1290181"/>
                            <a:gd name="connsiteX179" fmla="*/ 288099 w 1459282"/>
                            <a:gd name="connsiteY179" fmla="*/ 422754 h 1290181"/>
                            <a:gd name="connsiteX180" fmla="*/ 288099 w 1459282"/>
                            <a:gd name="connsiteY180" fmla="*/ 441543 h 1290181"/>
                            <a:gd name="connsiteX181" fmla="*/ 319414 w 1459282"/>
                            <a:gd name="connsiteY181" fmla="*/ 469726 h 1290181"/>
                            <a:gd name="connsiteX182" fmla="*/ 319414 w 1459282"/>
                            <a:gd name="connsiteY182" fmla="*/ 469726 h 1290181"/>
                            <a:gd name="connsiteX183" fmla="*/ 356992 w 1459282"/>
                            <a:gd name="connsiteY183" fmla="*/ 454069 h 1290181"/>
                            <a:gd name="connsiteX184" fmla="*/ 366387 w 1459282"/>
                            <a:gd name="connsiteY184" fmla="*/ 469726 h 1290181"/>
                            <a:gd name="connsiteX185" fmla="*/ 335071 w 1459282"/>
                            <a:gd name="connsiteY185" fmla="*/ 501041 h 1290181"/>
                            <a:gd name="connsiteX186" fmla="*/ 316282 w 1459282"/>
                            <a:gd name="connsiteY186" fmla="*/ 522962 h 1290181"/>
                            <a:gd name="connsiteX187" fmla="*/ 306888 w 1459282"/>
                            <a:gd name="connsiteY187" fmla="*/ 535488 h 1290181"/>
                            <a:gd name="connsiteX188" fmla="*/ 294362 w 1459282"/>
                            <a:gd name="connsiteY188" fmla="*/ 538619 h 1290181"/>
                            <a:gd name="connsiteX189" fmla="*/ 269310 w 1459282"/>
                            <a:gd name="connsiteY189" fmla="*/ 566803 h 1290181"/>
                            <a:gd name="connsiteX190" fmla="*/ 284967 w 1459282"/>
                            <a:gd name="connsiteY190" fmla="*/ 579329 h 1290181"/>
                            <a:gd name="connsiteX191" fmla="*/ 319414 w 1459282"/>
                            <a:gd name="connsiteY191" fmla="*/ 576197 h 1290181"/>
                            <a:gd name="connsiteX192" fmla="*/ 325677 w 1459282"/>
                            <a:gd name="connsiteY192" fmla="*/ 591855 h 1290181"/>
                            <a:gd name="connsiteX193" fmla="*/ 331940 w 1459282"/>
                            <a:gd name="connsiteY193" fmla="*/ 623170 h 1290181"/>
                            <a:gd name="connsiteX194" fmla="*/ 344466 w 1459282"/>
                            <a:gd name="connsiteY194" fmla="*/ 645091 h 1290181"/>
                            <a:gd name="connsiteX195" fmla="*/ 331940 w 1459282"/>
                            <a:gd name="connsiteY195" fmla="*/ 682669 h 1290181"/>
                            <a:gd name="connsiteX196" fmla="*/ 369518 w 1459282"/>
                            <a:gd name="connsiteY196" fmla="*/ 657617 h 1290181"/>
                            <a:gd name="connsiteX197" fmla="*/ 388307 w 1459282"/>
                            <a:gd name="connsiteY197" fmla="*/ 657617 h 1290181"/>
                            <a:gd name="connsiteX198" fmla="*/ 375781 w 1459282"/>
                            <a:gd name="connsiteY198" fmla="*/ 682669 h 1290181"/>
                            <a:gd name="connsiteX199" fmla="*/ 410228 w 1459282"/>
                            <a:gd name="connsiteY199" fmla="*/ 713984 h 1290181"/>
                            <a:gd name="connsiteX200" fmla="*/ 375781 w 1459282"/>
                            <a:gd name="connsiteY200" fmla="*/ 723378 h 1290181"/>
                            <a:gd name="connsiteX201" fmla="*/ 363255 w 1459282"/>
                            <a:gd name="connsiteY201" fmla="*/ 726510 h 1290181"/>
                            <a:gd name="connsiteX202" fmla="*/ 341334 w 1459282"/>
                            <a:gd name="connsiteY202" fmla="*/ 745299 h 1290181"/>
                            <a:gd name="connsiteX203" fmla="*/ 316282 w 1459282"/>
                            <a:gd name="connsiteY203" fmla="*/ 770351 h 1290181"/>
                            <a:gd name="connsiteX204" fmla="*/ 281836 w 1459282"/>
                            <a:gd name="connsiteY204" fmla="*/ 751562 h 1290181"/>
                            <a:gd name="connsiteX205" fmla="*/ 256784 w 1459282"/>
                            <a:gd name="connsiteY205" fmla="*/ 770351 h 1290181"/>
                            <a:gd name="connsiteX206" fmla="*/ 222337 w 1459282"/>
                            <a:gd name="connsiteY206" fmla="*/ 754693 h 1290181"/>
                            <a:gd name="connsiteX207" fmla="*/ 184759 w 1459282"/>
                            <a:gd name="connsiteY207" fmla="*/ 739036 h 1290181"/>
                            <a:gd name="connsiteX208" fmla="*/ 137787 w 1459282"/>
                            <a:gd name="connsiteY208" fmla="*/ 754693 h 1290181"/>
                            <a:gd name="connsiteX209" fmla="*/ 122129 w 1459282"/>
                            <a:gd name="connsiteY209" fmla="*/ 735904 h 1290181"/>
                            <a:gd name="connsiteX210" fmla="*/ 112734 w 1459282"/>
                            <a:gd name="connsiteY210" fmla="*/ 713984 h 1290181"/>
                            <a:gd name="connsiteX211" fmla="*/ 100208 w 1459282"/>
                            <a:gd name="connsiteY211" fmla="*/ 710852 h 1290181"/>
                            <a:gd name="connsiteX212" fmla="*/ 68893 w 1459282"/>
                            <a:gd name="connsiteY212" fmla="*/ 720247 h 1290181"/>
                            <a:gd name="connsiteX213" fmla="*/ 0 w 1459282"/>
                            <a:gd name="connsiteY213" fmla="*/ 657617 h 129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1459282" h="1290181">
                              <a:moveTo>
                                <a:pt x="0" y="657617"/>
                              </a:moveTo>
                              <a:lnTo>
                                <a:pt x="28184" y="713984"/>
                              </a:lnTo>
                              <a:lnTo>
                                <a:pt x="68893" y="742167"/>
                              </a:lnTo>
                              <a:lnTo>
                                <a:pt x="97077" y="754693"/>
                              </a:lnTo>
                              <a:lnTo>
                                <a:pt x="140918" y="786008"/>
                              </a:lnTo>
                              <a:lnTo>
                                <a:pt x="140918" y="786008"/>
                              </a:lnTo>
                              <a:lnTo>
                                <a:pt x="228600" y="832981"/>
                              </a:lnTo>
                              <a:lnTo>
                                <a:pt x="237995" y="820455"/>
                              </a:lnTo>
                              <a:lnTo>
                                <a:pt x="263047" y="829849"/>
                              </a:lnTo>
                              <a:lnTo>
                                <a:pt x="278704" y="817323"/>
                              </a:lnTo>
                              <a:lnTo>
                                <a:pt x="316282" y="832981"/>
                              </a:lnTo>
                              <a:lnTo>
                                <a:pt x="347597" y="814192"/>
                              </a:lnTo>
                              <a:lnTo>
                                <a:pt x="388307" y="832981"/>
                              </a:lnTo>
                              <a:lnTo>
                                <a:pt x="429017" y="820455"/>
                              </a:lnTo>
                              <a:lnTo>
                                <a:pt x="457200" y="845507"/>
                              </a:lnTo>
                              <a:lnTo>
                                <a:pt x="485384" y="820455"/>
                              </a:lnTo>
                              <a:lnTo>
                                <a:pt x="516699" y="826718"/>
                              </a:lnTo>
                              <a:lnTo>
                                <a:pt x="526093" y="807929"/>
                              </a:lnTo>
                              <a:lnTo>
                                <a:pt x="513567" y="786008"/>
                              </a:lnTo>
                              <a:lnTo>
                                <a:pt x="554277" y="773482"/>
                              </a:lnTo>
                              <a:lnTo>
                                <a:pt x="579329" y="773482"/>
                              </a:lnTo>
                              <a:lnTo>
                                <a:pt x="610644" y="773482"/>
                              </a:lnTo>
                              <a:lnTo>
                                <a:pt x="610644" y="751562"/>
                              </a:lnTo>
                              <a:lnTo>
                                <a:pt x="641959" y="776614"/>
                              </a:lnTo>
                              <a:lnTo>
                                <a:pt x="654485" y="751562"/>
                              </a:lnTo>
                              <a:lnTo>
                                <a:pt x="682669" y="757825"/>
                              </a:lnTo>
                              <a:lnTo>
                                <a:pt x="701458" y="751562"/>
                              </a:lnTo>
                              <a:lnTo>
                                <a:pt x="735904" y="751562"/>
                              </a:lnTo>
                              <a:lnTo>
                                <a:pt x="760956" y="773482"/>
                              </a:lnTo>
                              <a:lnTo>
                                <a:pt x="786008" y="779745"/>
                              </a:lnTo>
                              <a:lnTo>
                                <a:pt x="754693" y="792271"/>
                              </a:lnTo>
                              <a:lnTo>
                                <a:pt x="757825" y="817323"/>
                              </a:lnTo>
                              <a:lnTo>
                                <a:pt x="739036" y="804797"/>
                              </a:lnTo>
                              <a:lnTo>
                                <a:pt x="720247" y="779745"/>
                              </a:lnTo>
                              <a:lnTo>
                                <a:pt x="660748" y="801666"/>
                              </a:lnTo>
                              <a:lnTo>
                                <a:pt x="613776" y="817323"/>
                              </a:lnTo>
                              <a:lnTo>
                                <a:pt x="641959" y="842376"/>
                              </a:lnTo>
                              <a:lnTo>
                                <a:pt x="623170" y="851770"/>
                              </a:lnTo>
                              <a:lnTo>
                                <a:pt x="598118" y="842376"/>
                              </a:lnTo>
                              <a:lnTo>
                                <a:pt x="620039" y="870559"/>
                              </a:lnTo>
                              <a:lnTo>
                                <a:pt x="657617" y="870559"/>
                              </a:lnTo>
                              <a:lnTo>
                                <a:pt x="698326" y="879954"/>
                              </a:lnTo>
                              <a:lnTo>
                                <a:pt x="735904" y="883085"/>
                              </a:lnTo>
                              <a:lnTo>
                                <a:pt x="754693" y="892480"/>
                              </a:lnTo>
                              <a:lnTo>
                                <a:pt x="754693" y="892480"/>
                              </a:lnTo>
                              <a:lnTo>
                                <a:pt x="779745" y="864296"/>
                              </a:lnTo>
                              <a:lnTo>
                                <a:pt x="789140" y="832981"/>
                              </a:lnTo>
                              <a:lnTo>
                                <a:pt x="804797" y="829849"/>
                              </a:lnTo>
                              <a:lnTo>
                                <a:pt x="814192" y="851770"/>
                              </a:lnTo>
                              <a:lnTo>
                                <a:pt x="851770" y="867428"/>
                              </a:lnTo>
                              <a:lnTo>
                                <a:pt x="845507" y="886217"/>
                              </a:lnTo>
                              <a:lnTo>
                                <a:pt x="845507" y="920663"/>
                              </a:lnTo>
                              <a:lnTo>
                                <a:pt x="851770" y="936321"/>
                              </a:lnTo>
                              <a:lnTo>
                                <a:pt x="889348" y="939452"/>
                              </a:lnTo>
                              <a:lnTo>
                                <a:pt x="883085" y="961373"/>
                              </a:lnTo>
                              <a:lnTo>
                                <a:pt x="883085" y="995819"/>
                              </a:lnTo>
                              <a:lnTo>
                                <a:pt x="901874" y="1011477"/>
                              </a:lnTo>
                              <a:lnTo>
                                <a:pt x="945715" y="1017740"/>
                              </a:lnTo>
                              <a:lnTo>
                                <a:pt x="955110" y="1058449"/>
                              </a:lnTo>
                              <a:lnTo>
                                <a:pt x="983293" y="1061581"/>
                              </a:lnTo>
                              <a:lnTo>
                                <a:pt x="977030" y="1086633"/>
                              </a:lnTo>
                              <a:lnTo>
                                <a:pt x="998951" y="1102291"/>
                              </a:lnTo>
                              <a:lnTo>
                                <a:pt x="1036529" y="1105422"/>
                              </a:lnTo>
                              <a:lnTo>
                                <a:pt x="1052187" y="1117948"/>
                              </a:lnTo>
                              <a:lnTo>
                                <a:pt x="1033397" y="1130474"/>
                              </a:lnTo>
                              <a:lnTo>
                                <a:pt x="1033397" y="1130474"/>
                              </a:lnTo>
                              <a:lnTo>
                                <a:pt x="1017740" y="1152395"/>
                              </a:lnTo>
                              <a:lnTo>
                                <a:pt x="1042792" y="1168052"/>
                              </a:lnTo>
                              <a:lnTo>
                                <a:pt x="1049055" y="1189973"/>
                              </a:lnTo>
                              <a:lnTo>
                                <a:pt x="1039661" y="1205630"/>
                              </a:lnTo>
                              <a:lnTo>
                                <a:pt x="1052187" y="1230682"/>
                              </a:lnTo>
                              <a:lnTo>
                                <a:pt x="1061581" y="1268260"/>
                              </a:lnTo>
                              <a:lnTo>
                                <a:pt x="1105422" y="1290181"/>
                              </a:lnTo>
                              <a:lnTo>
                                <a:pt x="1096028" y="1265129"/>
                              </a:lnTo>
                              <a:lnTo>
                                <a:pt x="1086633" y="1224419"/>
                              </a:lnTo>
                              <a:lnTo>
                                <a:pt x="1074107" y="1193104"/>
                              </a:lnTo>
                              <a:lnTo>
                                <a:pt x="1070976" y="1161789"/>
                              </a:lnTo>
                              <a:lnTo>
                                <a:pt x="1058450" y="1130474"/>
                              </a:lnTo>
                              <a:lnTo>
                                <a:pt x="1067844" y="1099159"/>
                              </a:lnTo>
                              <a:lnTo>
                                <a:pt x="1058450" y="1074107"/>
                              </a:lnTo>
                              <a:lnTo>
                                <a:pt x="1039661" y="1083502"/>
                              </a:lnTo>
                              <a:lnTo>
                                <a:pt x="1020871" y="1067844"/>
                              </a:lnTo>
                              <a:lnTo>
                                <a:pt x="1005214" y="1049055"/>
                              </a:lnTo>
                              <a:lnTo>
                                <a:pt x="1459282" y="432148"/>
                              </a:lnTo>
                              <a:lnTo>
                                <a:pt x="1434230" y="378913"/>
                              </a:lnTo>
                              <a:lnTo>
                                <a:pt x="1412310" y="344466"/>
                              </a:lnTo>
                              <a:lnTo>
                                <a:pt x="1390389" y="341334"/>
                              </a:lnTo>
                              <a:lnTo>
                                <a:pt x="1346548" y="303756"/>
                              </a:lnTo>
                              <a:lnTo>
                                <a:pt x="1327759" y="275573"/>
                              </a:lnTo>
                              <a:lnTo>
                                <a:pt x="1324628" y="231732"/>
                              </a:lnTo>
                              <a:lnTo>
                                <a:pt x="1287050" y="222337"/>
                              </a:lnTo>
                              <a:lnTo>
                                <a:pt x="1287050" y="222337"/>
                              </a:lnTo>
                              <a:lnTo>
                                <a:pt x="1261997" y="209811"/>
                              </a:lnTo>
                              <a:lnTo>
                                <a:pt x="1268261" y="191022"/>
                              </a:lnTo>
                              <a:lnTo>
                                <a:pt x="1265129" y="159707"/>
                              </a:lnTo>
                              <a:lnTo>
                                <a:pt x="1240077" y="137786"/>
                              </a:lnTo>
                              <a:lnTo>
                                <a:pt x="1230682" y="144049"/>
                              </a:lnTo>
                              <a:lnTo>
                                <a:pt x="1218156" y="137786"/>
                              </a:lnTo>
                              <a:lnTo>
                                <a:pt x="1233814" y="112734"/>
                              </a:lnTo>
                              <a:lnTo>
                                <a:pt x="1218156" y="106471"/>
                              </a:lnTo>
                              <a:lnTo>
                                <a:pt x="1205630" y="125260"/>
                              </a:lnTo>
                              <a:lnTo>
                                <a:pt x="1193104" y="112734"/>
                              </a:lnTo>
                              <a:lnTo>
                                <a:pt x="1205630" y="90814"/>
                              </a:lnTo>
                              <a:lnTo>
                                <a:pt x="1221288" y="87682"/>
                              </a:lnTo>
                              <a:lnTo>
                                <a:pt x="1221288" y="72025"/>
                              </a:lnTo>
                              <a:lnTo>
                                <a:pt x="1199367" y="68893"/>
                              </a:lnTo>
                              <a:lnTo>
                                <a:pt x="1177447" y="78288"/>
                              </a:lnTo>
                              <a:lnTo>
                                <a:pt x="1146132" y="56367"/>
                              </a:lnTo>
                              <a:lnTo>
                                <a:pt x="1143000" y="40710"/>
                              </a:lnTo>
                              <a:lnTo>
                                <a:pt x="1117948" y="40710"/>
                              </a:lnTo>
                              <a:lnTo>
                                <a:pt x="1102291" y="56367"/>
                              </a:lnTo>
                              <a:lnTo>
                                <a:pt x="1092896" y="59499"/>
                              </a:lnTo>
                              <a:lnTo>
                                <a:pt x="1083502" y="37578"/>
                              </a:lnTo>
                              <a:lnTo>
                                <a:pt x="1070976" y="25052"/>
                              </a:lnTo>
                              <a:lnTo>
                                <a:pt x="1030266" y="15658"/>
                              </a:lnTo>
                              <a:lnTo>
                                <a:pt x="977030" y="15658"/>
                              </a:lnTo>
                              <a:lnTo>
                                <a:pt x="942584" y="37578"/>
                              </a:lnTo>
                              <a:lnTo>
                                <a:pt x="920663" y="25052"/>
                              </a:lnTo>
                              <a:lnTo>
                                <a:pt x="889348" y="6263"/>
                              </a:lnTo>
                              <a:lnTo>
                                <a:pt x="858033" y="0"/>
                              </a:lnTo>
                              <a:lnTo>
                                <a:pt x="820455" y="9395"/>
                              </a:lnTo>
                              <a:lnTo>
                                <a:pt x="814192" y="81419"/>
                              </a:lnTo>
                              <a:lnTo>
                                <a:pt x="811061" y="106471"/>
                              </a:lnTo>
                              <a:lnTo>
                                <a:pt x="786008" y="118997"/>
                              </a:lnTo>
                              <a:lnTo>
                                <a:pt x="792271" y="150313"/>
                              </a:lnTo>
                              <a:lnTo>
                                <a:pt x="817324" y="181628"/>
                              </a:lnTo>
                              <a:lnTo>
                                <a:pt x="804797" y="178496"/>
                              </a:lnTo>
                              <a:lnTo>
                                <a:pt x="804797" y="197285"/>
                              </a:lnTo>
                              <a:lnTo>
                                <a:pt x="826718" y="219206"/>
                              </a:lnTo>
                              <a:lnTo>
                                <a:pt x="836113" y="237995"/>
                              </a:lnTo>
                              <a:lnTo>
                                <a:pt x="829850" y="250521"/>
                              </a:lnTo>
                              <a:lnTo>
                                <a:pt x="795403" y="228600"/>
                              </a:lnTo>
                              <a:lnTo>
                                <a:pt x="779745" y="216074"/>
                              </a:lnTo>
                              <a:lnTo>
                                <a:pt x="757825" y="219206"/>
                              </a:lnTo>
                              <a:lnTo>
                                <a:pt x="748430" y="200417"/>
                              </a:lnTo>
                              <a:lnTo>
                                <a:pt x="723378" y="165970"/>
                              </a:lnTo>
                              <a:lnTo>
                                <a:pt x="723378" y="147181"/>
                              </a:lnTo>
                              <a:lnTo>
                                <a:pt x="742167" y="134655"/>
                              </a:lnTo>
                              <a:lnTo>
                                <a:pt x="698326" y="97077"/>
                              </a:lnTo>
                              <a:lnTo>
                                <a:pt x="682669" y="112734"/>
                              </a:lnTo>
                              <a:lnTo>
                                <a:pt x="604381" y="68893"/>
                              </a:lnTo>
                              <a:lnTo>
                                <a:pt x="594987" y="90814"/>
                              </a:lnTo>
                              <a:lnTo>
                                <a:pt x="604381" y="125260"/>
                              </a:lnTo>
                              <a:lnTo>
                                <a:pt x="604381" y="144049"/>
                              </a:lnTo>
                              <a:lnTo>
                                <a:pt x="582461" y="115866"/>
                              </a:lnTo>
                              <a:lnTo>
                                <a:pt x="560540" y="165970"/>
                              </a:lnTo>
                              <a:lnTo>
                                <a:pt x="579329" y="209811"/>
                              </a:lnTo>
                              <a:lnTo>
                                <a:pt x="604381" y="219206"/>
                              </a:lnTo>
                              <a:lnTo>
                                <a:pt x="616907" y="241126"/>
                              </a:lnTo>
                              <a:lnTo>
                                <a:pt x="626302" y="275573"/>
                              </a:lnTo>
                              <a:lnTo>
                                <a:pt x="641959" y="256784"/>
                              </a:lnTo>
                              <a:lnTo>
                                <a:pt x="660748" y="275573"/>
                              </a:lnTo>
                              <a:lnTo>
                                <a:pt x="679537" y="278704"/>
                              </a:lnTo>
                              <a:lnTo>
                                <a:pt x="679537" y="278704"/>
                              </a:lnTo>
                              <a:lnTo>
                                <a:pt x="670143" y="303756"/>
                              </a:lnTo>
                              <a:lnTo>
                                <a:pt x="654485" y="300625"/>
                              </a:lnTo>
                              <a:lnTo>
                                <a:pt x="645091" y="319414"/>
                              </a:lnTo>
                              <a:lnTo>
                                <a:pt x="629433" y="335071"/>
                              </a:lnTo>
                              <a:lnTo>
                                <a:pt x="629433" y="335071"/>
                              </a:lnTo>
                              <a:lnTo>
                                <a:pt x="579329" y="344466"/>
                              </a:lnTo>
                              <a:lnTo>
                                <a:pt x="566803" y="335071"/>
                              </a:lnTo>
                              <a:lnTo>
                                <a:pt x="566803" y="335071"/>
                              </a:lnTo>
                              <a:lnTo>
                                <a:pt x="551145" y="316282"/>
                              </a:lnTo>
                              <a:lnTo>
                                <a:pt x="532356" y="322545"/>
                              </a:lnTo>
                              <a:lnTo>
                                <a:pt x="497910" y="300625"/>
                              </a:lnTo>
                              <a:lnTo>
                                <a:pt x="510436" y="288099"/>
                              </a:lnTo>
                              <a:lnTo>
                                <a:pt x="491647" y="272441"/>
                              </a:lnTo>
                              <a:lnTo>
                                <a:pt x="466595" y="278704"/>
                              </a:lnTo>
                              <a:lnTo>
                                <a:pt x="444674" y="291230"/>
                              </a:lnTo>
                              <a:lnTo>
                                <a:pt x="413359" y="272441"/>
                              </a:lnTo>
                              <a:lnTo>
                                <a:pt x="375781" y="297493"/>
                              </a:lnTo>
                              <a:lnTo>
                                <a:pt x="344466" y="278704"/>
                              </a:lnTo>
                              <a:lnTo>
                                <a:pt x="341334" y="335071"/>
                              </a:lnTo>
                              <a:lnTo>
                                <a:pt x="338203" y="369518"/>
                              </a:lnTo>
                              <a:lnTo>
                                <a:pt x="353861" y="403965"/>
                              </a:lnTo>
                              <a:lnTo>
                                <a:pt x="344466" y="413359"/>
                              </a:lnTo>
                              <a:lnTo>
                                <a:pt x="338203" y="385176"/>
                              </a:lnTo>
                              <a:lnTo>
                                <a:pt x="338203" y="385176"/>
                              </a:lnTo>
                              <a:lnTo>
                                <a:pt x="303756" y="375781"/>
                              </a:lnTo>
                              <a:lnTo>
                                <a:pt x="288099" y="422754"/>
                              </a:lnTo>
                              <a:lnTo>
                                <a:pt x="288099" y="441543"/>
                              </a:lnTo>
                              <a:lnTo>
                                <a:pt x="319414" y="469726"/>
                              </a:lnTo>
                              <a:lnTo>
                                <a:pt x="319414" y="469726"/>
                              </a:lnTo>
                              <a:lnTo>
                                <a:pt x="356992" y="454069"/>
                              </a:lnTo>
                              <a:lnTo>
                                <a:pt x="366387" y="469726"/>
                              </a:lnTo>
                              <a:lnTo>
                                <a:pt x="335071" y="501041"/>
                              </a:lnTo>
                              <a:lnTo>
                                <a:pt x="316282" y="522962"/>
                              </a:lnTo>
                              <a:lnTo>
                                <a:pt x="306888" y="535488"/>
                              </a:lnTo>
                              <a:lnTo>
                                <a:pt x="294362" y="538619"/>
                              </a:lnTo>
                              <a:lnTo>
                                <a:pt x="269310" y="566803"/>
                              </a:lnTo>
                              <a:lnTo>
                                <a:pt x="284967" y="579329"/>
                              </a:lnTo>
                              <a:lnTo>
                                <a:pt x="319414" y="576197"/>
                              </a:lnTo>
                              <a:lnTo>
                                <a:pt x="325677" y="591855"/>
                              </a:lnTo>
                              <a:lnTo>
                                <a:pt x="331940" y="623170"/>
                              </a:lnTo>
                              <a:lnTo>
                                <a:pt x="344466" y="645091"/>
                              </a:lnTo>
                              <a:lnTo>
                                <a:pt x="331940" y="682669"/>
                              </a:lnTo>
                              <a:lnTo>
                                <a:pt x="369518" y="657617"/>
                              </a:lnTo>
                              <a:lnTo>
                                <a:pt x="388307" y="657617"/>
                              </a:lnTo>
                              <a:lnTo>
                                <a:pt x="375781" y="682669"/>
                              </a:lnTo>
                              <a:lnTo>
                                <a:pt x="410228" y="713984"/>
                              </a:lnTo>
                              <a:lnTo>
                                <a:pt x="375781" y="723378"/>
                              </a:lnTo>
                              <a:lnTo>
                                <a:pt x="363255" y="726510"/>
                              </a:lnTo>
                              <a:lnTo>
                                <a:pt x="341334" y="745299"/>
                              </a:lnTo>
                              <a:lnTo>
                                <a:pt x="316282" y="770351"/>
                              </a:lnTo>
                              <a:lnTo>
                                <a:pt x="281836" y="751562"/>
                              </a:lnTo>
                              <a:lnTo>
                                <a:pt x="256784" y="770351"/>
                              </a:lnTo>
                              <a:lnTo>
                                <a:pt x="222337" y="754693"/>
                              </a:lnTo>
                              <a:lnTo>
                                <a:pt x="184759" y="739036"/>
                              </a:lnTo>
                              <a:lnTo>
                                <a:pt x="137787" y="754693"/>
                              </a:lnTo>
                              <a:lnTo>
                                <a:pt x="122129" y="735904"/>
                              </a:lnTo>
                              <a:lnTo>
                                <a:pt x="112734" y="713984"/>
                              </a:lnTo>
                              <a:lnTo>
                                <a:pt x="100208" y="710852"/>
                              </a:lnTo>
                              <a:lnTo>
                                <a:pt x="68893" y="720247"/>
                              </a:lnTo>
                              <a:lnTo>
                                <a:pt x="0" y="657617"/>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Arial" charset="0"/>
                          </a:endParaRPr>
                        </a:p>
                      </p:txBody>
                    </p:sp>
                    <p:sp>
                      <p:nvSpPr>
                        <p:cNvPr id="108" name="Freeform 107"/>
                        <p:cNvSpPr/>
                        <p:nvPr/>
                      </p:nvSpPr>
                      <p:spPr>
                        <a:xfrm>
                          <a:off x="476684" y="4905097"/>
                          <a:ext cx="39698" cy="109455"/>
                        </a:xfrm>
                        <a:custGeom>
                          <a:avLst/>
                          <a:gdLst>
                            <a:gd name="connsiteX0" fmla="*/ 14287 w 35718"/>
                            <a:gd name="connsiteY0" fmla="*/ 0 h 109538"/>
                            <a:gd name="connsiteX1" fmla="*/ 7143 w 35718"/>
                            <a:gd name="connsiteY1" fmla="*/ 52388 h 109538"/>
                            <a:gd name="connsiteX2" fmla="*/ 0 w 35718"/>
                            <a:gd name="connsiteY2" fmla="*/ 95250 h 109538"/>
                            <a:gd name="connsiteX3" fmla="*/ 28575 w 35718"/>
                            <a:gd name="connsiteY3" fmla="*/ 109538 h 109538"/>
                            <a:gd name="connsiteX4" fmla="*/ 30956 w 35718"/>
                            <a:gd name="connsiteY4" fmla="*/ 85725 h 109538"/>
                            <a:gd name="connsiteX5" fmla="*/ 23812 w 35718"/>
                            <a:gd name="connsiteY5" fmla="*/ 71438 h 109538"/>
                            <a:gd name="connsiteX6" fmla="*/ 35718 w 35718"/>
                            <a:gd name="connsiteY6" fmla="*/ 47625 h 109538"/>
                            <a:gd name="connsiteX7" fmla="*/ 14287 w 35718"/>
                            <a:gd name="connsiteY7" fmla="*/ 0 h 109538"/>
                            <a:gd name="connsiteX0" fmla="*/ 14287 w 35718"/>
                            <a:gd name="connsiteY0" fmla="*/ 0 h 109538"/>
                            <a:gd name="connsiteX1" fmla="*/ 7143 w 35718"/>
                            <a:gd name="connsiteY1" fmla="*/ 28575 h 109538"/>
                            <a:gd name="connsiteX2" fmla="*/ 7143 w 35718"/>
                            <a:gd name="connsiteY2" fmla="*/ 52388 h 109538"/>
                            <a:gd name="connsiteX3" fmla="*/ 0 w 35718"/>
                            <a:gd name="connsiteY3" fmla="*/ 95250 h 109538"/>
                            <a:gd name="connsiteX4" fmla="*/ 28575 w 35718"/>
                            <a:gd name="connsiteY4" fmla="*/ 109538 h 109538"/>
                            <a:gd name="connsiteX5" fmla="*/ 30956 w 35718"/>
                            <a:gd name="connsiteY5" fmla="*/ 85725 h 109538"/>
                            <a:gd name="connsiteX6" fmla="*/ 23812 w 35718"/>
                            <a:gd name="connsiteY6" fmla="*/ 71438 h 109538"/>
                            <a:gd name="connsiteX7" fmla="*/ 35718 w 35718"/>
                            <a:gd name="connsiteY7" fmla="*/ 47625 h 109538"/>
                            <a:gd name="connsiteX8" fmla="*/ 14287 w 35718"/>
                            <a:gd name="connsiteY8" fmla="*/ 0 h 109538"/>
                            <a:gd name="connsiteX0" fmla="*/ 19050 w 40481"/>
                            <a:gd name="connsiteY0" fmla="*/ 0 h 109538"/>
                            <a:gd name="connsiteX1" fmla="*/ 0 w 40481"/>
                            <a:gd name="connsiteY1" fmla="*/ 21431 h 109538"/>
                            <a:gd name="connsiteX2" fmla="*/ 11906 w 40481"/>
                            <a:gd name="connsiteY2" fmla="*/ 52388 h 109538"/>
                            <a:gd name="connsiteX3" fmla="*/ 4763 w 40481"/>
                            <a:gd name="connsiteY3" fmla="*/ 95250 h 109538"/>
                            <a:gd name="connsiteX4" fmla="*/ 33338 w 40481"/>
                            <a:gd name="connsiteY4" fmla="*/ 109538 h 109538"/>
                            <a:gd name="connsiteX5" fmla="*/ 35719 w 40481"/>
                            <a:gd name="connsiteY5" fmla="*/ 85725 h 109538"/>
                            <a:gd name="connsiteX6" fmla="*/ 28575 w 40481"/>
                            <a:gd name="connsiteY6" fmla="*/ 71438 h 109538"/>
                            <a:gd name="connsiteX7" fmla="*/ 40481 w 40481"/>
                            <a:gd name="connsiteY7" fmla="*/ 47625 h 109538"/>
                            <a:gd name="connsiteX8" fmla="*/ 19050 w 40481"/>
                            <a:gd name="connsiteY8" fmla="*/ 0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81" h="109538">
                              <a:moveTo>
                                <a:pt x="19050" y="0"/>
                              </a:moveTo>
                              <a:lnTo>
                                <a:pt x="0" y="21431"/>
                              </a:lnTo>
                              <a:lnTo>
                                <a:pt x="11906" y="52388"/>
                              </a:lnTo>
                              <a:lnTo>
                                <a:pt x="4763" y="95250"/>
                              </a:lnTo>
                              <a:lnTo>
                                <a:pt x="33338" y="109538"/>
                              </a:lnTo>
                              <a:lnTo>
                                <a:pt x="35719" y="85725"/>
                              </a:lnTo>
                              <a:lnTo>
                                <a:pt x="28575" y="71438"/>
                              </a:lnTo>
                              <a:lnTo>
                                <a:pt x="40481" y="47625"/>
                              </a:lnTo>
                              <a:lnTo>
                                <a:pt x="19050" y="0"/>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Arial" charset="0"/>
                          </a:endParaRPr>
                        </a:p>
                      </p:txBody>
                    </p:sp>
                  </p:grpSp>
                  <p:sp>
                    <p:nvSpPr>
                      <p:cNvPr id="106" name="Freeform 105"/>
                      <p:cNvSpPr/>
                      <p:nvPr/>
                    </p:nvSpPr>
                    <p:spPr>
                      <a:xfrm>
                        <a:off x="338703" y="5181968"/>
                        <a:ext cx="34934" cy="74557"/>
                      </a:xfrm>
                      <a:custGeom>
                        <a:avLst/>
                        <a:gdLst>
                          <a:gd name="connsiteX0" fmla="*/ 0 w 35718"/>
                          <a:gd name="connsiteY0" fmla="*/ 0 h 73819"/>
                          <a:gd name="connsiteX1" fmla="*/ 2381 w 35718"/>
                          <a:gd name="connsiteY1" fmla="*/ 66675 h 73819"/>
                          <a:gd name="connsiteX2" fmla="*/ 28575 w 35718"/>
                          <a:gd name="connsiteY2" fmla="*/ 73819 h 73819"/>
                          <a:gd name="connsiteX3" fmla="*/ 35718 w 35718"/>
                          <a:gd name="connsiteY3" fmla="*/ 40482 h 73819"/>
                          <a:gd name="connsiteX4" fmla="*/ 0 w 35718"/>
                          <a:gd name="connsiteY4" fmla="*/ 0 h 73819"/>
                          <a:gd name="connsiteX0" fmla="*/ 0 w 35718"/>
                          <a:gd name="connsiteY0" fmla="*/ 0 h 73819"/>
                          <a:gd name="connsiteX1" fmla="*/ 2381 w 35718"/>
                          <a:gd name="connsiteY1" fmla="*/ 66675 h 73819"/>
                          <a:gd name="connsiteX2" fmla="*/ 28575 w 35718"/>
                          <a:gd name="connsiteY2" fmla="*/ 73819 h 73819"/>
                          <a:gd name="connsiteX3" fmla="*/ 35718 w 35718"/>
                          <a:gd name="connsiteY3" fmla="*/ 40482 h 73819"/>
                          <a:gd name="connsiteX4" fmla="*/ 16668 w 35718"/>
                          <a:gd name="connsiteY4" fmla="*/ 16669 h 73819"/>
                          <a:gd name="connsiteX5" fmla="*/ 0 w 35718"/>
                          <a:gd name="connsiteY5" fmla="*/ 0 h 73819"/>
                          <a:gd name="connsiteX0" fmla="*/ 0 w 35718"/>
                          <a:gd name="connsiteY0" fmla="*/ 0 h 73819"/>
                          <a:gd name="connsiteX1" fmla="*/ 2381 w 35718"/>
                          <a:gd name="connsiteY1" fmla="*/ 66675 h 73819"/>
                          <a:gd name="connsiteX2" fmla="*/ 28575 w 35718"/>
                          <a:gd name="connsiteY2" fmla="*/ 73819 h 73819"/>
                          <a:gd name="connsiteX3" fmla="*/ 35718 w 35718"/>
                          <a:gd name="connsiteY3" fmla="*/ 40482 h 73819"/>
                          <a:gd name="connsiteX4" fmla="*/ 16668 w 35718"/>
                          <a:gd name="connsiteY4" fmla="*/ 9525 h 73819"/>
                          <a:gd name="connsiteX5" fmla="*/ 0 w 35718"/>
                          <a:gd name="connsiteY5" fmla="*/ 0 h 7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8" h="73819">
                            <a:moveTo>
                              <a:pt x="0" y="0"/>
                            </a:moveTo>
                            <a:cubicBezTo>
                              <a:pt x="794" y="22225"/>
                              <a:pt x="1587" y="44450"/>
                              <a:pt x="2381" y="66675"/>
                            </a:cubicBezTo>
                            <a:lnTo>
                              <a:pt x="28575" y="73819"/>
                            </a:lnTo>
                            <a:lnTo>
                              <a:pt x="35718" y="40482"/>
                            </a:lnTo>
                            <a:lnTo>
                              <a:pt x="16668" y="9525"/>
                            </a:lnTo>
                            <a:lnTo>
                              <a:pt x="0" y="0"/>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Arial" charset="0"/>
                        </a:endParaRPr>
                      </a:p>
                    </p:txBody>
                  </p:sp>
                </p:grpSp>
                <p:sp>
                  <p:nvSpPr>
                    <p:cNvPr id="104" name="Freeform 103"/>
                    <p:cNvSpPr/>
                    <p:nvPr/>
                  </p:nvSpPr>
                  <p:spPr>
                    <a:xfrm>
                      <a:off x="505331" y="5741523"/>
                      <a:ext cx="130208" cy="71384"/>
                    </a:xfrm>
                    <a:custGeom>
                      <a:avLst/>
                      <a:gdLst>
                        <a:gd name="connsiteX0" fmla="*/ 0 w 130969"/>
                        <a:gd name="connsiteY0" fmla="*/ 7144 h 71438"/>
                        <a:gd name="connsiteX1" fmla="*/ 2381 w 130969"/>
                        <a:gd name="connsiteY1" fmla="*/ 66675 h 71438"/>
                        <a:gd name="connsiteX2" fmla="*/ 19050 w 130969"/>
                        <a:gd name="connsiteY2" fmla="*/ 71438 h 71438"/>
                        <a:gd name="connsiteX3" fmla="*/ 33338 w 130969"/>
                        <a:gd name="connsiteY3" fmla="*/ 61913 h 71438"/>
                        <a:gd name="connsiteX4" fmla="*/ 54769 w 130969"/>
                        <a:gd name="connsiteY4" fmla="*/ 71438 h 71438"/>
                        <a:gd name="connsiteX5" fmla="*/ 69056 w 130969"/>
                        <a:gd name="connsiteY5" fmla="*/ 69056 h 71438"/>
                        <a:gd name="connsiteX6" fmla="*/ 88106 w 130969"/>
                        <a:gd name="connsiteY6" fmla="*/ 61913 h 71438"/>
                        <a:gd name="connsiteX7" fmla="*/ 92869 w 130969"/>
                        <a:gd name="connsiteY7" fmla="*/ 42863 h 71438"/>
                        <a:gd name="connsiteX8" fmla="*/ 76200 w 130969"/>
                        <a:gd name="connsiteY8" fmla="*/ 30956 h 71438"/>
                        <a:gd name="connsiteX9" fmla="*/ 107156 w 130969"/>
                        <a:gd name="connsiteY9" fmla="*/ 16669 h 71438"/>
                        <a:gd name="connsiteX10" fmla="*/ 128588 w 130969"/>
                        <a:gd name="connsiteY10" fmla="*/ 45244 h 71438"/>
                        <a:gd name="connsiteX11" fmla="*/ 130969 w 130969"/>
                        <a:gd name="connsiteY11" fmla="*/ 30956 h 71438"/>
                        <a:gd name="connsiteX12" fmla="*/ 116681 w 130969"/>
                        <a:gd name="connsiteY12" fmla="*/ 7144 h 71438"/>
                        <a:gd name="connsiteX13" fmla="*/ 88106 w 130969"/>
                        <a:gd name="connsiteY13" fmla="*/ 0 h 71438"/>
                        <a:gd name="connsiteX14" fmla="*/ 66675 w 130969"/>
                        <a:gd name="connsiteY14" fmla="*/ 21431 h 71438"/>
                        <a:gd name="connsiteX15" fmla="*/ 52388 w 130969"/>
                        <a:gd name="connsiteY15" fmla="*/ 16669 h 71438"/>
                        <a:gd name="connsiteX16" fmla="*/ 0 w 130969"/>
                        <a:gd name="connsiteY16" fmla="*/ 7144 h 71438"/>
                        <a:gd name="connsiteX0" fmla="*/ 0 w 130969"/>
                        <a:gd name="connsiteY0" fmla="*/ 7144 h 71438"/>
                        <a:gd name="connsiteX1" fmla="*/ 2381 w 130969"/>
                        <a:gd name="connsiteY1" fmla="*/ 66675 h 71438"/>
                        <a:gd name="connsiteX2" fmla="*/ 19050 w 130969"/>
                        <a:gd name="connsiteY2" fmla="*/ 71438 h 71438"/>
                        <a:gd name="connsiteX3" fmla="*/ 33338 w 130969"/>
                        <a:gd name="connsiteY3" fmla="*/ 61913 h 71438"/>
                        <a:gd name="connsiteX4" fmla="*/ 54769 w 130969"/>
                        <a:gd name="connsiteY4" fmla="*/ 71438 h 71438"/>
                        <a:gd name="connsiteX5" fmla="*/ 69056 w 130969"/>
                        <a:gd name="connsiteY5" fmla="*/ 69056 h 71438"/>
                        <a:gd name="connsiteX6" fmla="*/ 88106 w 130969"/>
                        <a:gd name="connsiteY6" fmla="*/ 61913 h 71438"/>
                        <a:gd name="connsiteX7" fmla="*/ 92869 w 130969"/>
                        <a:gd name="connsiteY7" fmla="*/ 42863 h 71438"/>
                        <a:gd name="connsiteX8" fmla="*/ 76200 w 130969"/>
                        <a:gd name="connsiteY8" fmla="*/ 30956 h 71438"/>
                        <a:gd name="connsiteX9" fmla="*/ 107156 w 130969"/>
                        <a:gd name="connsiteY9" fmla="*/ 16669 h 71438"/>
                        <a:gd name="connsiteX10" fmla="*/ 128588 w 130969"/>
                        <a:gd name="connsiteY10" fmla="*/ 45244 h 71438"/>
                        <a:gd name="connsiteX11" fmla="*/ 130969 w 130969"/>
                        <a:gd name="connsiteY11" fmla="*/ 30956 h 71438"/>
                        <a:gd name="connsiteX12" fmla="*/ 116681 w 130969"/>
                        <a:gd name="connsiteY12" fmla="*/ 7144 h 71438"/>
                        <a:gd name="connsiteX13" fmla="*/ 88106 w 130969"/>
                        <a:gd name="connsiteY13" fmla="*/ 0 h 71438"/>
                        <a:gd name="connsiteX14" fmla="*/ 66675 w 130969"/>
                        <a:gd name="connsiteY14" fmla="*/ 21431 h 71438"/>
                        <a:gd name="connsiteX15" fmla="*/ 52388 w 130969"/>
                        <a:gd name="connsiteY15" fmla="*/ 16669 h 71438"/>
                        <a:gd name="connsiteX16" fmla="*/ 28575 w 130969"/>
                        <a:gd name="connsiteY16" fmla="*/ 14288 h 71438"/>
                        <a:gd name="connsiteX17" fmla="*/ 0 w 130969"/>
                        <a:gd name="connsiteY17" fmla="*/ 7144 h 7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0969" h="71438">
                          <a:moveTo>
                            <a:pt x="0" y="7144"/>
                          </a:moveTo>
                          <a:cubicBezTo>
                            <a:pt x="794" y="26988"/>
                            <a:pt x="1587" y="46831"/>
                            <a:pt x="2381" y="66675"/>
                          </a:cubicBezTo>
                          <a:lnTo>
                            <a:pt x="19050" y="71438"/>
                          </a:lnTo>
                          <a:lnTo>
                            <a:pt x="33338" y="61913"/>
                          </a:lnTo>
                          <a:lnTo>
                            <a:pt x="54769" y="71438"/>
                          </a:lnTo>
                          <a:lnTo>
                            <a:pt x="69056" y="69056"/>
                          </a:lnTo>
                          <a:lnTo>
                            <a:pt x="88106" y="61913"/>
                          </a:lnTo>
                          <a:lnTo>
                            <a:pt x="92869" y="42863"/>
                          </a:lnTo>
                          <a:lnTo>
                            <a:pt x="76200" y="30956"/>
                          </a:lnTo>
                          <a:lnTo>
                            <a:pt x="107156" y="16669"/>
                          </a:lnTo>
                          <a:lnTo>
                            <a:pt x="128588" y="45244"/>
                          </a:lnTo>
                          <a:lnTo>
                            <a:pt x="130969" y="30956"/>
                          </a:lnTo>
                          <a:lnTo>
                            <a:pt x="116681" y="7144"/>
                          </a:lnTo>
                          <a:lnTo>
                            <a:pt x="88106" y="0"/>
                          </a:lnTo>
                          <a:lnTo>
                            <a:pt x="66675" y="21431"/>
                          </a:lnTo>
                          <a:lnTo>
                            <a:pt x="52388" y="16669"/>
                          </a:lnTo>
                          <a:lnTo>
                            <a:pt x="28575" y="14288"/>
                          </a:lnTo>
                          <a:lnTo>
                            <a:pt x="0" y="7144"/>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Arial" charset="0"/>
                      </a:endParaRPr>
                    </a:p>
                  </p:txBody>
                </p:sp>
              </p:grpSp>
              <p:sp>
                <p:nvSpPr>
                  <p:cNvPr id="102" name="Freeform 3121"/>
                  <p:cNvSpPr/>
                  <p:nvPr/>
                </p:nvSpPr>
                <p:spPr>
                  <a:xfrm>
                    <a:off x="1209235" y="6088923"/>
                    <a:ext cx="142911" cy="461617"/>
                  </a:xfrm>
                  <a:custGeom>
                    <a:avLst/>
                    <a:gdLst>
                      <a:gd name="connsiteX0" fmla="*/ 0 w 142875"/>
                      <a:gd name="connsiteY0" fmla="*/ 9525 h 461963"/>
                      <a:gd name="connsiteX1" fmla="*/ 21431 w 142875"/>
                      <a:gd name="connsiteY1" fmla="*/ 14288 h 461963"/>
                      <a:gd name="connsiteX2" fmla="*/ 61913 w 142875"/>
                      <a:gd name="connsiteY2" fmla="*/ 0 h 461963"/>
                      <a:gd name="connsiteX3" fmla="*/ 78581 w 142875"/>
                      <a:gd name="connsiteY3" fmla="*/ 35719 h 461963"/>
                      <a:gd name="connsiteX4" fmla="*/ 83344 w 142875"/>
                      <a:gd name="connsiteY4" fmla="*/ 73819 h 461963"/>
                      <a:gd name="connsiteX5" fmla="*/ 92869 w 142875"/>
                      <a:gd name="connsiteY5" fmla="*/ 252413 h 461963"/>
                      <a:gd name="connsiteX6" fmla="*/ 92869 w 142875"/>
                      <a:gd name="connsiteY6" fmla="*/ 273844 h 461963"/>
                      <a:gd name="connsiteX7" fmla="*/ 92869 w 142875"/>
                      <a:gd name="connsiteY7" fmla="*/ 302419 h 461963"/>
                      <a:gd name="connsiteX8" fmla="*/ 142875 w 142875"/>
                      <a:gd name="connsiteY8" fmla="*/ 385763 h 461963"/>
                      <a:gd name="connsiteX9" fmla="*/ 111919 w 142875"/>
                      <a:gd name="connsiteY9" fmla="*/ 438150 h 461963"/>
                      <a:gd name="connsiteX10" fmla="*/ 61913 w 142875"/>
                      <a:gd name="connsiteY10" fmla="*/ 461963 h 461963"/>
                      <a:gd name="connsiteX11" fmla="*/ 88106 w 142875"/>
                      <a:gd name="connsiteY11" fmla="*/ 419100 h 461963"/>
                      <a:gd name="connsiteX12" fmla="*/ 104775 w 142875"/>
                      <a:gd name="connsiteY12" fmla="*/ 352425 h 461963"/>
                      <a:gd name="connsiteX13" fmla="*/ 83344 w 142875"/>
                      <a:gd name="connsiteY13" fmla="*/ 335757 h 461963"/>
                      <a:gd name="connsiteX14" fmla="*/ 76200 w 142875"/>
                      <a:gd name="connsiteY14" fmla="*/ 297657 h 461963"/>
                      <a:gd name="connsiteX15" fmla="*/ 80963 w 142875"/>
                      <a:gd name="connsiteY15" fmla="*/ 271463 h 461963"/>
                      <a:gd name="connsiteX16" fmla="*/ 69056 w 142875"/>
                      <a:gd name="connsiteY16" fmla="*/ 261938 h 461963"/>
                      <a:gd name="connsiteX17" fmla="*/ 73819 w 142875"/>
                      <a:gd name="connsiteY17" fmla="*/ 230982 h 461963"/>
                      <a:gd name="connsiteX18" fmla="*/ 64294 w 142875"/>
                      <a:gd name="connsiteY18" fmla="*/ 230982 h 461963"/>
                      <a:gd name="connsiteX19" fmla="*/ 69056 w 142875"/>
                      <a:gd name="connsiteY19" fmla="*/ 200025 h 461963"/>
                      <a:gd name="connsiteX20" fmla="*/ 76200 w 142875"/>
                      <a:gd name="connsiteY20" fmla="*/ 190500 h 461963"/>
                      <a:gd name="connsiteX21" fmla="*/ 61913 w 142875"/>
                      <a:gd name="connsiteY21" fmla="*/ 145257 h 461963"/>
                      <a:gd name="connsiteX22" fmla="*/ 54769 w 142875"/>
                      <a:gd name="connsiteY22" fmla="*/ 97632 h 461963"/>
                      <a:gd name="connsiteX23" fmla="*/ 59531 w 142875"/>
                      <a:gd name="connsiteY23" fmla="*/ 61913 h 461963"/>
                      <a:gd name="connsiteX24" fmla="*/ 50006 w 142875"/>
                      <a:gd name="connsiteY24" fmla="*/ 26194 h 461963"/>
                      <a:gd name="connsiteX25" fmla="*/ 0 w 142875"/>
                      <a:gd name="connsiteY25" fmla="*/ 9525 h 46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875" h="461963">
                        <a:moveTo>
                          <a:pt x="0" y="9525"/>
                        </a:moveTo>
                        <a:lnTo>
                          <a:pt x="21431" y="14288"/>
                        </a:lnTo>
                        <a:lnTo>
                          <a:pt x="61913" y="0"/>
                        </a:lnTo>
                        <a:lnTo>
                          <a:pt x="78581" y="35719"/>
                        </a:lnTo>
                        <a:lnTo>
                          <a:pt x="83344" y="73819"/>
                        </a:lnTo>
                        <a:lnTo>
                          <a:pt x="92869" y="252413"/>
                        </a:lnTo>
                        <a:lnTo>
                          <a:pt x="92869" y="273844"/>
                        </a:lnTo>
                        <a:lnTo>
                          <a:pt x="92869" y="302419"/>
                        </a:lnTo>
                        <a:lnTo>
                          <a:pt x="142875" y="385763"/>
                        </a:lnTo>
                        <a:lnTo>
                          <a:pt x="111919" y="438150"/>
                        </a:lnTo>
                        <a:lnTo>
                          <a:pt x="61913" y="461963"/>
                        </a:lnTo>
                        <a:lnTo>
                          <a:pt x="88106" y="419100"/>
                        </a:lnTo>
                        <a:lnTo>
                          <a:pt x="104775" y="352425"/>
                        </a:lnTo>
                        <a:lnTo>
                          <a:pt x="83344" y="335757"/>
                        </a:lnTo>
                        <a:lnTo>
                          <a:pt x="76200" y="297657"/>
                        </a:lnTo>
                        <a:lnTo>
                          <a:pt x="80963" y="271463"/>
                        </a:lnTo>
                        <a:lnTo>
                          <a:pt x="69056" y="261938"/>
                        </a:lnTo>
                        <a:lnTo>
                          <a:pt x="73819" y="230982"/>
                        </a:lnTo>
                        <a:lnTo>
                          <a:pt x="64294" y="230982"/>
                        </a:lnTo>
                        <a:lnTo>
                          <a:pt x="69056" y="200025"/>
                        </a:lnTo>
                        <a:lnTo>
                          <a:pt x="76200" y="190500"/>
                        </a:lnTo>
                        <a:lnTo>
                          <a:pt x="61913" y="145257"/>
                        </a:lnTo>
                        <a:lnTo>
                          <a:pt x="54769" y="97632"/>
                        </a:lnTo>
                        <a:lnTo>
                          <a:pt x="59531" y="61913"/>
                        </a:lnTo>
                        <a:lnTo>
                          <a:pt x="50006" y="26194"/>
                        </a:lnTo>
                        <a:lnTo>
                          <a:pt x="0" y="9525"/>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Arial" charset="0"/>
                    </a:endParaRPr>
                  </a:p>
                </p:txBody>
              </p:sp>
            </p:grpSp>
            <p:sp>
              <p:nvSpPr>
                <p:cNvPr id="100" name="Freeform 3123"/>
                <p:cNvSpPr/>
                <p:nvPr/>
              </p:nvSpPr>
              <p:spPr>
                <a:xfrm>
                  <a:off x="1168666" y="6112387"/>
                  <a:ext cx="100037" cy="190357"/>
                </a:xfrm>
                <a:custGeom>
                  <a:avLst/>
                  <a:gdLst>
                    <a:gd name="connsiteX0" fmla="*/ 38100 w 100012"/>
                    <a:gd name="connsiteY0" fmla="*/ 0 h 190500"/>
                    <a:gd name="connsiteX1" fmla="*/ 52387 w 100012"/>
                    <a:gd name="connsiteY1" fmla="*/ 80962 h 190500"/>
                    <a:gd name="connsiteX2" fmla="*/ 33337 w 100012"/>
                    <a:gd name="connsiteY2" fmla="*/ 78581 h 190500"/>
                    <a:gd name="connsiteX3" fmla="*/ 7144 w 100012"/>
                    <a:gd name="connsiteY3" fmla="*/ 78581 h 190500"/>
                    <a:gd name="connsiteX4" fmla="*/ 0 w 100012"/>
                    <a:gd name="connsiteY4" fmla="*/ 109537 h 190500"/>
                    <a:gd name="connsiteX5" fmla="*/ 0 w 100012"/>
                    <a:gd name="connsiteY5" fmla="*/ 145256 h 190500"/>
                    <a:gd name="connsiteX6" fmla="*/ 21431 w 100012"/>
                    <a:gd name="connsiteY6" fmla="*/ 142875 h 190500"/>
                    <a:gd name="connsiteX7" fmla="*/ 38100 w 100012"/>
                    <a:gd name="connsiteY7" fmla="*/ 119062 h 190500"/>
                    <a:gd name="connsiteX8" fmla="*/ 54769 w 100012"/>
                    <a:gd name="connsiteY8" fmla="*/ 107156 h 190500"/>
                    <a:gd name="connsiteX9" fmla="*/ 73819 w 100012"/>
                    <a:gd name="connsiteY9" fmla="*/ 145256 h 190500"/>
                    <a:gd name="connsiteX10" fmla="*/ 50006 w 100012"/>
                    <a:gd name="connsiteY10" fmla="*/ 190500 h 190500"/>
                    <a:gd name="connsiteX11" fmla="*/ 88106 w 100012"/>
                    <a:gd name="connsiteY11" fmla="*/ 169069 h 190500"/>
                    <a:gd name="connsiteX12" fmla="*/ 100012 w 100012"/>
                    <a:gd name="connsiteY12" fmla="*/ 147637 h 190500"/>
                    <a:gd name="connsiteX13" fmla="*/ 88106 w 100012"/>
                    <a:gd name="connsiteY13" fmla="*/ 95250 h 190500"/>
                    <a:gd name="connsiteX14" fmla="*/ 76200 w 100012"/>
                    <a:gd name="connsiteY14" fmla="*/ 59531 h 190500"/>
                    <a:gd name="connsiteX15" fmla="*/ 38100 w 100012"/>
                    <a:gd name="connsiteY15"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12" h="190500">
                      <a:moveTo>
                        <a:pt x="38100" y="0"/>
                      </a:moveTo>
                      <a:lnTo>
                        <a:pt x="52387" y="80962"/>
                      </a:lnTo>
                      <a:lnTo>
                        <a:pt x="33337" y="78581"/>
                      </a:lnTo>
                      <a:lnTo>
                        <a:pt x="7144" y="78581"/>
                      </a:lnTo>
                      <a:lnTo>
                        <a:pt x="0" y="109537"/>
                      </a:lnTo>
                      <a:lnTo>
                        <a:pt x="0" y="145256"/>
                      </a:lnTo>
                      <a:lnTo>
                        <a:pt x="21431" y="142875"/>
                      </a:lnTo>
                      <a:lnTo>
                        <a:pt x="38100" y="119062"/>
                      </a:lnTo>
                      <a:lnTo>
                        <a:pt x="54769" y="107156"/>
                      </a:lnTo>
                      <a:lnTo>
                        <a:pt x="73819" y="145256"/>
                      </a:lnTo>
                      <a:lnTo>
                        <a:pt x="50006" y="190500"/>
                      </a:lnTo>
                      <a:lnTo>
                        <a:pt x="88106" y="169069"/>
                      </a:lnTo>
                      <a:lnTo>
                        <a:pt x="100012" y="147637"/>
                      </a:lnTo>
                      <a:lnTo>
                        <a:pt x="88106" y="95250"/>
                      </a:lnTo>
                      <a:lnTo>
                        <a:pt x="76200" y="59531"/>
                      </a:lnTo>
                      <a:lnTo>
                        <a:pt x="38100" y="0"/>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Arial" charset="0"/>
                  </a:endParaRPr>
                </a:p>
              </p:txBody>
            </p:sp>
          </p:grpSp>
          <p:sp>
            <p:nvSpPr>
              <p:cNvPr id="98" name="Freeform 3125"/>
              <p:cNvSpPr/>
              <p:nvPr/>
            </p:nvSpPr>
            <p:spPr>
              <a:xfrm>
                <a:off x="1154211" y="6260437"/>
                <a:ext cx="46049" cy="85661"/>
              </a:xfrm>
              <a:custGeom>
                <a:avLst/>
                <a:gdLst>
                  <a:gd name="connsiteX0" fmla="*/ 23813 w 45244"/>
                  <a:gd name="connsiteY0" fmla="*/ 0 h 85725"/>
                  <a:gd name="connsiteX1" fmla="*/ 0 w 45244"/>
                  <a:gd name="connsiteY1" fmla="*/ 52387 h 85725"/>
                  <a:gd name="connsiteX2" fmla="*/ 26194 w 45244"/>
                  <a:gd name="connsiteY2" fmla="*/ 85725 h 85725"/>
                  <a:gd name="connsiteX3" fmla="*/ 45244 w 45244"/>
                  <a:gd name="connsiteY3" fmla="*/ 61912 h 85725"/>
                  <a:gd name="connsiteX4" fmla="*/ 23813 w 45244"/>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44" h="85725">
                    <a:moveTo>
                      <a:pt x="23813" y="0"/>
                    </a:moveTo>
                    <a:lnTo>
                      <a:pt x="0" y="52387"/>
                    </a:lnTo>
                    <a:lnTo>
                      <a:pt x="26194" y="85725"/>
                    </a:lnTo>
                    <a:lnTo>
                      <a:pt x="45244" y="61912"/>
                    </a:lnTo>
                    <a:lnTo>
                      <a:pt x="23813" y="0"/>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Arial" charset="0"/>
                </a:endParaRPr>
              </a:p>
            </p:txBody>
          </p:sp>
        </p:grpSp>
        <p:sp>
          <p:nvSpPr>
            <p:cNvPr id="96" name="Freeform 3128"/>
            <p:cNvSpPr/>
            <p:nvPr/>
          </p:nvSpPr>
          <p:spPr>
            <a:xfrm>
              <a:off x="1201207" y="6397753"/>
              <a:ext cx="41285" cy="130078"/>
            </a:xfrm>
            <a:custGeom>
              <a:avLst/>
              <a:gdLst>
                <a:gd name="connsiteX0" fmla="*/ 25638 w 34184"/>
                <a:gd name="connsiteY0" fmla="*/ 0 h 131036"/>
                <a:gd name="connsiteX1" fmla="*/ 0 w 34184"/>
                <a:gd name="connsiteY1" fmla="*/ 62670 h 131036"/>
                <a:gd name="connsiteX2" fmla="*/ 8546 w 34184"/>
                <a:gd name="connsiteY2" fmla="*/ 94004 h 131036"/>
                <a:gd name="connsiteX3" fmla="*/ 8546 w 34184"/>
                <a:gd name="connsiteY3" fmla="*/ 125339 h 131036"/>
                <a:gd name="connsiteX4" fmla="*/ 25638 w 34184"/>
                <a:gd name="connsiteY4" fmla="*/ 131036 h 131036"/>
                <a:gd name="connsiteX5" fmla="*/ 34184 w 34184"/>
                <a:gd name="connsiteY5" fmla="*/ 102550 h 131036"/>
                <a:gd name="connsiteX6" fmla="*/ 25638 w 34184"/>
                <a:gd name="connsiteY6" fmla="*/ 94004 h 131036"/>
                <a:gd name="connsiteX7" fmla="*/ 34184 w 34184"/>
                <a:gd name="connsiteY7" fmla="*/ 71215 h 131036"/>
                <a:gd name="connsiteX8" fmla="*/ 25638 w 34184"/>
                <a:gd name="connsiteY8" fmla="*/ 54124 h 131036"/>
                <a:gd name="connsiteX9" fmla="*/ 25638 w 34184"/>
                <a:gd name="connsiteY9" fmla="*/ 0 h 131036"/>
                <a:gd name="connsiteX0" fmla="*/ 25638 w 34184"/>
                <a:gd name="connsiteY0" fmla="*/ 0 h 131036"/>
                <a:gd name="connsiteX1" fmla="*/ 0 w 34184"/>
                <a:gd name="connsiteY1" fmla="*/ 62670 h 131036"/>
                <a:gd name="connsiteX2" fmla="*/ 8546 w 34184"/>
                <a:gd name="connsiteY2" fmla="*/ 94004 h 131036"/>
                <a:gd name="connsiteX3" fmla="*/ 8546 w 34184"/>
                <a:gd name="connsiteY3" fmla="*/ 125339 h 131036"/>
                <a:gd name="connsiteX4" fmla="*/ 25638 w 34184"/>
                <a:gd name="connsiteY4" fmla="*/ 131036 h 131036"/>
                <a:gd name="connsiteX5" fmla="*/ 34184 w 34184"/>
                <a:gd name="connsiteY5" fmla="*/ 102550 h 131036"/>
                <a:gd name="connsiteX6" fmla="*/ 25638 w 34184"/>
                <a:gd name="connsiteY6" fmla="*/ 94004 h 131036"/>
                <a:gd name="connsiteX7" fmla="*/ 34184 w 34184"/>
                <a:gd name="connsiteY7" fmla="*/ 71215 h 131036"/>
                <a:gd name="connsiteX8" fmla="*/ 25638 w 34184"/>
                <a:gd name="connsiteY8" fmla="*/ 54124 h 131036"/>
                <a:gd name="connsiteX9" fmla="*/ 25638 w 34184"/>
                <a:gd name="connsiteY9" fmla="*/ 37032 h 131036"/>
                <a:gd name="connsiteX10" fmla="*/ 25638 w 34184"/>
                <a:gd name="connsiteY10" fmla="*/ 0 h 131036"/>
                <a:gd name="connsiteX0" fmla="*/ 25638 w 34184"/>
                <a:gd name="connsiteY0" fmla="*/ 0 h 131036"/>
                <a:gd name="connsiteX1" fmla="*/ 0 w 34184"/>
                <a:gd name="connsiteY1" fmla="*/ 62670 h 131036"/>
                <a:gd name="connsiteX2" fmla="*/ 8546 w 34184"/>
                <a:gd name="connsiteY2" fmla="*/ 94004 h 131036"/>
                <a:gd name="connsiteX3" fmla="*/ 8546 w 34184"/>
                <a:gd name="connsiteY3" fmla="*/ 125339 h 131036"/>
                <a:gd name="connsiteX4" fmla="*/ 25638 w 34184"/>
                <a:gd name="connsiteY4" fmla="*/ 131036 h 131036"/>
                <a:gd name="connsiteX5" fmla="*/ 34184 w 34184"/>
                <a:gd name="connsiteY5" fmla="*/ 102550 h 131036"/>
                <a:gd name="connsiteX6" fmla="*/ 25638 w 34184"/>
                <a:gd name="connsiteY6" fmla="*/ 94004 h 131036"/>
                <a:gd name="connsiteX7" fmla="*/ 34184 w 34184"/>
                <a:gd name="connsiteY7" fmla="*/ 71215 h 131036"/>
                <a:gd name="connsiteX8" fmla="*/ 25638 w 34184"/>
                <a:gd name="connsiteY8" fmla="*/ 54124 h 131036"/>
                <a:gd name="connsiteX9" fmla="*/ 25638 w 34184"/>
                <a:gd name="connsiteY9" fmla="*/ 37032 h 131036"/>
                <a:gd name="connsiteX10" fmla="*/ 25638 w 34184"/>
                <a:gd name="connsiteY10" fmla="*/ 0 h 131036"/>
                <a:gd name="connsiteX0" fmla="*/ 25638 w 41339"/>
                <a:gd name="connsiteY0" fmla="*/ 0 h 131036"/>
                <a:gd name="connsiteX1" fmla="*/ 0 w 41339"/>
                <a:gd name="connsiteY1" fmla="*/ 62670 h 131036"/>
                <a:gd name="connsiteX2" fmla="*/ 8546 w 41339"/>
                <a:gd name="connsiteY2" fmla="*/ 94004 h 131036"/>
                <a:gd name="connsiteX3" fmla="*/ 8546 w 41339"/>
                <a:gd name="connsiteY3" fmla="*/ 125339 h 131036"/>
                <a:gd name="connsiteX4" fmla="*/ 25638 w 41339"/>
                <a:gd name="connsiteY4" fmla="*/ 131036 h 131036"/>
                <a:gd name="connsiteX5" fmla="*/ 34184 w 41339"/>
                <a:gd name="connsiteY5" fmla="*/ 102550 h 131036"/>
                <a:gd name="connsiteX6" fmla="*/ 25638 w 41339"/>
                <a:gd name="connsiteY6" fmla="*/ 94004 h 131036"/>
                <a:gd name="connsiteX7" fmla="*/ 34184 w 41339"/>
                <a:gd name="connsiteY7" fmla="*/ 71215 h 131036"/>
                <a:gd name="connsiteX8" fmla="*/ 25638 w 41339"/>
                <a:gd name="connsiteY8" fmla="*/ 54124 h 131036"/>
                <a:gd name="connsiteX9" fmla="*/ 37032 w 41339"/>
                <a:gd name="connsiteY9" fmla="*/ 37032 h 131036"/>
                <a:gd name="connsiteX10" fmla="*/ 25638 w 41339"/>
                <a:gd name="connsiteY10" fmla="*/ 0 h 1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339" h="131036">
                  <a:moveTo>
                    <a:pt x="25638" y="0"/>
                  </a:moveTo>
                  <a:lnTo>
                    <a:pt x="0" y="62670"/>
                  </a:lnTo>
                  <a:lnTo>
                    <a:pt x="8546" y="94004"/>
                  </a:lnTo>
                  <a:lnTo>
                    <a:pt x="8546" y="125339"/>
                  </a:lnTo>
                  <a:lnTo>
                    <a:pt x="25638" y="131036"/>
                  </a:lnTo>
                  <a:lnTo>
                    <a:pt x="34184" y="102550"/>
                  </a:lnTo>
                  <a:lnTo>
                    <a:pt x="25638" y="94004"/>
                  </a:lnTo>
                  <a:lnTo>
                    <a:pt x="34184" y="71215"/>
                  </a:lnTo>
                  <a:lnTo>
                    <a:pt x="25638" y="54124"/>
                  </a:lnTo>
                  <a:cubicBezTo>
                    <a:pt x="25638" y="48427"/>
                    <a:pt x="51275" y="17091"/>
                    <a:pt x="37032" y="37032"/>
                  </a:cubicBezTo>
                  <a:lnTo>
                    <a:pt x="25638" y="0"/>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Arial" charset="0"/>
              </a:endParaRPr>
            </a:p>
          </p:txBody>
        </p:sp>
      </p:grpSp>
      <p:grpSp>
        <p:nvGrpSpPr>
          <p:cNvPr id="109" name="Group 108"/>
          <p:cNvGrpSpPr>
            <a:grpSpLocks/>
          </p:cNvGrpSpPr>
          <p:nvPr/>
        </p:nvGrpSpPr>
        <p:grpSpPr bwMode="auto">
          <a:xfrm>
            <a:off x="3276601" y="4397105"/>
            <a:ext cx="914400" cy="527944"/>
            <a:chOff x="2217965" y="5874544"/>
            <a:chExt cx="1375341" cy="795337"/>
          </a:xfrm>
          <a:solidFill>
            <a:schemeClr val="accent2"/>
          </a:solidFill>
        </p:grpSpPr>
        <p:sp>
          <p:nvSpPr>
            <p:cNvPr id="110" name="Freeform 109"/>
            <p:cNvSpPr/>
            <p:nvPr/>
          </p:nvSpPr>
          <p:spPr>
            <a:xfrm>
              <a:off x="3283616" y="6302435"/>
              <a:ext cx="309690" cy="367446"/>
            </a:xfrm>
            <a:custGeom>
              <a:avLst/>
              <a:gdLst>
                <a:gd name="connsiteX0" fmla="*/ 23812 w 309562"/>
                <a:gd name="connsiteY0" fmla="*/ 0 h 366712"/>
                <a:gd name="connsiteX1" fmla="*/ 50006 w 309562"/>
                <a:gd name="connsiteY1" fmla="*/ 73819 h 366712"/>
                <a:gd name="connsiteX2" fmla="*/ 14287 w 309562"/>
                <a:gd name="connsiteY2" fmla="*/ 126206 h 366712"/>
                <a:gd name="connsiteX3" fmla="*/ 0 w 309562"/>
                <a:gd name="connsiteY3" fmla="*/ 152400 h 366712"/>
                <a:gd name="connsiteX4" fmla="*/ 30956 w 309562"/>
                <a:gd name="connsiteY4" fmla="*/ 195262 h 366712"/>
                <a:gd name="connsiteX5" fmla="*/ 47625 w 309562"/>
                <a:gd name="connsiteY5" fmla="*/ 233362 h 366712"/>
                <a:gd name="connsiteX6" fmla="*/ 61912 w 309562"/>
                <a:gd name="connsiteY6" fmla="*/ 273844 h 366712"/>
                <a:gd name="connsiteX7" fmla="*/ 57150 w 309562"/>
                <a:gd name="connsiteY7" fmla="*/ 333375 h 366712"/>
                <a:gd name="connsiteX8" fmla="*/ 133350 w 309562"/>
                <a:gd name="connsiteY8" fmla="*/ 366712 h 366712"/>
                <a:gd name="connsiteX9" fmla="*/ 147637 w 309562"/>
                <a:gd name="connsiteY9" fmla="*/ 326231 h 366712"/>
                <a:gd name="connsiteX10" fmla="*/ 147637 w 309562"/>
                <a:gd name="connsiteY10" fmla="*/ 309562 h 366712"/>
                <a:gd name="connsiteX11" fmla="*/ 190500 w 309562"/>
                <a:gd name="connsiteY11" fmla="*/ 276225 h 366712"/>
                <a:gd name="connsiteX12" fmla="*/ 209550 w 309562"/>
                <a:gd name="connsiteY12" fmla="*/ 252412 h 366712"/>
                <a:gd name="connsiteX13" fmla="*/ 238125 w 309562"/>
                <a:gd name="connsiteY13" fmla="*/ 261937 h 366712"/>
                <a:gd name="connsiteX14" fmla="*/ 292894 w 309562"/>
                <a:gd name="connsiteY14" fmla="*/ 204787 h 366712"/>
                <a:gd name="connsiteX15" fmla="*/ 309562 w 309562"/>
                <a:gd name="connsiteY15" fmla="*/ 188119 h 366712"/>
                <a:gd name="connsiteX16" fmla="*/ 309562 w 309562"/>
                <a:gd name="connsiteY16" fmla="*/ 173831 h 366712"/>
                <a:gd name="connsiteX17" fmla="*/ 276225 w 309562"/>
                <a:gd name="connsiteY17" fmla="*/ 147637 h 366712"/>
                <a:gd name="connsiteX18" fmla="*/ 257175 w 309562"/>
                <a:gd name="connsiteY18" fmla="*/ 121444 h 366712"/>
                <a:gd name="connsiteX19" fmla="*/ 242887 w 309562"/>
                <a:gd name="connsiteY19" fmla="*/ 123825 h 366712"/>
                <a:gd name="connsiteX20" fmla="*/ 226219 w 309562"/>
                <a:gd name="connsiteY20" fmla="*/ 73819 h 366712"/>
                <a:gd name="connsiteX21" fmla="*/ 173831 w 309562"/>
                <a:gd name="connsiteY21" fmla="*/ 47625 h 366712"/>
                <a:gd name="connsiteX22" fmla="*/ 126206 w 309562"/>
                <a:gd name="connsiteY22" fmla="*/ 35719 h 366712"/>
                <a:gd name="connsiteX23" fmla="*/ 100012 w 309562"/>
                <a:gd name="connsiteY23" fmla="*/ 30956 h 366712"/>
                <a:gd name="connsiteX24" fmla="*/ 23812 w 309562"/>
                <a:gd name="connsiteY24" fmla="*/ 0 h 3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562" h="366712">
                  <a:moveTo>
                    <a:pt x="23812" y="0"/>
                  </a:moveTo>
                  <a:lnTo>
                    <a:pt x="50006" y="73819"/>
                  </a:lnTo>
                  <a:lnTo>
                    <a:pt x="14287" y="126206"/>
                  </a:lnTo>
                  <a:lnTo>
                    <a:pt x="0" y="152400"/>
                  </a:lnTo>
                  <a:lnTo>
                    <a:pt x="30956" y="195262"/>
                  </a:lnTo>
                  <a:lnTo>
                    <a:pt x="47625" y="233362"/>
                  </a:lnTo>
                  <a:lnTo>
                    <a:pt x="61912" y="273844"/>
                  </a:lnTo>
                  <a:lnTo>
                    <a:pt x="57150" y="333375"/>
                  </a:lnTo>
                  <a:lnTo>
                    <a:pt x="133350" y="366712"/>
                  </a:lnTo>
                  <a:lnTo>
                    <a:pt x="147637" y="326231"/>
                  </a:lnTo>
                  <a:lnTo>
                    <a:pt x="147637" y="309562"/>
                  </a:lnTo>
                  <a:lnTo>
                    <a:pt x="190500" y="276225"/>
                  </a:lnTo>
                  <a:lnTo>
                    <a:pt x="209550" y="252412"/>
                  </a:lnTo>
                  <a:lnTo>
                    <a:pt x="238125" y="261937"/>
                  </a:lnTo>
                  <a:lnTo>
                    <a:pt x="292894" y="204787"/>
                  </a:lnTo>
                  <a:lnTo>
                    <a:pt x="309562" y="188119"/>
                  </a:lnTo>
                  <a:lnTo>
                    <a:pt x="309562" y="173831"/>
                  </a:lnTo>
                  <a:lnTo>
                    <a:pt x="276225" y="147637"/>
                  </a:lnTo>
                  <a:lnTo>
                    <a:pt x="257175" y="121444"/>
                  </a:lnTo>
                  <a:lnTo>
                    <a:pt x="242887" y="123825"/>
                  </a:lnTo>
                  <a:lnTo>
                    <a:pt x="226219" y="73819"/>
                  </a:lnTo>
                  <a:lnTo>
                    <a:pt x="173831" y="47625"/>
                  </a:lnTo>
                  <a:lnTo>
                    <a:pt x="126206" y="35719"/>
                  </a:lnTo>
                  <a:lnTo>
                    <a:pt x="100012" y="30956"/>
                  </a:lnTo>
                  <a:lnTo>
                    <a:pt x="23812" y="0"/>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Arial" charset="0"/>
              </a:endParaRPr>
            </a:p>
          </p:txBody>
        </p:sp>
        <p:sp>
          <p:nvSpPr>
            <p:cNvPr id="111" name="Freeform 110"/>
            <p:cNvSpPr/>
            <p:nvPr/>
          </p:nvSpPr>
          <p:spPr>
            <a:xfrm>
              <a:off x="3097802" y="6127461"/>
              <a:ext cx="169932" cy="120891"/>
            </a:xfrm>
            <a:custGeom>
              <a:avLst/>
              <a:gdLst>
                <a:gd name="connsiteX0" fmla="*/ 78582 w 169069"/>
                <a:gd name="connsiteY0" fmla="*/ 121444 h 121444"/>
                <a:gd name="connsiteX1" fmla="*/ 54769 w 169069"/>
                <a:gd name="connsiteY1" fmla="*/ 61913 h 121444"/>
                <a:gd name="connsiteX2" fmla="*/ 23813 w 169069"/>
                <a:gd name="connsiteY2" fmla="*/ 61913 h 121444"/>
                <a:gd name="connsiteX3" fmla="*/ 0 w 169069"/>
                <a:gd name="connsiteY3" fmla="*/ 21432 h 121444"/>
                <a:gd name="connsiteX4" fmla="*/ 16669 w 169069"/>
                <a:gd name="connsiteY4" fmla="*/ 0 h 121444"/>
                <a:gd name="connsiteX5" fmla="*/ 57150 w 169069"/>
                <a:gd name="connsiteY5" fmla="*/ 23813 h 121444"/>
                <a:gd name="connsiteX6" fmla="*/ 102394 w 169069"/>
                <a:gd name="connsiteY6" fmla="*/ 14288 h 121444"/>
                <a:gd name="connsiteX7" fmla="*/ 123825 w 169069"/>
                <a:gd name="connsiteY7" fmla="*/ 28575 h 121444"/>
                <a:gd name="connsiteX8" fmla="*/ 169069 w 169069"/>
                <a:gd name="connsiteY8" fmla="*/ 47625 h 121444"/>
                <a:gd name="connsiteX9" fmla="*/ 169069 w 169069"/>
                <a:gd name="connsiteY9" fmla="*/ 71438 h 121444"/>
                <a:gd name="connsiteX10" fmla="*/ 142875 w 169069"/>
                <a:gd name="connsiteY10" fmla="*/ 95250 h 121444"/>
                <a:gd name="connsiteX11" fmla="*/ 78582 w 169069"/>
                <a:gd name="connsiteY11"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069" h="121444">
                  <a:moveTo>
                    <a:pt x="78582" y="121444"/>
                  </a:moveTo>
                  <a:lnTo>
                    <a:pt x="54769" y="61913"/>
                  </a:lnTo>
                  <a:lnTo>
                    <a:pt x="23813" y="61913"/>
                  </a:lnTo>
                  <a:lnTo>
                    <a:pt x="0" y="21432"/>
                  </a:lnTo>
                  <a:lnTo>
                    <a:pt x="16669" y="0"/>
                  </a:lnTo>
                  <a:lnTo>
                    <a:pt x="57150" y="23813"/>
                  </a:lnTo>
                  <a:lnTo>
                    <a:pt x="102394" y="14288"/>
                  </a:lnTo>
                  <a:lnTo>
                    <a:pt x="123825" y="28575"/>
                  </a:lnTo>
                  <a:lnTo>
                    <a:pt x="169069" y="47625"/>
                  </a:lnTo>
                  <a:lnTo>
                    <a:pt x="169069" y="71438"/>
                  </a:lnTo>
                  <a:lnTo>
                    <a:pt x="142875" y="95250"/>
                  </a:lnTo>
                  <a:lnTo>
                    <a:pt x="78582" y="121444"/>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Arial" charset="0"/>
              </a:endParaRPr>
            </a:p>
          </p:txBody>
        </p:sp>
        <p:sp>
          <p:nvSpPr>
            <p:cNvPr id="112" name="Freeform 111"/>
            <p:cNvSpPr/>
            <p:nvPr/>
          </p:nvSpPr>
          <p:spPr>
            <a:xfrm>
              <a:off x="2705528" y="5981119"/>
              <a:ext cx="139758" cy="127254"/>
            </a:xfrm>
            <a:custGeom>
              <a:avLst/>
              <a:gdLst>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0 w 150019"/>
                <a:gd name="connsiteY9" fmla="*/ 47625 h 119063"/>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30956 w 150019"/>
                <a:gd name="connsiteY9" fmla="*/ 23813 h 119063"/>
                <a:gd name="connsiteX10" fmla="*/ 0 w 150019"/>
                <a:gd name="connsiteY10" fmla="*/ 47625 h 119063"/>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42862 w 150019"/>
                <a:gd name="connsiteY9" fmla="*/ 54769 h 119063"/>
                <a:gd name="connsiteX10" fmla="*/ 0 w 150019"/>
                <a:gd name="connsiteY10" fmla="*/ 47625 h 119063"/>
                <a:gd name="connsiteX0" fmla="*/ 0 w 142876"/>
                <a:gd name="connsiteY0" fmla="*/ 54769 h 119063"/>
                <a:gd name="connsiteX1" fmla="*/ 45245 w 142876"/>
                <a:gd name="connsiteY1" fmla="*/ 119063 h 119063"/>
                <a:gd name="connsiteX2" fmla="*/ 85726 w 142876"/>
                <a:gd name="connsiteY2" fmla="*/ 102394 h 119063"/>
                <a:gd name="connsiteX3" fmla="*/ 130970 w 142876"/>
                <a:gd name="connsiteY3" fmla="*/ 111919 h 119063"/>
                <a:gd name="connsiteX4" fmla="*/ 140495 w 142876"/>
                <a:gd name="connsiteY4" fmla="*/ 104775 h 119063"/>
                <a:gd name="connsiteX5" fmla="*/ 142876 w 142876"/>
                <a:gd name="connsiteY5" fmla="*/ 88106 h 119063"/>
                <a:gd name="connsiteX6" fmla="*/ 109538 w 142876"/>
                <a:gd name="connsiteY6" fmla="*/ 66675 h 119063"/>
                <a:gd name="connsiteX7" fmla="*/ 92870 w 142876"/>
                <a:gd name="connsiteY7" fmla="*/ 33338 h 119063"/>
                <a:gd name="connsiteX8" fmla="*/ 59532 w 142876"/>
                <a:gd name="connsiteY8" fmla="*/ 0 h 119063"/>
                <a:gd name="connsiteX9" fmla="*/ 35719 w 142876"/>
                <a:gd name="connsiteY9" fmla="*/ 54769 h 119063"/>
                <a:gd name="connsiteX10" fmla="*/ 0 w 142876"/>
                <a:gd name="connsiteY10" fmla="*/ 54769 h 119063"/>
                <a:gd name="connsiteX0" fmla="*/ 0 w 142876"/>
                <a:gd name="connsiteY0" fmla="*/ 54769 h 119063"/>
                <a:gd name="connsiteX1" fmla="*/ 45245 w 142876"/>
                <a:gd name="connsiteY1" fmla="*/ 119063 h 119063"/>
                <a:gd name="connsiteX2" fmla="*/ 85726 w 142876"/>
                <a:gd name="connsiteY2" fmla="*/ 102394 h 119063"/>
                <a:gd name="connsiteX3" fmla="*/ 130970 w 142876"/>
                <a:gd name="connsiteY3" fmla="*/ 111919 h 119063"/>
                <a:gd name="connsiteX4" fmla="*/ 140495 w 142876"/>
                <a:gd name="connsiteY4" fmla="*/ 104775 h 119063"/>
                <a:gd name="connsiteX5" fmla="*/ 142876 w 142876"/>
                <a:gd name="connsiteY5" fmla="*/ 88106 h 119063"/>
                <a:gd name="connsiteX6" fmla="*/ 109538 w 142876"/>
                <a:gd name="connsiteY6" fmla="*/ 66675 h 119063"/>
                <a:gd name="connsiteX7" fmla="*/ 92870 w 142876"/>
                <a:gd name="connsiteY7" fmla="*/ 33338 h 119063"/>
                <a:gd name="connsiteX8" fmla="*/ 59532 w 142876"/>
                <a:gd name="connsiteY8" fmla="*/ 0 h 119063"/>
                <a:gd name="connsiteX9" fmla="*/ 42863 w 142876"/>
                <a:gd name="connsiteY9" fmla="*/ 47625 h 119063"/>
                <a:gd name="connsiteX10" fmla="*/ 0 w 142876"/>
                <a:gd name="connsiteY10" fmla="*/ 54769 h 119063"/>
                <a:gd name="connsiteX0" fmla="*/ 0 w 140495"/>
                <a:gd name="connsiteY0" fmla="*/ 40482 h 119063"/>
                <a:gd name="connsiteX1" fmla="*/ 42864 w 140495"/>
                <a:gd name="connsiteY1" fmla="*/ 119063 h 119063"/>
                <a:gd name="connsiteX2" fmla="*/ 83345 w 140495"/>
                <a:gd name="connsiteY2" fmla="*/ 102394 h 119063"/>
                <a:gd name="connsiteX3" fmla="*/ 128589 w 140495"/>
                <a:gd name="connsiteY3" fmla="*/ 111919 h 119063"/>
                <a:gd name="connsiteX4" fmla="*/ 138114 w 140495"/>
                <a:gd name="connsiteY4" fmla="*/ 104775 h 119063"/>
                <a:gd name="connsiteX5" fmla="*/ 140495 w 140495"/>
                <a:gd name="connsiteY5" fmla="*/ 88106 h 119063"/>
                <a:gd name="connsiteX6" fmla="*/ 107157 w 140495"/>
                <a:gd name="connsiteY6" fmla="*/ 66675 h 119063"/>
                <a:gd name="connsiteX7" fmla="*/ 90489 w 140495"/>
                <a:gd name="connsiteY7" fmla="*/ 33338 h 119063"/>
                <a:gd name="connsiteX8" fmla="*/ 57151 w 140495"/>
                <a:gd name="connsiteY8" fmla="*/ 0 h 119063"/>
                <a:gd name="connsiteX9" fmla="*/ 40482 w 140495"/>
                <a:gd name="connsiteY9" fmla="*/ 47625 h 119063"/>
                <a:gd name="connsiteX10" fmla="*/ 0 w 140495"/>
                <a:gd name="connsiteY10" fmla="*/ 40482 h 119063"/>
                <a:gd name="connsiteX0" fmla="*/ 0 w 140495"/>
                <a:gd name="connsiteY0" fmla="*/ 40482 h 126206"/>
                <a:gd name="connsiteX1" fmla="*/ 42864 w 140495"/>
                <a:gd name="connsiteY1" fmla="*/ 119063 h 126206"/>
                <a:gd name="connsiteX2" fmla="*/ 83345 w 140495"/>
                <a:gd name="connsiteY2" fmla="*/ 126206 h 126206"/>
                <a:gd name="connsiteX3" fmla="*/ 128589 w 140495"/>
                <a:gd name="connsiteY3" fmla="*/ 111919 h 126206"/>
                <a:gd name="connsiteX4" fmla="*/ 138114 w 140495"/>
                <a:gd name="connsiteY4" fmla="*/ 104775 h 126206"/>
                <a:gd name="connsiteX5" fmla="*/ 140495 w 140495"/>
                <a:gd name="connsiteY5" fmla="*/ 88106 h 126206"/>
                <a:gd name="connsiteX6" fmla="*/ 107157 w 140495"/>
                <a:gd name="connsiteY6" fmla="*/ 66675 h 126206"/>
                <a:gd name="connsiteX7" fmla="*/ 90489 w 140495"/>
                <a:gd name="connsiteY7" fmla="*/ 33338 h 126206"/>
                <a:gd name="connsiteX8" fmla="*/ 57151 w 140495"/>
                <a:gd name="connsiteY8" fmla="*/ 0 h 126206"/>
                <a:gd name="connsiteX9" fmla="*/ 40482 w 140495"/>
                <a:gd name="connsiteY9" fmla="*/ 47625 h 126206"/>
                <a:gd name="connsiteX10" fmla="*/ 0 w 140495"/>
                <a:gd name="connsiteY10" fmla="*/ 40482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95" h="126206">
                  <a:moveTo>
                    <a:pt x="0" y="40482"/>
                  </a:moveTo>
                  <a:lnTo>
                    <a:pt x="42864" y="119063"/>
                  </a:lnTo>
                  <a:lnTo>
                    <a:pt x="83345" y="126206"/>
                  </a:lnTo>
                  <a:lnTo>
                    <a:pt x="128589" y="111919"/>
                  </a:lnTo>
                  <a:lnTo>
                    <a:pt x="138114" y="104775"/>
                  </a:lnTo>
                  <a:lnTo>
                    <a:pt x="140495" y="88106"/>
                  </a:lnTo>
                  <a:lnTo>
                    <a:pt x="107157" y="66675"/>
                  </a:lnTo>
                  <a:lnTo>
                    <a:pt x="90489" y="33338"/>
                  </a:lnTo>
                  <a:lnTo>
                    <a:pt x="57151" y="0"/>
                  </a:lnTo>
                  <a:lnTo>
                    <a:pt x="40482" y="47625"/>
                  </a:lnTo>
                  <a:lnTo>
                    <a:pt x="0" y="40482"/>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Arial" charset="0"/>
              </a:endParaRPr>
            </a:p>
          </p:txBody>
        </p:sp>
        <p:sp>
          <p:nvSpPr>
            <p:cNvPr id="113" name="Freeform 112"/>
            <p:cNvSpPr/>
            <p:nvPr/>
          </p:nvSpPr>
          <p:spPr>
            <a:xfrm>
              <a:off x="2325959" y="5874544"/>
              <a:ext cx="107994" cy="100212"/>
            </a:xfrm>
            <a:custGeom>
              <a:avLst/>
              <a:gdLst>
                <a:gd name="connsiteX0" fmla="*/ 0 w 107157"/>
                <a:gd name="connsiteY0" fmla="*/ 73819 h 100012"/>
                <a:gd name="connsiteX1" fmla="*/ 64294 w 107157"/>
                <a:gd name="connsiteY1" fmla="*/ 100012 h 100012"/>
                <a:gd name="connsiteX2" fmla="*/ 102394 w 107157"/>
                <a:gd name="connsiteY2" fmla="*/ 88106 h 100012"/>
                <a:gd name="connsiteX3" fmla="*/ 107157 w 107157"/>
                <a:gd name="connsiteY3" fmla="*/ 57150 h 100012"/>
                <a:gd name="connsiteX4" fmla="*/ 107157 w 107157"/>
                <a:gd name="connsiteY4" fmla="*/ 28575 h 100012"/>
                <a:gd name="connsiteX5" fmla="*/ 92869 w 107157"/>
                <a:gd name="connsiteY5" fmla="*/ 2381 h 100012"/>
                <a:gd name="connsiteX6" fmla="*/ 78582 w 107157"/>
                <a:gd name="connsiteY6" fmla="*/ 4762 h 100012"/>
                <a:gd name="connsiteX7" fmla="*/ 57150 w 107157"/>
                <a:gd name="connsiteY7" fmla="*/ 11906 h 100012"/>
                <a:gd name="connsiteX8" fmla="*/ 52388 w 107157"/>
                <a:gd name="connsiteY8" fmla="*/ 0 h 100012"/>
                <a:gd name="connsiteX9" fmla="*/ 16669 w 107157"/>
                <a:gd name="connsiteY9" fmla="*/ 23812 h 100012"/>
                <a:gd name="connsiteX10" fmla="*/ 0 w 107157"/>
                <a:gd name="connsiteY10" fmla="*/ 73819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157" h="100012">
                  <a:moveTo>
                    <a:pt x="0" y="73819"/>
                  </a:moveTo>
                  <a:lnTo>
                    <a:pt x="64294" y="100012"/>
                  </a:lnTo>
                  <a:lnTo>
                    <a:pt x="102394" y="88106"/>
                  </a:lnTo>
                  <a:lnTo>
                    <a:pt x="107157" y="57150"/>
                  </a:lnTo>
                  <a:lnTo>
                    <a:pt x="107157" y="28575"/>
                  </a:lnTo>
                  <a:lnTo>
                    <a:pt x="92869" y="2381"/>
                  </a:lnTo>
                  <a:lnTo>
                    <a:pt x="78582" y="4762"/>
                  </a:lnTo>
                  <a:lnTo>
                    <a:pt x="57150" y="11906"/>
                  </a:lnTo>
                  <a:lnTo>
                    <a:pt x="52388" y="0"/>
                  </a:lnTo>
                  <a:lnTo>
                    <a:pt x="16669" y="23812"/>
                  </a:lnTo>
                  <a:lnTo>
                    <a:pt x="0" y="73819"/>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Arial" charset="0"/>
              </a:endParaRPr>
            </a:p>
          </p:txBody>
        </p:sp>
        <p:sp>
          <p:nvSpPr>
            <p:cNvPr id="114" name="Freeform 113"/>
            <p:cNvSpPr/>
            <p:nvPr/>
          </p:nvSpPr>
          <p:spPr>
            <a:xfrm>
              <a:off x="2217965" y="5955668"/>
              <a:ext cx="44468" cy="73171"/>
            </a:xfrm>
            <a:custGeom>
              <a:avLst/>
              <a:gdLst>
                <a:gd name="connsiteX0" fmla="*/ 0 w 42863"/>
                <a:gd name="connsiteY0" fmla="*/ 26194 h 26194"/>
                <a:gd name="connsiteX1" fmla="*/ 42863 w 42863"/>
                <a:gd name="connsiteY1" fmla="*/ 0 h 26194"/>
                <a:gd name="connsiteX2" fmla="*/ 0 w 42863"/>
                <a:gd name="connsiteY2" fmla="*/ 26194 h 26194"/>
                <a:gd name="connsiteX0" fmla="*/ 603 w 43819"/>
                <a:gd name="connsiteY0" fmla="*/ 26585 h 48016"/>
                <a:gd name="connsiteX1" fmla="*/ 43466 w 43819"/>
                <a:gd name="connsiteY1" fmla="*/ 391 h 48016"/>
                <a:gd name="connsiteX2" fmla="*/ 19653 w 43819"/>
                <a:gd name="connsiteY2" fmla="*/ 48016 h 48016"/>
                <a:gd name="connsiteX3" fmla="*/ 603 w 43819"/>
                <a:gd name="connsiteY3" fmla="*/ 26585 h 48016"/>
                <a:gd name="connsiteX0" fmla="*/ 1361 w 44335"/>
                <a:gd name="connsiteY0" fmla="*/ 27889 h 75514"/>
                <a:gd name="connsiteX1" fmla="*/ 44224 w 44335"/>
                <a:gd name="connsiteY1" fmla="*/ 1695 h 75514"/>
                <a:gd name="connsiteX2" fmla="*/ 13267 w 44335"/>
                <a:gd name="connsiteY2" fmla="*/ 75514 h 75514"/>
                <a:gd name="connsiteX3" fmla="*/ 1361 w 44335"/>
                <a:gd name="connsiteY3" fmla="*/ 27889 h 75514"/>
                <a:gd name="connsiteX0" fmla="*/ 1361 w 45202"/>
                <a:gd name="connsiteY0" fmla="*/ 27889 h 75682"/>
                <a:gd name="connsiteX1" fmla="*/ 44224 w 45202"/>
                <a:gd name="connsiteY1" fmla="*/ 1695 h 75682"/>
                <a:gd name="connsiteX2" fmla="*/ 29936 w 45202"/>
                <a:gd name="connsiteY2" fmla="*/ 42177 h 75682"/>
                <a:gd name="connsiteX3" fmla="*/ 13267 w 45202"/>
                <a:gd name="connsiteY3" fmla="*/ 75514 h 75682"/>
                <a:gd name="connsiteX4" fmla="*/ 1361 w 45202"/>
                <a:gd name="connsiteY4" fmla="*/ 27889 h 75682"/>
                <a:gd name="connsiteX0" fmla="*/ 1361 w 44448"/>
                <a:gd name="connsiteY0" fmla="*/ 26261 h 74017"/>
                <a:gd name="connsiteX1" fmla="*/ 44224 w 44448"/>
                <a:gd name="connsiteY1" fmla="*/ 67 h 74017"/>
                <a:gd name="connsiteX2" fmla="*/ 18030 w 44448"/>
                <a:gd name="connsiteY2" fmla="*/ 33405 h 74017"/>
                <a:gd name="connsiteX3" fmla="*/ 13267 w 44448"/>
                <a:gd name="connsiteY3" fmla="*/ 73886 h 74017"/>
                <a:gd name="connsiteX4" fmla="*/ 1361 w 44448"/>
                <a:gd name="connsiteY4" fmla="*/ 26261 h 74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8" h="74017">
                  <a:moveTo>
                    <a:pt x="1361" y="26261"/>
                  </a:moveTo>
                  <a:cubicBezTo>
                    <a:pt x="6520" y="13958"/>
                    <a:pt x="41446" y="-1124"/>
                    <a:pt x="44224" y="67"/>
                  </a:cubicBezTo>
                  <a:cubicBezTo>
                    <a:pt x="47002" y="1258"/>
                    <a:pt x="23189" y="21102"/>
                    <a:pt x="18030" y="33405"/>
                  </a:cubicBezTo>
                  <a:cubicBezTo>
                    <a:pt x="12871" y="45708"/>
                    <a:pt x="18029" y="76267"/>
                    <a:pt x="13267" y="73886"/>
                  </a:cubicBezTo>
                  <a:cubicBezTo>
                    <a:pt x="6917" y="66742"/>
                    <a:pt x="-3798" y="38564"/>
                    <a:pt x="1361" y="26261"/>
                  </a:cubicBez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Arial" charset="0"/>
              </a:endParaRPr>
            </a:p>
          </p:txBody>
        </p:sp>
        <p:sp>
          <p:nvSpPr>
            <p:cNvPr id="115" name="Freeform 114"/>
            <p:cNvSpPr/>
            <p:nvPr/>
          </p:nvSpPr>
          <p:spPr>
            <a:xfrm>
              <a:off x="2934222" y="6076559"/>
              <a:ext cx="149286" cy="50902"/>
            </a:xfrm>
            <a:custGeom>
              <a:avLst/>
              <a:gdLst>
                <a:gd name="connsiteX0" fmla="*/ 0 w 133350"/>
                <a:gd name="connsiteY0" fmla="*/ 9525 h 47625"/>
                <a:gd name="connsiteX1" fmla="*/ 38100 w 133350"/>
                <a:gd name="connsiteY1" fmla="*/ 47625 h 47625"/>
                <a:gd name="connsiteX2" fmla="*/ 59531 w 133350"/>
                <a:gd name="connsiteY2" fmla="*/ 40481 h 47625"/>
                <a:gd name="connsiteX3" fmla="*/ 73819 w 133350"/>
                <a:gd name="connsiteY3" fmla="*/ 47625 h 47625"/>
                <a:gd name="connsiteX4" fmla="*/ 100012 w 133350"/>
                <a:gd name="connsiteY4" fmla="*/ 45244 h 47625"/>
                <a:gd name="connsiteX5" fmla="*/ 133350 w 133350"/>
                <a:gd name="connsiteY5" fmla="*/ 26194 h 47625"/>
                <a:gd name="connsiteX6" fmla="*/ 119062 w 133350"/>
                <a:gd name="connsiteY6" fmla="*/ 14288 h 47625"/>
                <a:gd name="connsiteX7" fmla="*/ 83344 w 133350"/>
                <a:gd name="connsiteY7" fmla="*/ 21431 h 47625"/>
                <a:gd name="connsiteX8" fmla="*/ 64294 w 133350"/>
                <a:gd name="connsiteY8" fmla="*/ 0 h 47625"/>
                <a:gd name="connsiteX9" fmla="*/ 57150 w 133350"/>
                <a:gd name="connsiteY9" fmla="*/ 19050 h 47625"/>
                <a:gd name="connsiteX10" fmla="*/ 0 w 133350"/>
                <a:gd name="connsiteY10" fmla="*/ 9525 h 47625"/>
                <a:gd name="connsiteX0" fmla="*/ 0 w 133350"/>
                <a:gd name="connsiteY0" fmla="*/ 9525 h 47625"/>
                <a:gd name="connsiteX1" fmla="*/ 21431 w 133350"/>
                <a:gd name="connsiteY1" fmla="*/ 30956 h 47625"/>
                <a:gd name="connsiteX2" fmla="*/ 38100 w 133350"/>
                <a:gd name="connsiteY2" fmla="*/ 47625 h 47625"/>
                <a:gd name="connsiteX3" fmla="*/ 59531 w 133350"/>
                <a:gd name="connsiteY3" fmla="*/ 40481 h 47625"/>
                <a:gd name="connsiteX4" fmla="*/ 73819 w 133350"/>
                <a:gd name="connsiteY4" fmla="*/ 47625 h 47625"/>
                <a:gd name="connsiteX5" fmla="*/ 100012 w 133350"/>
                <a:gd name="connsiteY5" fmla="*/ 45244 h 47625"/>
                <a:gd name="connsiteX6" fmla="*/ 133350 w 133350"/>
                <a:gd name="connsiteY6" fmla="*/ 26194 h 47625"/>
                <a:gd name="connsiteX7" fmla="*/ 119062 w 133350"/>
                <a:gd name="connsiteY7" fmla="*/ 14288 h 47625"/>
                <a:gd name="connsiteX8" fmla="*/ 83344 w 133350"/>
                <a:gd name="connsiteY8" fmla="*/ 21431 h 47625"/>
                <a:gd name="connsiteX9" fmla="*/ 64294 w 133350"/>
                <a:gd name="connsiteY9" fmla="*/ 0 h 47625"/>
                <a:gd name="connsiteX10" fmla="*/ 57150 w 133350"/>
                <a:gd name="connsiteY10" fmla="*/ 19050 h 47625"/>
                <a:gd name="connsiteX11" fmla="*/ 0 w 133350"/>
                <a:gd name="connsiteY11" fmla="*/ 9525 h 47625"/>
                <a:gd name="connsiteX0" fmla="*/ 16669 w 150019"/>
                <a:gd name="connsiteY0" fmla="*/ 9525 h 50006"/>
                <a:gd name="connsiteX1" fmla="*/ 0 w 150019"/>
                <a:gd name="connsiteY1" fmla="*/ 50006 h 50006"/>
                <a:gd name="connsiteX2" fmla="*/ 54769 w 150019"/>
                <a:gd name="connsiteY2" fmla="*/ 47625 h 50006"/>
                <a:gd name="connsiteX3" fmla="*/ 76200 w 150019"/>
                <a:gd name="connsiteY3" fmla="*/ 40481 h 50006"/>
                <a:gd name="connsiteX4" fmla="*/ 90488 w 150019"/>
                <a:gd name="connsiteY4" fmla="*/ 47625 h 50006"/>
                <a:gd name="connsiteX5" fmla="*/ 116681 w 150019"/>
                <a:gd name="connsiteY5" fmla="*/ 45244 h 50006"/>
                <a:gd name="connsiteX6" fmla="*/ 150019 w 150019"/>
                <a:gd name="connsiteY6" fmla="*/ 26194 h 50006"/>
                <a:gd name="connsiteX7" fmla="*/ 135731 w 150019"/>
                <a:gd name="connsiteY7" fmla="*/ 14288 h 50006"/>
                <a:gd name="connsiteX8" fmla="*/ 100013 w 150019"/>
                <a:gd name="connsiteY8" fmla="*/ 21431 h 50006"/>
                <a:gd name="connsiteX9" fmla="*/ 80963 w 150019"/>
                <a:gd name="connsiteY9" fmla="*/ 0 h 50006"/>
                <a:gd name="connsiteX10" fmla="*/ 73819 w 150019"/>
                <a:gd name="connsiteY10" fmla="*/ 19050 h 50006"/>
                <a:gd name="connsiteX11" fmla="*/ 16669 w 150019"/>
                <a:gd name="connsiteY11" fmla="*/ 9525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019" h="50006">
                  <a:moveTo>
                    <a:pt x="16669" y="9525"/>
                  </a:moveTo>
                  <a:lnTo>
                    <a:pt x="0" y="50006"/>
                  </a:lnTo>
                  <a:lnTo>
                    <a:pt x="54769" y="47625"/>
                  </a:lnTo>
                  <a:lnTo>
                    <a:pt x="76200" y="40481"/>
                  </a:lnTo>
                  <a:lnTo>
                    <a:pt x="90488" y="47625"/>
                  </a:lnTo>
                  <a:lnTo>
                    <a:pt x="116681" y="45244"/>
                  </a:lnTo>
                  <a:lnTo>
                    <a:pt x="150019" y="26194"/>
                  </a:lnTo>
                  <a:lnTo>
                    <a:pt x="135731" y="14288"/>
                  </a:lnTo>
                  <a:lnTo>
                    <a:pt x="100013" y="21431"/>
                  </a:lnTo>
                  <a:lnTo>
                    <a:pt x="80963" y="0"/>
                  </a:lnTo>
                  <a:lnTo>
                    <a:pt x="73819" y="19050"/>
                  </a:lnTo>
                  <a:lnTo>
                    <a:pt x="16669" y="9525"/>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Arial" charset="0"/>
              </a:endParaRPr>
            </a:p>
          </p:txBody>
        </p:sp>
        <p:sp>
          <p:nvSpPr>
            <p:cNvPr id="116" name="Freeform 115"/>
            <p:cNvSpPr/>
            <p:nvPr/>
          </p:nvSpPr>
          <p:spPr>
            <a:xfrm>
              <a:off x="3007277" y="6160865"/>
              <a:ext cx="65115" cy="57264"/>
            </a:xfrm>
            <a:custGeom>
              <a:avLst/>
              <a:gdLst>
                <a:gd name="connsiteX0" fmla="*/ 0 w 64294"/>
                <a:gd name="connsiteY0" fmla="*/ 0 h 52388"/>
                <a:gd name="connsiteX1" fmla="*/ 21431 w 64294"/>
                <a:gd name="connsiteY1" fmla="*/ 52388 h 52388"/>
                <a:gd name="connsiteX2" fmla="*/ 42862 w 64294"/>
                <a:gd name="connsiteY2" fmla="*/ 50007 h 52388"/>
                <a:gd name="connsiteX3" fmla="*/ 64294 w 64294"/>
                <a:gd name="connsiteY3" fmla="*/ 28575 h 52388"/>
                <a:gd name="connsiteX4" fmla="*/ 0 w 64294"/>
                <a:gd name="connsiteY4" fmla="*/ 0 h 52388"/>
                <a:gd name="connsiteX0" fmla="*/ 0 w 64294"/>
                <a:gd name="connsiteY0" fmla="*/ 0 h 52388"/>
                <a:gd name="connsiteX1" fmla="*/ 21431 w 64294"/>
                <a:gd name="connsiteY1" fmla="*/ 52388 h 52388"/>
                <a:gd name="connsiteX2" fmla="*/ 42862 w 64294"/>
                <a:gd name="connsiteY2" fmla="*/ 50007 h 52388"/>
                <a:gd name="connsiteX3" fmla="*/ 64294 w 64294"/>
                <a:gd name="connsiteY3" fmla="*/ 28575 h 52388"/>
                <a:gd name="connsiteX4" fmla="*/ 26194 w 64294"/>
                <a:gd name="connsiteY4" fmla="*/ 9525 h 52388"/>
                <a:gd name="connsiteX5" fmla="*/ 0 w 64294"/>
                <a:gd name="connsiteY5" fmla="*/ 0 h 52388"/>
                <a:gd name="connsiteX0" fmla="*/ 0 w 64294"/>
                <a:gd name="connsiteY0" fmla="*/ 4762 h 57150"/>
                <a:gd name="connsiteX1" fmla="*/ 21431 w 64294"/>
                <a:gd name="connsiteY1" fmla="*/ 57150 h 57150"/>
                <a:gd name="connsiteX2" fmla="*/ 42862 w 64294"/>
                <a:gd name="connsiteY2" fmla="*/ 54769 h 57150"/>
                <a:gd name="connsiteX3" fmla="*/ 64294 w 64294"/>
                <a:gd name="connsiteY3" fmla="*/ 33337 h 57150"/>
                <a:gd name="connsiteX4" fmla="*/ 28576 w 64294"/>
                <a:gd name="connsiteY4" fmla="*/ 0 h 57150"/>
                <a:gd name="connsiteX5" fmla="*/ 0 w 64294"/>
                <a:gd name="connsiteY5" fmla="*/ 476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4" h="57150">
                  <a:moveTo>
                    <a:pt x="0" y="4762"/>
                  </a:moveTo>
                  <a:lnTo>
                    <a:pt x="21431" y="57150"/>
                  </a:lnTo>
                  <a:lnTo>
                    <a:pt x="42862" y="54769"/>
                  </a:lnTo>
                  <a:lnTo>
                    <a:pt x="64294" y="33337"/>
                  </a:lnTo>
                  <a:lnTo>
                    <a:pt x="28576" y="0"/>
                  </a:lnTo>
                  <a:lnTo>
                    <a:pt x="0" y="4762"/>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Arial" charset="0"/>
              </a:endParaRPr>
            </a:p>
          </p:txBody>
        </p:sp>
        <p:sp>
          <p:nvSpPr>
            <p:cNvPr id="117" name="Freeform 116"/>
            <p:cNvSpPr/>
            <p:nvPr/>
          </p:nvSpPr>
          <p:spPr>
            <a:xfrm>
              <a:off x="3107331" y="6235626"/>
              <a:ext cx="38116" cy="31813"/>
            </a:xfrm>
            <a:custGeom>
              <a:avLst/>
              <a:gdLst>
                <a:gd name="connsiteX0" fmla="*/ 0 w 9525"/>
                <a:gd name="connsiteY0" fmla="*/ 0 h 23813"/>
                <a:gd name="connsiteX1" fmla="*/ 9525 w 9525"/>
                <a:gd name="connsiteY1" fmla="*/ 23813 h 23813"/>
                <a:gd name="connsiteX2" fmla="*/ 0 w 9525"/>
                <a:gd name="connsiteY2" fmla="*/ 0 h 23813"/>
                <a:gd name="connsiteX0" fmla="*/ 414 w 10422"/>
                <a:gd name="connsiteY0" fmla="*/ 0 h 11276"/>
                <a:gd name="connsiteX1" fmla="*/ 10414 w 10422"/>
                <a:gd name="connsiteY1" fmla="*/ 10000 h 11276"/>
                <a:gd name="connsiteX2" fmla="*/ 2080 w 10422"/>
                <a:gd name="connsiteY2" fmla="*/ 10000 h 11276"/>
                <a:gd name="connsiteX3" fmla="*/ 414 w 10422"/>
                <a:gd name="connsiteY3" fmla="*/ 0 h 11276"/>
                <a:gd name="connsiteX0" fmla="*/ 4640 w 8508"/>
                <a:gd name="connsiteY0" fmla="*/ 0 h 6867"/>
                <a:gd name="connsiteX1" fmla="*/ 8390 w 8508"/>
                <a:gd name="connsiteY1" fmla="*/ 5833 h 6867"/>
                <a:gd name="connsiteX2" fmla="*/ 56 w 8508"/>
                <a:gd name="connsiteY2" fmla="*/ 5833 h 6867"/>
                <a:gd name="connsiteX3" fmla="*/ 4640 w 8508"/>
                <a:gd name="connsiteY3" fmla="*/ 0 h 6867"/>
              </a:gdLst>
              <a:ahLst/>
              <a:cxnLst>
                <a:cxn ang="0">
                  <a:pos x="connsiteX0" y="connsiteY0"/>
                </a:cxn>
                <a:cxn ang="0">
                  <a:pos x="connsiteX1" y="connsiteY1"/>
                </a:cxn>
                <a:cxn ang="0">
                  <a:pos x="connsiteX2" y="connsiteY2"/>
                </a:cxn>
                <a:cxn ang="0">
                  <a:pos x="connsiteX3" y="connsiteY3"/>
                </a:cxn>
              </a:cxnLst>
              <a:rect l="l" t="t" r="r" b="b"/>
              <a:pathLst>
                <a:path w="8508" h="6867">
                  <a:moveTo>
                    <a:pt x="4640" y="0"/>
                  </a:moveTo>
                  <a:cubicBezTo>
                    <a:pt x="6029" y="0"/>
                    <a:pt x="9154" y="4861"/>
                    <a:pt x="8390" y="5833"/>
                  </a:cubicBezTo>
                  <a:cubicBezTo>
                    <a:pt x="7626" y="6805"/>
                    <a:pt x="2139" y="7569"/>
                    <a:pt x="56" y="5833"/>
                  </a:cubicBezTo>
                  <a:cubicBezTo>
                    <a:pt x="-499" y="2500"/>
                    <a:pt x="3251" y="0"/>
                    <a:pt x="4640" y="0"/>
                  </a:cubicBez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Arial" charset="0"/>
              </a:endParaRPr>
            </a:p>
          </p:txBody>
        </p:sp>
      </p:grpSp>
      <p:grpSp>
        <p:nvGrpSpPr>
          <p:cNvPr id="9" name="Group 8"/>
          <p:cNvGrpSpPr/>
          <p:nvPr/>
        </p:nvGrpSpPr>
        <p:grpSpPr>
          <a:xfrm>
            <a:off x="7086600" y="3921893"/>
            <a:ext cx="3322320" cy="958108"/>
            <a:chOff x="5745480" y="1752600"/>
            <a:chExt cx="3322320" cy="958108"/>
          </a:xfrm>
        </p:grpSpPr>
        <p:sp>
          <p:nvSpPr>
            <p:cNvPr id="118" name="TextBox 117"/>
            <p:cNvSpPr txBox="1"/>
            <p:nvPr/>
          </p:nvSpPr>
          <p:spPr>
            <a:xfrm>
              <a:off x="6439958" y="2187488"/>
              <a:ext cx="2627842" cy="523220"/>
            </a:xfrm>
            <a:prstGeom prst="rect">
              <a:avLst/>
            </a:prstGeom>
            <a:noFill/>
          </p:spPr>
          <p:txBody>
            <a:bodyPr wrap="square" rtlCol="0" anchor="ctr" anchorCtr="0">
              <a:spAutoFit/>
            </a:bodyPr>
            <a:lstStyle/>
            <a:p>
              <a:pPr>
                <a:defRPr/>
              </a:pPr>
              <a:r>
                <a:rPr lang="en-US" sz="1400" dirty="0">
                  <a:solidFill>
                    <a:schemeClr val="tx1">
                      <a:lumMod val="50000"/>
                      <a:lumOff val="50000"/>
                    </a:schemeClr>
                  </a:solidFill>
                  <a:ea typeface="Arial Regular" charset="0"/>
                  <a:cs typeface="Arial Regular" charset="0"/>
                </a:rPr>
                <a:t>Of U.S. households buy </a:t>
              </a:r>
            </a:p>
            <a:p>
              <a:pPr>
                <a:defRPr/>
              </a:pPr>
              <a:r>
                <a:rPr lang="en-US" sz="1400" dirty="0">
                  <a:solidFill>
                    <a:schemeClr val="tx1">
                      <a:lumMod val="50000"/>
                      <a:lumOff val="50000"/>
                    </a:schemeClr>
                  </a:solidFill>
                  <a:ea typeface="Arial Regular" charset="0"/>
                  <a:cs typeface="Arial Regular" charset="0"/>
                </a:rPr>
                <a:t>life insurance each year</a:t>
              </a:r>
              <a:endParaRPr lang="en-JM" sz="1400" dirty="0">
                <a:solidFill>
                  <a:schemeClr val="tx1">
                    <a:lumMod val="50000"/>
                    <a:lumOff val="50000"/>
                  </a:schemeClr>
                </a:solidFill>
                <a:ea typeface="Arial Regular" charset="0"/>
                <a:cs typeface="Arial Regular" charset="0"/>
              </a:endParaRPr>
            </a:p>
          </p:txBody>
        </p:sp>
        <p:sp>
          <p:nvSpPr>
            <p:cNvPr id="119" name="Rectangle 118"/>
            <p:cNvSpPr/>
            <p:nvPr/>
          </p:nvSpPr>
          <p:spPr>
            <a:xfrm>
              <a:off x="6439958" y="1752600"/>
              <a:ext cx="2627842" cy="430887"/>
            </a:xfrm>
            <a:prstGeom prst="rect">
              <a:avLst/>
            </a:prstGeom>
          </p:spPr>
          <p:txBody>
            <a:bodyPr wrap="square">
              <a:spAutoFit/>
            </a:bodyPr>
            <a:lstStyle/>
            <a:p>
              <a:r>
                <a:rPr lang="en-US" sz="2200" b="1" dirty="0">
                  <a:solidFill>
                    <a:schemeClr val="bg1">
                      <a:lumMod val="10000"/>
                    </a:schemeClr>
                  </a:solidFill>
                  <a:ea typeface="Arial Regular" charset="0"/>
                  <a:cs typeface="Arial Regular" charset="0"/>
                </a:rPr>
                <a:t>Only 12%</a:t>
              </a:r>
            </a:p>
          </p:txBody>
        </p:sp>
        <p:grpSp>
          <p:nvGrpSpPr>
            <p:cNvPr id="6" name="Group 5"/>
            <p:cNvGrpSpPr/>
            <p:nvPr/>
          </p:nvGrpSpPr>
          <p:grpSpPr>
            <a:xfrm>
              <a:off x="5745480" y="1889760"/>
              <a:ext cx="548640" cy="548640"/>
              <a:chOff x="5745480" y="1889760"/>
              <a:chExt cx="548640" cy="548640"/>
            </a:xfrm>
          </p:grpSpPr>
          <p:sp>
            <p:nvSpPr>
              <p:cNvPr id="120" name="Oval 119"/>
              <p:cNvSpPr>
                <a:spLocks noChangeAspect="1"/>
              </p:cNvSpPr>
              <p:nvPr/>
            </p:nvSpPr>
            <p:spPr>
              <a:xfrm>
                <a:off x="5745480" y="1889760"/>
                <a:ext cx="548640" cy="54864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chemeClr val="accent1"/>
                  </a:solidFill>
                </a:endParaRPr>
              </a:p>
            </p:txBody>
          </p:sp>
          <p:sp>
            <p:nvSpPr>
              <p:cNvPr id="142" name="Freeform 12"/>
              <p:cNvSpPr>
                <a:spLocks noChangeAspect="1" noEditPoints="1"/>
              </p:cNvSpPr>
              <p:nvPr/>
            </p:nvSpPr>
            <p:spPr bwMode="auto">
              <a:xfrm>
                <a:off x="5848387" y="1981200"/>
                <a:ext cx="342827" cy="365760"/>
              </a:xfrm>
              <a:custGeom>
                <a:avLst/>
                <a:gdLst>
                  <a:gd name="T0" fmla="*/ 432 w 864"/>
                  <a:gd name="T1" fmla="*/ 0 h 922"/>
                  <a:gd name="T2" fmla="*/ 0 w 864"/>
                  <a:gd name="T3" fmla="*/ 432 h 922"/>
                  <a:gd name="T4" fmla="*/ 29 w 864"/>
                  <a:gd name="T5" fmla="*/ 461 h 922"/>
                  <a:gd name="T6" fmla="*/ 403 w 864"/>
                  <a:gd name="T7" fmla="*/ 461 h 922"/>
                  <a:gd name="T8" fmla="*/ 403 w 864"/>
                  <a:gd name="T9" fmla="*/ 797 h 922"/>
                  <a:gd name="T10" fmla="*/ 331 w 864"/>
                  <a:gd name="T11" fmla="*/ 864 h 922"/>
                  <a:gd name="T12" fmla="*/ 259 w 864"/>
                  <a:gd name="T13" fmla="*/ 797 h 922"/>
                  <a:gd name="T14" fmla="*/ 230 w 864"/>
                  <a:gd name="T15" fmla="*/ 768 h 922"/>
                  <a:gd name="T16" fmla="*/ 202 w 864"/>
                  <a:gd name="T17" fmla="*/ 797 h 922"/>
                  <a:gd name="T18" fmla="*/ 331 w 864"/>
                  <a:gd name="T19" fmla="*/ 922 h 922"/>
                  <a:gd name="T20" fmla="*/ 461 w 864"/>
                  <a:gd name="T21" fmla="*/ 797 h 922"/>
                  <a:gd name="T22" fmla="*/ 461 w 864"/>
                  <a:gd name="T23" fmla="*/ 461 h 922"/>
                  <a:gd name="T24" fmla="*/ 835 w 864"/>
                  <a:gd name="T25" fmla="*/ 461 h 922"/>
                  <a:gd name="T26" fmla="*/ 864 w 864"/>
                  <a:gd name="T27" fmla="*/ 432 h 922"/>
                  <a:gd name="T28" fmla="*/ 432 w 864"/>
                  <a:gd name="T29" fmla="*/ 0 h 922"/>
                  <a:gd name="T30" fmla="*/ 59 w 864"/>
                  <a:gd name="T31" fmla="*/ 403 h 922"/>
                  <a:gd name="T32" fmla="*/ 370 w 864"/>
                  <a:gd name="T33" fmla="*/ 63 h 922"/>
                  <a:gd name="T34" fmla="*/ 216 w 864"/>
                  <a:gd name="T35" fmla="*/ 403 h 922"/>
                  <a:gd name="T36" fmla="*/ 59 w 864"/>
                  <a:gd name="T37" fmla="*/ 403 h 922"/>
                  <a:gd name="T38" fmla="*/ 245 w 864"/>
                  <a:gd name="T39" fmla="*/ 403 h 922"/>
                  <a:gd name="T40" fmla="*/ 432 w 864"/>
                  <a:gd name="T41" fmla="*/ 66 h 922"/>
                  <a:gd name="T42" fmla="*/ 619 w 864"/>
                  <a:gd name="T43" fmla="*/ 403 h 922"/>
                  <a:gd name="T44" fmla="*/ 245 w 864"/>
                  <a:gd name="T45" fmla="*/ 403 h 922"/>
                  <a:gd name="T46" fmla="*/ 648 w 864"/>
                  <a:gd name="T47" fmla="*/ 403 h 922"/>
                  <a:gd name="T48" fmla="*/ 494 w 864"/>
                  <a:gd name="T49" fmla="*/ 63 h 922"/>
                  <a:gd name="T50" fmla="*/ 805 w 864"/>
                  <a:gd name="T51" fmla="*/ 403 h 922"/>
                  <a:gd name="T52" fmla="*/ 648 w 864"/>
                  <a:gd name="T53" fmla="*/ 403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4" h="922">
                    <a:moveTo>
                      <a:pt x="432" y="0"/>
                    </a:moveTo>
                    <a:cubicBezTo>
                      <a:pt x="194" y="0"/>
                      <a:pt x="0" y="194"/>
                      <a:pt x="0" y="432"/>
                    </a:cubicBezTo>
                    <a:cubicBezTo>
                      <a:pt x="0" y="448"/>
                      <a:pt x="13" y="461"/>
                      <a:pt x="29" y="461"/>
                    </a:cubicBezTo>
                    <a:cubicBezTo>
                      <a:pt x="403" y="461"/>
                      <a:pt x="403" y="461"/>
                      <a:pt x="403" y="461"/>
                    </a:cubicBezTo>
                    <a:cubicBezTo>
                      <a:pt x="403" y="797"/>
                      <a:pt x="403" y="797"/>
                      <a:pt x="403" y="797"/>
                    </a:cubicBezTo>
                    <a:cubicBezTo>
                      <a:pt x="403" y="834"/>
                      <a:pt x="371" y="864"/>
                      <a:pt x="331" y="864"/>
                    </a:cubicBezTo>
                    <a:cubicBezTo>
                      <a:pt x="291" y="864"/>
                      <a:pt x="259" y="834"/>
                      <a:pt x="259" y="797"/>
                    </a:cubicBezTo>
                    <a:cubicBezTo>
                      <a:pt x="259" y="781"/>
                      <a:pt x="246" y="768"/>
                      <a:pt x="230" y="768"/>
                    </a:cubicBezTo>
                    <a:cubicBezTo>
                      <a:pt x="214" y="768"/>
                      <a:pt x="202" y="781"/>
                      <a:pt x="202" y="797"/>
                    </a:cubicBezTo>
                    <a:cubicBezTo>
                      <a:pt x="202" y="866"/>
                      <a:pt x="260" y="922"/>
                      <a:pt x="331" y="922"/>
                    </a:cubicBezTo>
                    <a:cubicBezTo>
                      <a:pt x="403" y="922"/>
                      <a:pt x="461" y="866"/>
                      <a:pt x="461" y="797"/>
                    </a:cubicBezTo>
                    <a:cubicBezTo>
                      <a:pt x="461" y="461"/>
                      <a:pt x="461" y="461"/>
                      <a:pt x="461" y="461"/>
                    </a:cubicBezTo>
                    <a:cubicBezTo>
                      <a:pt x="835" y="461"/>
                      <a:pt x="835" y="461"/>
                      <a:pt x="835" y="461"/>
                    </a:cubicBezTo>
                    <a:cubicBezTo>
                      <a:pt x="851" y="461"/>
                      <a:pt x="864" y="448"/>
                      <a:pt x="864" y="432"/>
                    </a:cubicBezTo>
                    <a:cubicBezTo>
                      <a:pt x="864" y="194"/>
                      <a:pt x="670" y="0"/>
                      <a:pt x="432" y="0"/>
                    </a:cubicBezTo>
                    <a:close/>
                    <a:moveTo>
                      <a:pt x="59" y="403"/>
                    </a:moveTo>
                    <a:cubicBezTo>
                      <a:pt x="72" y="231"/>
                      <a:pt x="202" y="91"/>
                      <a:pt x="370" y="63"/>
                    </a:cubicBezTo>
                    <a:cubicBezTo>
                      <a:pt x="276" y="122"/>
                      <a:pt x="216" y="249"/>
                      <a:pt x="216" y="403"/>
                    </a:cubicBezTo>
                    <a:lnTo>
                      <a:pt x="59" y="403"/>
                    </a:lnTo>
                    <a:close/>
                    <a:moveTo>
                      <a:pt x="245" y="403"/>
                    </a:moveTo>
                    <a:cubicBezTo>
                      <a:pt x="245" y="233"/>
                      <a:pt x="318" y="100"/>
                      <a:pt x="432" y="66"/>
                    </a:cubicBezTo>
                    <a:cubicBezTo>
                      <a:pt x="546" y="100"/>
                      <a:pt x="619" y="233"/>
                      <a:pt x="619" y="403"/>
                    </a:cubicBezTo>
                    <a:lnTo>
                      <a:pt x="245" y="403"/>
                    </a:lnTo>
                    <a:close/>
                    <a:moveTo>
                      <a:pt x="648" y="403"/>
                    </a:moveTo>
                    <a:cubicBezTo>
                      <a:pt x="648" y="249"/>
                      <a:pt x="588" y="122"/>
                      <a:pt x="494" y="63"/>
                    </a:cubicBezTo>
                    <a:cubicBezTo>
                      <a:pt x="662" y="91"/>
                      <a:pt x="792" y="231"/>
                      <a:pt x="805" y="403"/>
                    </a:cubicBezTo>
                    <a:lnTo>
                      <a:pt x="648" y="40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solidFill>
                    <a:schemeClr val="accent3"/>
                  </a:solidFill>
                </a:endParaRPr>
              </a:p>
            </p:txBody>
          </p:sp>
        </p:grpSp>
      </p:grpSp>
      <p:grpSp>
        <p:nvGrpSpPr>
          <p:cNvPr id="10" name="Group 9"/>
          <p:cNvGrpSpPr/>
          <p:nvPr/>
        </p:nvGrpSpPr>
        <p:grpSpPr>
          <a:xfrm>
            <a:off x="7086600" y="2770084"/>
            <a:ext cx="3322320" cy="958108"/>
            <a:chOff x="5745480" y="2998920"/>
            <a:chExt cx="3322320" cy="958108"/>
          </a:xfrm>
        </p:grpSpPr>
        <p:sp>
          <p:nvSpPr>
            <p:cNvPr id="143" name="TextBox 142"/>
            <p:cNvSpPr txBox="1"/>
            <p:nvPr/>
          </p:nvSpPr>
          <p:spPr>
            <a:xfrm>
              <a:off x="6439958" y="3433808"/>
              <a:ext cx="2627842" cy="523220"/>
            </a:xfrm>
            <a:prstGeom prst="rect">
              <a:avLst/>
            </a:prstGeom>
            <a:noFill/>
          </p:spPr>
          <p:txBody>
            <a:bodyPr wrap="square" rtlCol="0" anchor="ctr" anchorCtr="0">
              <a:spAutoFit/>
            </a:bodyPr>
            <a:lstStyle/>
            <a:p>
              <a:pPr>
                <a:defRPr/>
              </a:pPr>
              <a:r>
                <a:rPr lang="en-US" sz="1400">
                  <a:solidFill>
                    <a:schemeClr val="tx1">
                      <a:lumMod val="50000"/>
                      <a:lumOff val="50000"/>
                    </a:schemeClr>
                  </a:solidFill>
                  <a:ea typeface="Arial Regular" charset="0"/>
                  <a:cs typeface="Arial Regular" charset="0"/>
                </a:rPr>
                <a:t>State they are “likely to</a:t>
              </a:r>
            </a:p>
            <a:p>
              <a:pPr>
                <a:defRPr/>
              </a:pPr>
              <a:r>
                <a:rPr lang="en-US" sz="1400">
                  <a:solidFill>
                    <a:schemeClr val="tx1">
                      <a:lumMod val="50000"/>
                      <a:lumOff val="50000"/>
                    </a:schemeClr>
                  </a:solidFill>
                  <a:ea typeface="Arial Regular" charset="0"/>
                  <a:cs typeface="Arial Regular" charset="0"/>
                </a:rPr>
                <a:t>buy in the next 12 months”</a:t>
              </a:r>
            </a:p>
          </p:txBody>
        </p:sp>
        <p:sp>
          <p:nvSpPr>
            <p:cNvPr id="144" name="Rectangle 143"/>
            <p:cNvSpPr/>
            <p:nvPr/>
          </p:nvSpPr>
          <p:spPr>
            <a:xfrm>
              <a:off x="6439958" y="2998920"/>
              <a:ext cx="2627842" cy="430887"/>
            </a:xfrm>
            <a:prstGeom prst="rect">
              <a:avLst/>
            </a:prstGeom>
          </p:spPr>
          <p:txBody>
            <a:bodyPr wrap="square">
              <a:spAutoFit/>
            </a:bodyPr>
            <a:lstStyle/>
            <a:p>
              <a:r>
                <a:rPr lang="en-US" sz="2200" b="1" dirty="0">
                  <a:solidFill>
                    <a:schemeClr val="bg1">
                      <a:lumMod val="10000"/>
                    </a:schemeClr>
                  </a:solidFill>
                  <a:ea typeface="Arial Regular" charset="0"/>
                  <a:cs typeface="Arial Regular" charset="0"/>
                </a:rPr>
                <a:t>29 million</a:t>
              </a:r>
            </a:p>
          </p:txBody>
        </p:sp>
        <p:grpSp>
          <p:nvGrpSpPr>
            <p:cNvPr id="7" name="Group 6"/>
            <p:cNvGrpSpPr/>
            <p:nvPr/>
          </p:nvGrpSpPr>
          <p:grpSpPr>
            <a:xfrm>
              <a:off x="5745480" y="3136080"/>
              <a:ext cx="548640" cy="548640"/>
              <a:chOff x="5745480" y="3136080"/>
              <a:chExt cx="548640" cy="548640"/>
            </a:xfrm>
          </p:grpSpPr>
          <p:sp>
            <p:nvSpPr>
              <p:cNvPr id="145" name="Oval 144"/>
              <p:cNvSpPr>
                <a:spLocks noChangeAspect="1"/>
              </p:cNvSpPr>
              <p:nvPr/>
            </p:nvSpPr>
            <p:spPr>
              <a:xfrm>
                <a:off x="5745480" y="3136080"/>
                <a:ext cx="548640" cy="548640"/>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200">
                  <a:solidFill>
                    <a:schemeClr val="accent1"/>
                  </a:solidFill>
                </a:endParaRPr>
              </a:p>
            </p:txBody>
          </p:sp>
          <p:grpSp>
            <p:nvGrpSpPr>
              <p:cNvPr id="127" name="Group 126"/>
              <p:cNvGrpSpPr>
                <a:grpSpLocks noChangeAspect="1"/>
              </p:cNvGrpSpPr>
              <p:nvPr/>
            </p:nvGrpSpPr>
            <p:grpSpPr>
              <a:xfrm>
                <a:off x="5820618" y="3213804"/>
                <a:ext cx="398365" cy="393192"/>
                <a:chOff x="1044576" y="3035301"/>
                <a:chExt cx="488950" cy="482600"/>
              </a:xfrm>
              <a:solidFill>
                <a:schemeClr val="bg1"/>
              </a:solidFill>
            </p:grpSpPr>
            <p:sp>
              <p:nvSpPr>
                <p:cNvPr id="128" name="Freeform 65"/>
                <p:cNvSpPr>
                  <a:spLocks noEditPoints="1"/>
                </p:cNvSpPr>
                <p:nvPr/>
              </p:nvSpPr>
              <p:spPr bwMode="auto">
                <a:xfrm>
                  <a:off x="1044576" y="3035301"/>
                  <a:ext cx="488950" cy="482600"/>
                </a:xfrm>
                <a:custGeom>
                  <a:avLst/>
                  <a:gdLst>
                    <a:gd name="T0" fmla="*/ 127 w 130"/>
                    <a:gd name="T1" fmla="*/ 42 h 128"/>
                    <a:gd name="T2" fmla="*/ 87 w 130"/>
                    <a:gd name="T3" fmla="*/ 2 h 128"/>
                    <a:gd name="T4" fmla="*/ 79 w 130"/>
                    <a:gd name="T5" fmla="*/ 0 h 128"/>
                    <a:gd name="T6" fmla="*/ 75 w 130"/>
                    <a:gd name="T7" fmla="*/ 2 h 128"/>
                    <a:gd name="T8" fmla="*/ 73 w 130"/>
                    <a:gd name="T9" fmla="*/ 6 h 128"/>
                    <a:gd name="T10" fmla="*/ 64 w 130"/>
                    <a:gd name="T11" fmla="*/ 21 h 128"/>
                    <a:gd name="T12" fmla="*/ 41 w 130"/>
                    <a:gd name="T13" fmla="*/ 37 h 128"/>
                    <a:gd name="T14" fmla="*/ 15 w 130"/>
                    <a:gd name="T15" fmla="*/ 55 h 128"/>
                    <a:gd name="T16" fmla="*/ 1 w 130"/>
                    <a:gd name="T17" fmla="*/ 78 h 128"/>
                    <a:gd name="T18" fmla="*/ 3 w 130"/>
                    <a:gd name="T19" fmla="*/ 86 h 128"/>
                    <a:gd name="T20" fmla="*/ 43 w 130"/>
                    <a:gd name="T21" fmla="*/ 126 h 128"/>
                    <a:gd name="T22" fmla="*/ 51 w 130"/>
                    <a:gd name="T23" fmla="*/ 128 h 128"/>
                    <a:gd name="T24" fmla="*/ 55 w 130"/>
                    <a:gd name="T25" fmla="*/ 126 h 128"/>
                    <a:gd name="T26" fmla="*/ 57 w 130"/>
                    <a:gd name="T27" fmla="*/ 122 h 128"/>
                    <a:gd name="T28" fmla="*/ 66 w 130"/>
                    <a:gd name="T29" fmla="*/ 107 h 128"/>
                    <a:gd name="T30" fmla="*/ 89 w 130"/>
                    <a:gd name="T31" fmla="*/ 91 h 128"/>
                    <a:gd name="T32" fmla="*/ 115 w 130"/>
                    <a:gd name="T33" fmla="*/ 73 h 128"/>
                    <a:gd name="T34" fmla="*/ 129 w 130"/>
                    <a:gd name="T35" fmla="*/ 50 h 128"/>
                    <a:gd name="T36" fmla="*/ 127 w 130"/>
                    <a:gd name="T37" fmla="*/ 42 h 128"/>
                    <a:gd name="T38" fmla="*/ 49 w 130"/>
                    <a:gd name="T39" fmla="*/ 120 h 128"/>
                    <a:gd name="T40" fmla="*/ 9 w 130"/>
                    <a:gd name="T41" fmla="*/ 80 h 128"/>
                    <a:gd name="T42" fmla="*/ 81 w 130"/>
                    <a:gd name="T43" fmla="*/ 8 h 128"/>
                    <a:gd name="T44" fmla="*/ 121 w 130"/>
                    <a:gd name="T45" fmla="*/ 48 h 128"/>
                    <a:gd name="T46" fmla="*/ 49 w 130"/>
                    <a:gd name="T47"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0" h="128">
                      <a:moveTo>
                        <a:pt x="127" y="42"/>
                      </a:moveTo>
                      <a:cubicBezTo>
                        <a:pt x="87" y="2"/>
                        <a:pt x="87" y="2"/>
                        <a:pt x="87" y="2"/>
                      </a:cubicBezTo>
                      <a:cubicBezTo>
                        <a:pt x="85" y="0"/>
                        <a:pt x="82" y="0"/>
                        <a:pt x="79" y="0"/>
                      </a:cubicBezTo>
                      <a:cubicBezTo>
                        <a:pt x="78" y="1"/>
                        <a:pt x="76" y="1"/>
                        <a:pt x="75" y="2"/>
                      </a:cubicBezTo>
                      <a:cubicBezTo>
                        <a:pt x="74" y="3"/>
                        <a:pt x="74" y="4"/>
                        <a:pt x="73" y="6"/>
                      </a:cubicBezTo>
                      <a:cubicBezTo>
                        <a:pt x="72" y="12"/>
                        <a:pt x="68" y="17"/>
                        <a:pt x="64" y="21"/>
                      </a:cubicBezTo>
                      <a:cubicBezTo>
                        <a:pt x="58" y="27"/>
                        <a:pt x="50" y="32"/>
                        <a:pt x="41" y="37"/>
                      </a:cubicBezTo>
                      <a:cubicBezTo>
                        <a:pt x="32" y="42"/>
                        <a:pt x="23" y="48"/>
                        <a:pt x="15" y="55"/>
                      </a:cubicBezTo>
                      <a:cubicBezTo>
                        <a:pt x="8" y="62"/>
                        <a:pt x="4" y="69"/>
                        <a:pt x="1" y="78"/>
                      </a:cubicBezTo>
                      <a:cubicBezTo>
                        <a:pt x="0" y="80"/>
                        <a:pt x="1" y="84"/>
                        <a:pt x="3" y="86"/>
                      </a:cubicBezTo>
                      <a:cubicBezTo>
                        <a:pt x="43" y="126"/>
                        <a:pt x="43" y="126"/>
                        <a:pt x="43" y="126"/>
                      </a:cubicBezTo>
                      <a:cubicBezTo>
                        <a:pt x="45" y="128"/>
                        <a:pt x="48" y="128"/>
                        <a:pt x="51" y="128"/>
                      </a:cubicBezTo>
                      <a:cubicBezTo>
                        <a:pt x="52" y="127"/>
                        <a:pt x="54" y="127"/>
                        <a:pt x="55" y="126"/>
                      </a:cubicBezTo>
                      <a:cubicBezTo>
                        <a:pt x="56" y="125"/>
                        <a:pt x="56" y="124"/>
                        <a:pt x="57" y="122"/>
                      </a:cubicBezTo>
                      <a:cubicBezTo>
                        <a:pt x="58" y="116"/>
                        <a:pt x="62" y="111"/>
                        <a:pt x="66" y="107"/>
                      </a:cubicBezTo>
                      <a:cubicBezTo>
                        <a:pt x="72" y="101"/>
                        <a:pt x="80" y="96"/>
                        <a:pt x="89" y="91"/>
                      </a:cubicBezTo>
                      <a:cubicBezTo>
                        <a:pt x="98" y="86"/>
                        <a:pt x="107" y="80"/>
                        <a:pt x="115" y="73"/>
                      </a:cubicBezTo>
                      <a:cubicBezTo>
                        <a:pt x="122" y="66"/>
                        <a:pt x="126" y="59"/>
                        <a:pt x="129" y="50"/>
                      </a:cubicBezTo>
                      <a:cubicBezTo>
                        <a:pt x="130" y="48"/>
                        <a:pt x="129" y="44"/>
                        <a:pt x="127" y="42"/>
                      </a:cubicBezTo>
                      <a:close/>
                      <a:moveTo>
                        <a:pt x="49" y="120"/>
                      </a:moveTo>
                      <a:cubicBezTo>
                        <a:pt x="36" y="107"/>
                        <a:pt x="22" y="93"/>
                        <a:pt x="9" y="80"/>
                      </a:cubicBezTo>
                      <a:cubicBezTo>
                        <a:pt x="20" y="43"/>
                        <a:pt x="70" y="45"/>
                        <a:pt x="81" y="8"/>
                      </a:cubicBezTo>
                      <a:cubicBezTo>
                        <a:pt x="94" y="21"/>
                        <a:pt x="108" y="35"/>
                        <a:pt x="121" y="48"/>
                      </a:cubicBezTo>
                      <a:cubicBezTo>
                        <a:pt x="110" y="85"/>
                        <a:pt x="60" y="83"/>
                        <a:pt x="49" y="1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9" name="Freeform 66"/>
                <p:cNvSpPr>
                  <a:spLocks noEditPoints="1"/>
                </p:cNvSpPr>
                <p:nvPr/>
              </p:nvSpPr>
              <p:spPr bwMode="auto">
                <a:xfrm>
                  <a:off x="1222375" y="3205163"/>
                  <a:ext cx="131762" cy="134938"/>
                </a:xfrm>
                <a:custGeom>
                  <a:avLst/>
                  <a:gdLst>
                    <a:gd name="T0" fmla="*/ 28 w 35"/>
                    <a:gd name="T1" fmla="*/ 12 h 36"/>
                    <a:gd name="T2" fmla="*/ 20 w 35"/>
                    <a:gd name="T3" fmla="*/ 13 h 36"/>
                    <a:gd name="T4" fmla="*/ 10 w 35"/>
                    <a:gd name="T5" fmla="*/ 7 h 36"/>
                    <a:gd name="T6" fmla="*/ 15 w 35"/>
                    <a:gd name="T7" fmla="*/ 6 h 36"/>
                    <a:gd name="T8" fmla="*/ 19 w 35"/>
                    <a:gd name="T9" fmla="*/ 6 h 36"/>
                    <a:gd name="T10" fmla="*/ 20 w 35"/>
                    <a:gd name="T11" fmla="*/ 2 h 36"/>
                    <a:gd name="T12" fmla="*/ 13 w 35"/>
                    <a:gd name="T13" fmla="*/ 1 h 36"/>
                    <a:gd name="T14" fmla="*/ 6 w 35"/>
                    <a:gd name="T15" fmla="*/ 4 h 36"/>
                    <a:gd name="T16" fmla="*/ 5 w 35"/>
                    <a:gd name="T17" fmla="*/ 3 h 36"/>
                    <a:gd name="T18" fmla="*/ 3 w 35"/>
                    <a:gd name="T19" fmla="*/ 5 h 36"/>
                    <a:gd name="T20" fmla="*/ 4 w 35"/>
                    <a:gd name="T21" fmla="*/ 6 h 36"/>
                    <a:gd name="T22" fmla="*/ 1 w 35"/>
                    <a:gd name="T23" fmla="*/ 15 h 36"/>
                    <a:gd name="T24" fmla="*/ 3 w 35"/>
                    <a:gd name="T25" fmla="*/ 22 h 36"/>
                    <a:gd name="T26" fmla="*/ 18 w 35"/>
                    <a:gd name="T27" fmla="*/ 21 h 36"/>
                    <a:gd name="T28" fmla="*/ 23 w 35"/>
                    <a:gd name="T29" fmla="*/ 31 h 36"/>
                    <a:gd name="T30" fmla="*/ 19 w 35"/>
                    <a:gd name="T31" fmla="*/ 30 h 36"/>
                    <a:gd name="T32" fmla="*/ 16 w 35"/>
                    <a:gd name="T33" fmla="*/ 28 h 36"/>
                    <a:gd name="T34" fmla="*/ 13 w 35"/>
                    <a:gd name="T35" fmla="*/ 31 h 36"/>
                    <a:gd name="T36" fmla="*/ 17 w 35"/>
                    <a:gd name="T37" fmla="*/ 35 h 36"/>
                    <a:gd name="T38" fmla="*/ 25 w 35"/>
                    <a:gd name="T39" fmla="*/ 36 h 36"/>
                    <a:gd name="T40" fmla="*/ 31 w 35"/>
                    <a:gd name="T41" fmla="*/ 35 h 36"/>
                    <a:gd name="T42" fmla="*/ 33 w 35"/>
                    <a:gd name="T43" fmla="*/ 34 h 36"/>
                    <a:gd name="T44" fmla="*/ 33 w 35"/>
                    <a:gd name="T45" fmla="*/ 32 h 36"/>
                    <a:gd name="T46" fmla="*/ 34 w 35"/>
                    <a:gd name="T47" fmla="*/ 26 h 36"/>
                    <a:gd name="T48" fmla="*/ 35 w 35"/>
                    <a:gd name="T49" fmla="*/ 18 h 36"/>
                    <a:gd name="T50" fmla="*/ 10 w 35"/>
                    <a:gd name="T51" fmla="*/ 17 h 36"/>
                    <a:gd name="T52" fmla="*/ 6 w 35"/>
                    <a:gd name="T53" fmla="*/ 15 h 36"/>
                    <a:gd name="T54" fmla="*/ 7 w 35"/>
                    <a:gd name="T55" fmla="*/ 11 h 36"/>
                    <a:gd name="T56" fmla="*/ 14 w 35"/>
                    <a:gd name="T57" fmla="*/ 16 h 36"/>
                    <a:gd name="T58" fmla="*/ 29 w 35"/>
                    <a:gd name="T59" fmla="*/ 25 h 36"/>
                    <a:gd name="T60" fmla="*/ 21 w 35"/>
                    <a:gd name="T61" fmla="*/ 20 h 36"/>
                    <a:gd name="T62" fmla="*/ 25 w 35"/>
                    <a:gd name="T63" fmla="*/ 18 h 36"/>
                    <a:gd name="T64" fmla="*/ 28 w 35"/>
                    <a:gd name="T65" fmla="*/ 20 h 36"/>
                    <a:gd name="T66" fmla="*/ 29 w 35"/>
                    <a:gd name="T67"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36">
                      <a:moveTo>
                        <a:pt x="32" y="15"/>
                      </a:moveTo>
                      <a:cubicBezTo>
                        <a:pt x="31" y="14"/>
                        <a:pt x="30" y="13"/>
                        <a:pt x="28" y="12"/>
                      </a:cubicBezTo>
                      <a:cubicBezTo>
                        <a:pt x="27" y="12"/>
                        <a:pt x="26" y="12"/>
                        <a:pt x="24" y="12"/>
                      </a:cubicBezTo>
                      <a:cubicBezTo>
                        <a:pt x="23" y="12"/>
                        <a:pt x="22" y="12"/>
                        <a:pt x="20" y="13"/>
                      </a:cubicBezTo>
                      <a:cubicBezTo>
                        <a:pt x="19" y="13"/>
                        <a:pt x="18" y="14"/>
                        <a:pt x="16" y="15"/>
                      </a:cubicBezTo>
                      <a:cubicBezTo>
                        <a:pt x="14" y="12"/>
                        <a:pt x="12" y="10"/>
                        <a:pt x="10" y="7"/>
                      </a:cubicBezTo>
                      <a:cubicBezTo>
                        <a:pt x="11" y="7"/>
                        <a:pt x="12" y="6"/>
                        <a:pt x="13" y="6"/>
                      </a:cubicBezTo>
                      <a:cubicBezTo>
                        <a:pt x="14" y="6"/>
                        <a:pt x="14" y="6"/>
                        <a:pt x="15" y="6"/>
                      </a:cubicBezTo>
                      <a:cubicBezTo>
                        <a:pt x="16" y="7"/>
                        <a:pt x="17" y="7"/>
                        <a:pt x="18" y="7"/>
                      </a:cubicBezTo>
                      <a:cubicBezTo>
                        <a:pt x="18" y="7"/>
                        <a:pt x="19" y="7"/>
                        <a:pt x="19" y="6"/>
                      </a:cubicBezTo>
                      <a:cubicBezTo>
                        <a:pt x="20" y="6"/>
                        <a:pt x="20" y="5"/>
                        <a:pt x="20" y="5"/>
                      </a:cubicBezTo>
                      <a:cubicBezTo>
                        <a:pt x="20" y="4"/>
                        <a:pt x="20" y="3"/>
                        <a:pt x="20" y="2"/>
                      </a:cubicBezTo>
                      <a:cubicBezTo>
                        <a:pt x="19" y="1"/>
                        <a:pt x="18" y="1"/>
                        <a:pt x="16" y="0"/>
                      </a:cubicBezTo>
                      <a:cubicBezTo>
                        <a:pt x="15" y="0"/>
                        <a:pt x="14" y="0"/>
                        <a:pt x="13" y="1"/>
                      </a:cubicBezTo>
                      <a:cubicBezTo>
                        <a:pt x="11" y="1"/>
                        <a:pt x="10" y="1"/>
                        <a:pt x="9" y="2"/>
                      </a:cubicBezTo>
                      <a:cubicBezTo>
                        <a:pt x="8" y="3"/>
                        <a:pt x="7" y="3"/>
                        <a:pt x="6" y="4"/>
                      </a:cubicBezTo>
                      <a:cubicBezTo>
                        <a:pt x="6" y="4"/>
                        <a:pt x="6" y="3"/>
                        <a:pt x="6" y="3"/>
                      </a:cubicBezTo>
                      <a:cubicBezTo>
                        <a:pt x="5" y="3"/>
                        <a:pt x="5" y="3"/>
                        <a:pt x="5" y="3"/>
                      </a:cubicBezTo>
                      <a:cubicBezTo>
                        <a:pt x="4" y="3"/>
                        <a:pt x="4" y="3"/>
                        <a:pt x="3" y="3"/>
                      </a:cubicBezTo>
                      <a:cubicBezTo>
                        <a:pt x="3" y="4"/>
                        <a:pt x="3" y="4"/>
                        <a:pt x="3" y="5"/>
                      </a:cubicBezTo>
                      <a:cubicBezTo>
                        <a:pt x="3" y="5"/>
                        <a:pt x="3" y="5"/>
                        <a:pt x="4" y="6"/>
                      </a:cubicBezTo>
                      <a:cubicBezTo>
                        <a:pt x="4" y="6"/>
                        <a:pt x="4" y="6"/>
                        <a:pt x="4" y="6"/>
                      </a:cubicBezTo>
                      <a:cubicBezTo>
                        <a:pt x="3" y="7"/>
                        <a:pt x="2" y="9"/>
                        <a:pt x="2" y="10"/>
                      </a:cubicBezTo>
                      <a:cubicBezTo>
                        <a:pt x="1" y="12"/>
                        <a:pt x="1" y="13"/>
                        <a:pt x="1" y="15"/>
                      </a:cubicBezTo>
                      <a:cubicBezTo>
                        <a:pt x="0" y="16"/>
                        <a:pt x="1" y="17"/>
                        <a:pt x="1" y="18"/>
                      </a:cubicBezTo>
                      <a:cubicBezTo>
                        <a:pt x="1" y="20"/>
                        <a:pt x="2" y="21"/>
                        <a:pt x="3" y="22"/>
                      </a:cubicBezTo>
                      <a:cubicBezTo>
                        <a:pt x="5" y="23"/>
                        <a:pt x="8" y="24"/>
                        <a:pt x="10" y="24"/>
                      </a:cubicBezTo>
                      <a:cubicBezTo>
                        <a:pt x="13" y="23"/>
                        <a:pt x="15" y="23"/>
                        <a:pt x="18" y="21"/>
                      </a:cubicBezTo>
                      <a:cubicBezTo>
                        <a:pt x="21" y="24"/>
                        <a:pt x="23" y="27"/>
                        <a:pt x="25" y="29"/>
                      </a:cubicBezTo>
                      <a:cubicBezTo>
                        <a:pt x="24" y="30"/>
                        <a:pt x="24" y="30"/>
                        <a:pt x="23" y="31"/>
                      </a:cubicBezTo>
                      <a:cubicBezTo>
                        <a:pt x="22" y="31"/>
                        <a:pt x="21" y="31"/>
                        <a:pt x="21" y="31"/>
                      </a:cubicBezTo>
                      <a:cubicBezTo>
                        <a:pt x="20" y="30"/>
                        <a:pt x="20" y="30"/>
                        <a:pt x="19" y="30"/>
                      </a:cubicBezTo>
                      <a:cubicBezTo>
                        <a:pt x="18" y="29"/>
                        <a:pt x="18" y="29"/>
                        <a:pt x="17" y="29"/>
                      </a:cubicBezTo>
                      <a:cubicBezTo>
                        <a:pt x="17" y="28"/>
                        <a:pt x="16" y="28"/>
                        <a:pt x="16" y="28"/>
                      </a:cubicBezTo>
                      <a:cubicBezTo>
                        <a:pt x="15" y="28"/>
                        <a:pt x="15" y="29"/>
                        <a:pt x="14" y="29"/>
                      </a:cubicBezTo>
                      <a:cubicBezTo>
                        <a:pt x="13" y="30"/>
                        <a:pt x="13" y="30"/>
                        <a:pt x="13" y="31"/>
                      </a:cubicBezTo>
                      <a:cubicBezTo>
                        <a:pt x="13" y="32"/>
                        <a:pt x="13" y="33"/>
                        <a:pt x="14" y="33"/>
                      </a:cubicBezTo>
                      <a:cubicBezTo>
                        <a:pt x="15" y="34"/>
                        <a:pt x="16" y="35"/>
                        <a:pt x="17" y="35"/>
                      </a:cubicBezTo>
                      <a:cubicBezTo>
                        <a:pt x="18" y="36"/>
                        <a:pt x="19" y="36"/>
                        <a:pt x="20" y="36"/>
                      </a:cubicBezTo>
                      <a:cubicBezTo>
                        <a:pt x="22" y="36"/>
                        <a:pt x="23" y="36"/>
                        <a:pt x="25" y="36"/>
                      </a:cubicBezTo>
                      <a:cubicBezTo>
                        <a:pt x="26" y="35"/>
                        <a:pt x="27" y="34"/>
                        <a:pt x="29" y="33"/>
                      </a:cubicBezTo>
                      <a:cubicBezTo>
                        <a:pt x="30" y="33"/>
                        <a:pt x="30" y="34"/>
                        <a:pt x="31" y="35"/>
                      </a:cubicBezTo>
                      <a:cubicBezTo>
                        <a:pt x="31" y="35"/>
                        <a:pt x="32" y="35"/>
                        <a:pt x="32" y="35"/>
                      </a:cubicBezTo>
                      <a:cubicBezTo>
                        <a:pt x="33" y="35"/>
                        <a:pt x="33" y="35"/>
                        <a:pt x="33" y="34"/>
                      </a:cubicBezTo>
                      <a:cubicBezTo>
                        <a:pt x="33" y="34"/>
                        <a:pt x="34" y="34"/>
                        <a:pt x="34" y="33"/>
                      </a:cubicBezTo>
                      <a:cubicBezTo>
                        <a:pt x="34" y="33"/>
                        <a:pt x="33" y="32"/>
                        <a:pt x="33" y="32"/>
                      </a:cubicBezTo>
                      <a:cubicBezTo>
                        <a:pt x="32" y="32"/>
                        <a:pt x="32" y="31"/>
                        <a:pt x="31" y="30"/>
                      </a:cubicBezTo>
                      <a:cubicBezTo>
                        <a:pt x="32" y="29"/>
                        <a:pt x="33" y="27"/>
                        <a:pt x="34" y="26"/>
                      </a:cubicBezTo>
                      <a:cubicBezTo>
                        <a:pt x="35" y="24"/>
                        <a:pt x="35" y="23"/>
                        <a:pt x="35" y="21"/>
                      </a:cubicBezTo>
                      <a:cubicBezTo>
                        <a:pt x="35" y="20"/>
                        <a:pt x="35" y="19"/>
                        <a:pt x="35" y="18"/>
                      </a:cubicBezTo>
                      <a:cubicBezTo>
                        <a:pt x="34" y="17"/>
                        <a:pt x="33" y="16"/>
                        <a:pt x="32" y="15"/>
                      </a:cubicBezTo>
                      <a:close/>
                      <a:moveTo>
                        <a:pt x="10" y="17"/>
                      </a:moveTo>
                      <a:cubicBezTo>
                        <a:pt x="9" y="17"/>
                        <a:pt x="8" y="17"/>
                        <a:pt x="7" y="16"/>
                      </a:cubicBezTo>
                      <a:cubicBezTo>
                        <a:pt x="7" y="16"/>
                        <a:pt x="6" y="15"/>
                        <a:pt x="6" y="15"/>
                      </a:cubicBezTo>
                      <a:cubicBezTo>
                        <a:pt x="6" y="14"/>
                        <a:pt x="6" y="14"/>
                        <a:pt x="6" y="13"/>
                      </a:cubicBezTo>
                      <a:cubicBezTo>
                        <a:pt x="6" y="13"/>
                        <a:pt x="6" y="12"/>
                        <a:pt x="7" y="11"/>
                      </a:cubicBezTo>
                      <a:cubicBezTo>
                        <a:pt x="7" y="11"/>
                        <a:pt x="7" y="10"/>
                        <a:pt x="8" y="9"/>
                      </a:cubicBezTo>
                      <a:cubicBezTo>
                        <a:pt x="10" y="11"/>
                        <a:pt x="12" y="14"/>
                        <a:pt x="14" y="16"/>
                      </a:cubicBezTo>
                      <a:cubicBezTo>
                        <a:pt x="12" y="17"/>
                        <a:pt x="11" y="17"/>
                        <a:pt x="10" y="17"/>
                      </a:cubicBezTo>
                      <a:close/>
                      <a:moveTo>
                        <a:pt x="29" y="25"/>
                      </a:moveTo>
                      <a:cubicBezTo>
                        <a:pt x="28" y="26"/>
                        <a:pt x="28" y="27"/>
                        <a:pt x="27" y="27"/>
                      </a:cubicBezTo>
                      <a:cubicBezTo>
                        <a:pt x="25" y="25"/>
                        <a:pt x="23" y="22"/>
                        <a:pt x="21" y="20"/>
                      </a:cubicBezTo>
                      <a:cubicBezTo>
                        <a:pt x="21" y="20"/>
                        <a:pt x="22" y="19"/>
                        <a:pt x="23" y="19"/>
                      </a:cubicBezTo>
                      <a:cubicBezTo>
                        <a:pt x="23" y="19"/>
                        <a:pt x="24" y="19"/>
                        <a:pt x="25" y="18"/>
                      </a:cubicBezTo>
                      <a:cubicBezTo>
                        <a:pt x="25" y="18"/>
                        <a:pt x="26" y="18"/>
                        <a:pt x="27" y="19"/>
                      </a:cubicBezTo>
                      <a:cubicBezTo>
                        <a:pt x="27" y="19"/>
                        <a:pt x="28" y="19"/>
                        <a:pt x="28" y="20"/>
                      </a:cubicBezTo>
                      <a:cubicBezTo>
                        <a:pt x="29" y="20"/>
                        <a:pt x="29" y="21"/>
                        <a:pt x="29" y="21"/>
                      </a:cubicBezTo>
                      <a:cubicBezTo>
                        <a:pt x="30" y="22"/>
                        <a:pt x="30" y="23"/>
                        <a:pt x="29" y="23"/>
                      </a:cubicBezTo>
                      <a:cubicBezTo>
                        <a:pt x="29" y="24"/>
                        <a:pt x="29" y="25"/>
                        <a:pt x="29"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0" name="Freeform 67"/>
                <p:cNvSpPr>
                  <a:spLocks/>
                </p:cNvSpPr>
                <p:nvPr/>
              </p:nvSpPr>
              <p:spPr bwMode="auto">
                <a:xfrm>
                  <a:off x="1211263" y="3367088"/>
                  <a:ext cx="71437" cy="79375"/>
                </a:xfrm>
                <a:custGeom>
                  <a:avLst/>
                  <a:gdLst>
                    <a:gd name="T0" fmla="*/ 16 w 19"/>
                    <a:gd name="T1" fmla="*/ 1 h 21"/>
                    <a:gd name="T2" fmla="*/ 16 w 19"/>
                    <a:gd name="T3" fmla="*/ 1 h 21"/>
                    <a:gd name="T4" fmla="*/ 9 w 19"/>
                    <a:gd name="T5" fmla="*/ 7 h 21"/>
                    <a:gd name="T6" fmla="*/ 3 w 19"/>
                    <a:gd name="T7" fmla="*/ 14 h 21"/>
                    <a:gd name="T8" fmla="*/ 0 w 19"/>
                    <a:gd name="T9" fmla="*/ 17 h 21"/>
                    <a:gd name="T10" fmla="*/ 0 w 19"/>
                    <a:gd name="T11" fmla="*/ 17 h 21"/>
                    <a:gd name="T12" fmla="*/ 0 w 19"/>
                    <a:gd name="T13" fmla="*/ 20 h 21"/>
                    <a:gd name="T14" fmla="*/ 3 w 19"/>
                    <a:gd name="T15" fmla="*/ 20 h 21"/>
                    <a:gd name="T16" fmla="*/ 3 w 19"/>
                    <a:gd name="T17" fmla="*/ 20 h 21"/>
                    <a:gd name="T18" fmla="*/ 6 w 19"/>
                    <a:gd name="T19" fmla="*/ 16 h 21"/>
                    <a:gd name="T20" fmla="*/ 11 w 19"/>
                    <a:gd name="T21" fmla="*/ 10 h 21"/>
                    <a:gd name="T22" fmla="*/ 18 w 19"/>
                    <a:gd name="T23" fmla="*/ 4 h 21"/>
                    <a:gd name="T24" fmla="*/ 18 w 19"/>
                    <a:gd name="T25" fmla="*/ 4 h 21"/>
                    <a:gd name="T26" fmla="*/ 19 w 19"/>
                    <a:gd name="T27" fmla="*/ 4 h 21"/>
                    <a:gd name="T28" fmla="*/ 19 w 19"/>
                    <a:gd name="T29" fmla="*/ 1 h 21"/>
                    <a:gd name="T30" fmla="*/ 16 w 19"/>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21">
                      <a:moveTo>
                        <a:pt x="16" y="1"/>
                      </a:moveTo>
                      <a:cubicBezTo>
                        <a:pt x="16" y="1"/>
                        <a:pt x="16" y="1"/>
                        <a:pt x="16" y="1"/>
                      </a:cubicBezTo>
                      <a:cubicBezTo>
                        <a:pt x="13" y="3"/>
                        <a:pt x="11" y="5"/>
                        <a:pt x="9" y="7"/>
                      </a:cubicBezTo>
                      <a:cubicBezTo>
                        <a:pt x="6" y="9"/>
                        <a:pt x="5" y="11"/>
                        <a:pt x="3" y="14"/>
                      </a:cubicBezTo>
                      <a:cubicBezTo>
                        <a:pt x="0" y="17"/>
                        <a:pt x="0" y="17"/>
                        <a:pt x="0" y="17"/>
                      </a:cubicBezTo>
                      <a:cubicBezTo>
                        <a:pt x="0" y="17"/>
                        <a:pt x="0" y="17"/>
                        <a:pt x="0" y="17"/>
                      </a:cubicBezTo>
                      <a:cubicBezTo>
                        <a:pt x="0" y="18"/>
                        <a:pt x="0" y="19"/>
                        <a:pt x="0" y="20"/>
                      </a:cubicBezTo>
                      <a:cubicBezTo>
                        <a:pt x="1" y="21"/>
                        <a:pt x="2" y="21"/>
                        <a:pt x="3" y="20"/>
                      </a:cubicBezTo>
                      <a:cubicBezTo>
                        <a:pt x="3" y="20"/>
                        <a:pt x="3" y="20"/>
                        <a:pt x="3" y="20"/>
                      </a:cubicBezTo>
                      <a:cubicBezTo>
                        <a:pt x="6" y="16"/>
                        <a:pt x="6" y="16"/>
                        <a:pt x="6" y="16"/>
                      </a:cubicBezTo>
                      <a:cubicBezTo>
                        <a:pt x="8" y="14"/>
                        <a:pt x="9" y="12"/>
                        <a:pt x="11" y="10"/>
                      </a:cubicBezTo>
                      <a:cubicBezTo>
                        <a:pt x="14" y="8"/>
                        <a:pt x="16" y="6"/>
                        <a:pt x="18" y="4"/>
                      </a:cubicBezTo>
                      <a:cubicBezTo>
                        <a:pt x="18" y="4"/>
                        <a:pt x="18" y="4"/>
                        <a:pt x="18" y="4"/>
                      </a:cubicBezTo>
                      <a:cubicBezTo>
                        <a:pt x="18" y="4"/>
                        <a:pt x="18" y="4"/>
                        <a:pt x="19" y="4"/>
                      </a:cubicBezTo>
                      <a:cubicBezTo>
                        <a:pt x="19" y="3"/>
                        <a:pt x="19" y="2"/>
                        <a:pt x="19" y="1"/>
                      </a:cubicBezTo>
                      <a:cubicBezTo>
                        <a:pt x="18" y="0"/>
                        <a:pt x="17" y="0"/>
                        <a:pt x="16"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1" name="Freeform 68"/>
                <p:cNvSpPr>
                  <a:spLocks/>
                </p:cNvSpPr>
                <p:nvPr/>
              </p:nvSpPr>
              <p:spPr bwMode="auto">
                <a:xfrm>
                  <a:off x="1296988" y="3111501"/>
                  <a:ext cx="74612" cy="77788"/>
                </a:xfrm>
                <a:custGeom>
                  <a:avLst/>
                  <a:gdLst>
                    <a:gd name="T0" fmla="*/ 8 w 20"/>
                    <a:gd name="T1" fmla="*/ 11 h 21"/>
                    <a:gd name="T2" fmla="*/ 1 w 20"/>
                    <a:gd name="T3" fmla="*/ 17 h 21"/>
                    <a:gd name="T4" fmla="*/ 0 w 20"/>
                    <a:gd name="T5" fmla="*/ 17 h 21"/>
                    <a:gd name="T6" fmla="*/ 0 w 20"/>
                    <a:gd name="T7" fmla="*/ 20 h 21"/>
                    <a:gd name="T8" fmla="*/ 3 w 20"/>
                    <a:gd name="T9" fmla="*/ 20 h 21"/>
                    <a:gd name="T10" fmla="*/ 3 w 20"/>
                    <a:gd name="T11" fmla="*/ 20 h 21"/>
                    <a:gd name="T12" fmla="*/ 10 w 20"/>
                    <a:gd name="T13" fmla="*/ 14 h 21"/>
                    <a:gd name="T14" fmla="*/ 16 w 20"/>
                    <a:gd name="T15" fmla="*/ 7 h 21"/>
                    <a:gd name="T16" fmla="*/ 19 w 20"/>
                    <a:gd name="T17" fmla="*/ 3 h 21"/>
                    <a:gd name="T18" fmla="*/ 19 w 20"/>
                    <a:gd name="T19" fmla="*/ 3 h 21"/>
                    <a:gd name="T20" fmla="*/ 19 w 20"/>
                    <a:gd name="T21" fmla="*/ 0 h 21"/>
                    <a:gd name="T22" fmla="*/ 16 w 20"/>
                    <a:gd name="T23" fmla="*/ 0 h 21"/>
                    <a:gd name="T24" fmla="*/ 16 w 20"/>
                    <a:gd name="T25" fmla="*/ 1 h 21"/>
                    <a:gd name="T26" fmla="*/ 13 w 20"/>
                    <a:gd name="T27" fmla="*/ 5 h 21"/>
                    <a:gd name="T28" fmla="*/ 8 w 20"/>
                    <a:gd name="T29"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1">
                      <a:moveTo>
                        <a:pt x="8" y="11"/>
                      </a:moveTo>
                      <a:cubicBezTo>
                        <a:pt x="5" y="13"/>
                        <a:pt x="3" y="15"/>
                        <a:pt x="1" y="17"/>
                      </a:cubicBezTo>
                      <a:cubicBezTo>
                        <a:pt x="1" y="17"/>
                        <a:pt x="0" y="17"/>
                        <a:pt x="0" y="17"/>
                      </a:cubicBezTo>
                      <a:cubicBezTo>
                        <a:pt x="0" y="18"/>
                        <a:pt x="0" y="19"/>
                        <a:pt x="0" y="20"/>
                      </a:cubicBezTo>
                      <a:cubicBezTo>
                        <a:pt x="1" y="21"/>
                        <a:pt x="2" y="21"/>
                        <a:pt x="3" y="20"/>
                      </a:cubicBezTo>
                      <a:cubicBezTo>
                        <a:pt x="3" y="20"/>
                        <a:pt x="3" y="20"/>
                        <a:pt x="3" y="20"/>
                      </a:cubicBezTo>
                      <a:cubicBezTo>
                        <a:pt x="6" y="18"/>
                        <a:pt x="8" y="16"/>
                        <a:pt x="10" y="14"/>
                      </a:cubicBezTo>
                      <a:cubicBezTo>
                        <a:pt x="13" y="12"/>
                        <a:pt x="14" y="9"/>
                        <a:pt x="16" y="7"/>
                      </a:cubicBezTo>
                      <a:cubicBezTo>
                        <a:pt x="19" y="3"/>
                        <a:pt x="19" y="3"/>
                        <a:pt x="19" y="3"/>
                      </a:cubicBezTo>
                      <a:cubicBezTo>
                        <a:pt x="19" y="3"/>
                        <a:pt x="19" y="3"/>
                        <a:pt x="19" y="3"/>
                      </a:cubicBezTo>
                      <a:cubicBezTo>
                        <a:pt x="20" y="2"/>
                        <a:pt x="20" y="1"/>
                        <a:pt x="19" y="0"/>
                      </a:cubicBezTo>
                      <a:cubicBezTo>
                        <a:pt x="18" y="0"/>
                        <a:pt x="17" y="0"/>
                        <a:pt x="16" y="0"/>
                      </a:cubicBezTo>
                      <a:cubicBezTo>
                        <a:pt x="16" y="1"/>
                        <a:pt x="16" y="1"/>
                        <a:pt x="16" y="1"/>
                      </a:cubicBezTo>
                      <a:cubicBezTo>
                        <a:pt x="13" y="5"/>
                        <a:pt x="13" y="5"/>
                        <a:pt x="13" y="5"/>
                      </a:cubicBezTo>
                      <a:cubicBezTo>
                        <a:pt x="11" y="7"/>
                        <a:pt x="10" y="9"/>
                        <a:pt x="8" y="1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grpSp>
        <p:nvGrpSpPr>
          <p:cNvPr id="11" name="Group 10"/>
          <p:cNvGrpSpPr/>
          <p:nvPr/>
        </p:nvGrpSpPr>
        <p:grpSpPr>
          <a:xfrm>
            <a:off x="7086600" y="1534600"/>
            <a:ext cx="3322320" cy="958108"/>
            <a:chOff x="5745480" y="4267200"/>
            <a:chExt cx="3322320" cy="958108"/>
          </a:xfrm>
        </p:grpSpPr>
        <p:sp>
          <p:nvSpPr>
            <p:cNvPr id="147" name="TextBox 146"/>
            <p:cNvSpPr txBox="1"/>
            <p:nvPr/>
          </p:nvSpPr>
          <p:spPr>
            <a:xfrm>
              <a:off x="6439958" y="4702088"/>
              <a:ext cx="2627842" cy="523220"/>
            </a:xfrm>
            <a:prstGeom prst="rect">
              <a:avLst/>
            </a:prstGeom>
            <a:noFill/>
          </p:spPr>
          <p:txBody>
            <a:bodyPr wrap="square" rtlCol="0" anchor="ctr" anchorCtr="0">
              <a:spAutoFit/>
            </a:bodyPr>
            <a:lstStyle/>
            <a:p>
              <a:pPr>
                <a:defRPr/>
              </a:pPr>
              <a:r>
                <a:rPr lang="en-US" sz="1400" dirty="0">
                  <a:solidFill>
                    <a:schemeClr val="tx1">
                      <a:lumMod val="50000"/>
                      <a:lumOff val="50000"/>
                    </a:schemeClr>
                  </a:solidFill>
                  <a:ea typeface="Arial Regular" charset="0"/>
                  <a:cs typeface="Arial Regular" charset="0"/>
                </a:rPr>
                <a:t>U.S. households believe </a:t>
              </a:r>
            </a:p>
            <a:p>
              <a:pPr>
                <a:defRPr/>
              </a:pPr>
              <a:r>
                <a:rPr lang="en-US" sz="1400" dirty="0">
                  <a:solidFill>
                    <a:schemeClr val="tx1">
                      <a:lumMod val="50000"/>
                      <a:lumOff val="50000"/>
                    </a:schemeClr>
                  </a:solidFill>
                  <a:ea typeface="Arial Regular" charset="0"/>
                  <a:cs typeface="Arial Regular" charset="0"/>
                </a:rPr>
                <a:t>they need more life insurance</a:t>
              </a:r>
            </a:p>
          </p:txBody>
        </p:sp>
        <p:sp>
          <p:nvSpPr>
            <p:cNvPr id="148" name="Rectangle 147"/>
            <p:cNvSpPr/>
            <p:nvPr/>
          </p:nvSpPr>
          <p:spPr>
            <a:xfrm>
              <a:off x="6439958" y="4267200"/>
              <a:ext cx="2627842" cy="430887"/>
            </a:xfrm>
            <a:prstGeom prst="rect">
              <a:avLst/>
            </a:prstGeom>
          </p:spPr>
          <p:txBody>
            <a:bodyPr wrap="square">
              <a:spAutoFit/>
            </a:bodyPr>
            <a:lstStyle/>
            <a:p>
              <a:r>
                <a:rPr lang="en-US" sz="2200" b="1" dirty="0">
                  <a:solidFill>
                    <a:schemeClr val="bg1">
                      <a:lumMod val="10000"/>
                    </a:schemeClr>
                  </a:solidFill>
                  <a:ea typeface="Arial Regular" charset="0"/>
                  <a:cs typeface="Arial Regular" charset="0"/>
                </a:rPr>
                <a:t>48 million</a:t>
              </a:r>
            </a:p>
          </p:txBody>
        </p:sp>
        <p:grpSp>
          <p:nvGrpSpPr>
            <p:cNvPr id="8" name="Group 7"/>
            <p:cNvGrpSpPr/>
            <p:nvPr/>
          </p:nvGrpSpPr>
          <p:grpSpPr>
            <a:xfrm>
              <a:off x="5745480" y="4404360"/>
              <a:ext cx="548640" cy="548640"/>
              <a:chOff x="5745480" y="4404360"/>
              <a:chExt cx="548640" cy="548640"/>
            </a:xfrm>
          </p:grpSpPr>
          <p:sp>
            <p:nvSpPr>
              <p:cNvPr id="149" name="Oval 148"/>
              <p:cNvSpPr>
                <a:spLocks noChangeAspect="1"/>
              </p:cNvSpPr>
              <p:nvPr/>
            </p:nvSpPr>
            <p:spPr>
              <a:xfrm>
                <a:off x="5745480" y="4404360"/>
                <a:ext cx="548640" cy="548640"/>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solidFill>
                    <a:schemeClr val="accent1"/>
                  </a:solidFill>
                </a:endParaRPr>
              </a:p>
            </p:txBody>
          </p:sp>
          <p:grpSp>
            <p:nvGrpSpPr>
              <p:cNvPr id="132" name="Group 131"/>
              <p:cNvGrpSpPr>
                <a:grpSpLocks noChangeAspect="1"/>
              </p:cNvGrpSpPr>
              <p:nvPr/>
            </p:nvGrpSpPr>
            <p:grpSpPr>
              <a:xfrm>
                <a:off x="5858096" y="4518660"/>
                <a:ext cx="323408" cy="320040"/>
                <a:chOff x="2974975" y="2071688"/>
                <a:chExt cx="482600" cy="452438"/>
              </a:xfrm>
              <a:solidFill>
                <a:schemeClr val="bg1"/>
              </a:solidFill>
            </p:grpSpPr>
            <p:sp>
              <p:nvSpPr>
                <p:cNvPr id="133" name="Freeform 78"/>
                <p:cNvSpPr>
                  <a:spLocks noEditPoints="1"/>
                </p:cNvSpPr>
                <p:nvPr/>
              </p:nvSpPr>
              <p:spPr bwMode="auto">
                <a:xfrm>
                  <a:off x="2974975" y="2071688"/>
                  <a:ext cx="482600" cy="452438"/>
                </a:xfrm>
                <a:custGeom>
                  <a:avLst/>
                  <a:gdLst>
                    <a:gd name="T0" fmla="*/ 126 w 128"/>
                    <a:gd name="T1" fmla="*/ 26 h 120"/>
                    <a:gd name="T2" fmla="*/ 102 w 128"/>
                    <a:gd name="T3" fmla="*/ 2 h 120"/>
                    <a:gd name="T4" fmla="*/ 96 w 128"/>
                    <a:gd name="T5" fmla="*/ 0 h 120"/>
                    <a:gd name="T6" fmla="*/ 12 w 128"/>
                    <a:gd name="T7" fmla="*/ 0 h 120"/>
                    <a:gd name="T8" fmla="*/ 0 w 128"/>
                    <a:gd name="T9" fmla="*/ 12 h 120"/>
                    <a:gd name="T10" fmla="*/ 0 w 128"/>
                    <a:gd name="T11" fmla="*/ 108 h 120"/>
                    <a:gd name="T12" fmla="*/ 12 w 128"/>
                    <a:gd name="T13" fmla="*/ 120 h 120"/>
                    <a:gd name="T14" fmla="*/ 116 w 128"/>
                    <a:gd name="T15" fmla="*/ 120 h 120"/>
                    <a:gd name="T16" fmla="*/ 128 w 128"/>
                    <a:gd name="T17" fmla="*/ 108 h 120"/>
                    <a:gd name="T18" fmla="*/ 128 w 128"/>
                    <a:gd name="T19" fmla="*/ 32 h 120"/>
                    <a:gd name="T20" fmla="*/ 126 w 128"/>
                    <a:gd name="T21" fmla="*/ 26 h 120"/>
                    <a:gd name="T22" fmla="*/ 120 w 128"/>
                    <a:gd name="T23" fmla="*/ 108 h 120"/>
                    <a:gd name="T24" fmla="*/ 116 w 128"/>
                    <a:gd name="T25" fmla="*/ 112 h 120"/>
                    <a:gd name="T26" fmla="*/ 12 w 128"/>
                    <a:gd name="T27" fmla="*/ 112 h 120"/>
                    <a:gd name="T28" fmla="*/ 8 w 128"/>
                    <a:gd name="T29" fmla="*/ 108 h 120"/>
                    <a:gd name="T30" fmla="*/ 8 w 128"/>
                    <a:gd name="T31" fmla="*/ 12 h 120"/>
                    <a:gd name="T32" fmla="*/ 12 w 128"/>
                    <a:gd name="T33" fmla="*/ 8 h 120"/>
                    <a:gd name="T34" fmla="*/ 92 w 128"/>
                    <a:gd name="T35" fmla="*/ 8 h 120"/>
                    <a:gd name="T36" fmla="*/ 92 w 128"/>
                    <a:gd name="T37" fmla="*/ 24 h 120"/>
                    <a:gd name="T38" fmla="*/ 92 w 128"/>
                    <a:gd name="T39" fmla="*/ 24 h 120"/>
                    <a:gd name="T40" fmla="*/ 104 w 128"/>
                    <a:gd name="T41" fmla="*/ 36 h 120"/>
                    <a:gd name="T42" fmla="*/ 108 w 128"/>
                    <a:gd name="T43" fmla="*/ 36 h 120"/>
                    <a:gd name="T44" fmla="*/ 120 w 128"/>
                    <a:gd name="T45" fmla="*/ 36 h 120"/>
                    <a:gd name="T46" fmla="*/ 120 w 128"/>
                    <a:gd name="T47" fmla="*/ 108 h 120"/>
                    <a:gd name="T48" fmla="*/ 108 w 128"/>
                    <a:gd name="T49" fmla="*/ 32 h 120"/>
                    <a:gd name="T50" fmla="*/ 104 w 128"/>
                    <a:gd name="T51" fmla="*/ 32 h 120"/>
                    <a:gd name="T52" fmla="*/ 96 w 128"/>
                    <a:gd name="T53" fmla="*/ 24 h 120"/>
                    <a:gd name="T54" fmla="*/ 96 w 128"/>
                    <a:gd name="T55" fmla="*/ 24 h 120"/>
                    <a:gd name="T56" fmla="*/ 96 w 128"/>
                    <a:gd name="T57" fmla="*/ 8 h 120"/>
                    <a:gd name="T58" fmla="*/ 120 w 128"/>
                    <a:gd name="T59" fmla="*/ 32 h 120"/>
                    <a:gd name="T60" fmla="*/ 108 w 128"/>
                    <a:gd name="T61" fmla="*/ 3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 h="120">
                      <a:moveTo>
                        <a:pt x="126" y="26"/>
                      </a:moveTo>
                      <a:cubicBezTo>
                        <a:pt x="102" y="2"/>
                        <a:pt x="102" y="2"/>
                        <a:pt x="102" y="2"/>
                      </a:cubicBezTo>
                      <a:cubicBezTo>
                        <a:pt x="100" y="1"/>
                        <a:pt x="98" y="0"/>
                        <a:pt x="96" y="0"/>
                      </a:cubicBezTo>
                      <a:cubicBezTo>
                        <a:pt x="12" y="0"/>
                        <a:pt x="12" y="0"/>
                        <a:pt x="12" y="0"/>
                      </a:cubicBezTo>
                      <a:cubicBezTo>
                        <a:pt x="5" y="0"/>
                        <a:pt x="0" y="5"/>
                        <a:pt x="0" y="12"/>
                      </a:cubicBezTo>
                      <a:cubicBezTo>
                        <a:pt x="0" y="108"/>
                        <a:pt x="0" y="108"/>
                        <a:pt x="0" y="108"/>
                      </a:cubicBezTo>
                      <a:cubicBezTo>
                        <a:pt x="0" y="115"/>
                        <a:pt x="5" y="120"/>
                        <a:pt x="12" y="120"/>
                      </a:cubicBezTo>
                      <a:cubicBezTo>
                        <a:pt x="116" y="120"/>
                        <a:pt x="116" y="120"/>
                        <a:pt x="116" y="120"/>
                      </a:cubicBezTo>
                      <a:cubicBezTo>
                        <a:pt x="123" y="120"/>
                        <a:pt x="128" y="115"/>
                        <a:pt x="128" y="108"/>
                      </a:cubicBezTo>
                      <a:cubicBezTo>
                        <a:pt x="128" y="32"/>
                        <a:pt x="128" y="32"/>
                        <a:pt x="128" y="32"/>
                      </a:cubicBezTo>
                      <a:cubicBezTo>
                        <a:pt x="128" y="30"/>
                        <a:pt x="127" y="28"/>
                        <a:pt x="126" y="26"/>
                      </a:cubicBezTo>
                      <a:close/>
                      <a:moveTo>
                        <a:pt x="120" y="108"/>
                      </a:moveTo>
                      <a:cubicBezTo>
                        <a:pt x="120" y="110"/>
                        <a:pt x="118" y="112"/>
                        <a:pt x="116" y="112"/>
                      </a:cubicBezTo>
                      <a:cubicBezTo>
                        <a:pt x="12" y="112"/>
                        <a:pt x="12" y="112"/>
                        <a:pt x="12" y="112"/>
                      </a:cubicBezTo>
                      <a:cubicBezTo>
                        <a:pt x="10" y="112"/>
                        <a:pt x="8" y="110"/>
                        <a:pt x="8" y="108"/>
                      </a:cubicBezTo>
                      <a:cubicBezTo>
                        <a:pt x="8" y="12"/>
                        <a:pt x="8" y="12"/>
                        <a:pt x="8" y="12"/>
                      </a:cubicBezTo>
                      <a:cubicBezTo>
                        <a:pt x="8" y="10"/>
                        <a:pt x="10" y="8"/>
                        <a:pt x="12" y="8"/>
                      </a:cubicBezTo>
                      <a:cubicBezTo>
                        <a:pt x="92" y="8"/>
                        <a:pt x="92" y="8"/>
                        <a:pt x="92" y="8"/>
                      </a:cubicBezTo>
                      <a:cubicBezTo>
                        <a:pt x="92" y="24"/>
                        <a:pt x="92" y="24"/>
                        <a:pt x="92" y="24"/>
                      </a:cubicBezTo>
                      <a:cubicBezTo>
                        <a:pt x="92" y="24"/>
                        <a:pt x="92" y="24"/>
                        <a:pt x="92" y="24"/>
                      </a:cubicBezTo>
                      <a:cubicBezTo>
                        <a:pt x="92" y="31"/>
                        <a:pt x="97" y="36"/>
                        <a:pt x="104" y="36"/>
                      </a:cubicBezTo>
                      <a:cubicBezTo>
                        <a:pt x="108" y="36"/>
                        <a:pt x="108" y="36"/>
                        <a:pt x="108" y="36"/>
                      </a:cubicBezTo>
                      <a:cubicBezTo>
                        <a:pt x="120" y="36"/>
                        <a:pt x="120" y="36"/>
                        <a:pt x="120" y="36"/>
                      </a:cubicBezTo>
                      <a:lnTo>
                        <a:pt x="120" y="108"/>
                      </a:lnTo>
                      <a:close/>
                      <a:moveTo>
                        <a:pt x="108" y="32"/>
                      </a:moveTo>
                      <a:cubicBezTo>
                        <a:pt x="104" y="32"/>
                        <a:pt x="104" y="32"/>
                        <a:pt x="104" y="32"/>
                      </a:cubicBezTo>
                      <a:cubicBezTo>
                        <a:pt x="100" y="32"/>
                        <a:pt x="96" y="28"/>
                        <a:pt x="96" y="24"/>
                      </a:cubicBezTo>
                      <a:cubicBezTo>
                        <a:pt x="96" y="24"/>
                        <a:pt x="96" y="24"/>
                        <a:pt x="96" y="24"/>
                      </a:cubicBezTo>
                      <a:cubicBezTo>
                        <a:pt x="96" y="8"/>
                        <a:pt x="96" y="8"/>
                        <a:pt x="96" y="8"/>
                      </a:cubicBezTo>
                      <a:cubicBezTo>
                        <a:pt x="120" y="32"/>
                        <a:pt x="120" y="32"/>
                        <a:pt x="120" y="32"/>
                      </a:cubicBezTo>
                      <a:lnTo>
                        <a:pt x="108" y="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4" name="Freeform 79"/>
                <p:cNvSpPr>
                  <a:spLocks/>
                </p:cNvSpPr>
                <p:nvPr/>
              </p:nvSpPr>
              <p:spPr bwMode="auto">
                <a:xfrm>
                  <a:off x="3200400" y="2162176"/>
                  <a:ext cx="90487" cy="15875"/>
                </a:xfrm>
                <a:custGeom>
                  <a:avLst/>
                  <a:gdLst>
                    <a:gd name="T0" fmla="*/ 2 w 24"/>
                    <a:gd name="T1" fmla="*/ 4 h 4"/>
                    <a:gd name="T2" fmla="*/ 22 w 24"/>
                    <a:gd name="T3" fmla="*/ 4 h 4"/>
                    <a:gd name="T4" fmla="*/ 24 w 24"/>
                    <a:gd name="T5" fmla="*/ 2 h 4"/>
                    <a:gd name="T6" fmla="*/ 22 w 24"/>
                    <a:gd name="T7" fmla="*/ 0 h 4"/>
                    <a:gd name="T8" fmla="*/ 2 w 24"/>
                    <a:gd name="T9" fmla="*/ 0 h 4"/>
                    <a:gd name="T10" fmla="*/ 0 w 24"/>
                    <a:gd name="T11" fmla="*/ 2 h 4"/>
                    <a:gd name="T12" fmla="*/ 2 w 2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 y="4"/>
                      </a:moveTo>
                      <a:cubicBezTo>
                        <a:pt x="22" y="4"/>
                        <a:pt x="22" y="4"/>
                        <a:pt x="22" y="4"/>
                      </a:cubicBezTo>
                      <a:cubicBezTo>
                        <a:pt x="23" y="4"/>
                        <a:pt x="24" y="3"/>
                        <a:pt x="24" y="2"/>
                      </a:cubicBezTo>
                      <a:cubicBezTo>
                        <a:pt x="24" y="1"/>
                        <a:pt x="23" y="0"/>
                        <a:pt x="22"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5" name="Freeform 80"/>
                <p:cNvSpPr>
                  <a:spLocks/>
                </p:cNvSpPr>
                <p:nvPr/>
              </p:nvSpPr>
              <p:spPr bwMode="auto">
                <a:xfrm>
                  <a:off x="3200400" y="2208213"/>
                  <a:ext cx="90487" cy="14288"/>
                </a:xfrm>
                <a:custGeom>
                  <a:avLst/>
                  <a:gdLst>
                    <a:gd name="T0" fmla="*/ 2 w 24"/>
                    <a:gd name="T1" fmla="*/ 4 h 4"/>
                    <a:gd name="T2" fmla="*/ 22 w 24"/>
                    <a:gd name="T3" fmla="*/ 4 h 4"/>
                    <a:gd name="T4" fmla="*/ 24 w 24"/>
                    <a:gd name="T5" fmla="*/ 2 h 4"/>
                    <a:gd name="T6" fmla="*/ 22 w 24"/>
                    <a:gd name="T7" fmla="*/ 0 h 4"/>
                    <a:gd name="T8" fmla="*/ 2 w 24"/>
                    <a:gd name="T9" fmla="*/ 0 h 4"/>
                    <a:gd name="T10" fmla="*/ 0 w 24"/>
                    <a:gd name="T11" fmla="*/ 2 h 4"/>
                    <a:gd name="T12" fmla="*/ 2 w 2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 y="4"/>
                      </a:moveTo>
                      <a:cubicBezTo>
                        <a:pt x="22" y="4"/>
                        <a:pt x="22" y="4"/>
                        <a:pt x="22" y="4"/>
                      </a:cubicBezTo>
                      <a:cubicBezTo>
                        <a:pt x="23" y="4"/>
                        <a:pt x="24" y="3"/>
                        <a:pt x="24" y="2"/>
                      </a:cubicBezTo>
                      <a:cubicBezTo>
                        <a:pt x="24" y="1"/>
                        <a:pt x="23" y="0"/>
                        <a:pt x="22"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6" name="Freeform 81"/>
                <p:cNvSpPr>
                  <a:spLocks/>
                </p:cNvSpPr>
                <p:nvPr/>
              </p:nvSpPr>
              <p:spPr bwMode="auto">
                <a:xfrm>
                  <a:off x="3200400" y="2252663"/>
                  <a:ext cx="196850" cy="15875"/>
                </a:xfrm>
                <a:custGeom>
                  <a:avLst/>
                  <a:gdLst>
                    <a:gd name="T0" fmla="*/ 0 w 52"/>
                    <a:gd name="T1" fmla="*/ 2 h 4"/>
                    <a:gd name="T2" fmla="*/ 2 w 52"/>
                    <a:gd name="T3" fmla="*/ 4 h 4"/>
                    <a:gd name="T4" fmla="*/ 50 w 52"/>
                    <a:gd name="T5" fmla="*/ 4 h 4"/>
                    <a:gd name="T6" fmla="*/ 52 w 52"/>
                    <a:gd name="T7" fmla="*/ 2 h 4"/>
                    <a:gd name="T8" fmla="*/ 50 w 52"/>
                    <a:gd name="T9" fmla="*/ 0 h 4"/>
                    <a:gd name="T10" fmla="*/ 2 w 52"/>
                    <a:gd name="T11" fmla="*/ 0 h 4"/>
                    <a:gd name="T12" fmla="*/ 0 w 52"/>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52" h="4">
                      <a:moveTo>
                        <a:pt x="0" y="2"/>
                      </a:moveTo>
                      <a:cubicBezTo>
                        <a:pt x="0" y="3"/>
                        <a:pt x="1" y="4"/>
                        <a:pt x="2" y="4"/>
                      </a:cubicBezTo>
                      <a:cubicBezTo>
                        <a:pt x="50" y="4"/>
                        <a:pt x="50" y="4"/>
                        <a:pt x="50" y="4"/>
                      </a:cubicBezTo>
                      <a:cubicBezTo>
                        <a:pt x="51" y="4"/>
                        <a:pt x="52" y="3"/>
                        <a:pt x="52" y="2"/>
                      </a:cubicBezTo>
                      <a:cubicBezTo>
                        <a:pt x="52" y="1"/>
                        <a:pt x="51" y="0"/>
                        <a:pt x="50" y="0"/>
                      </a:cubicBezTo>
                      <a:cubicBezTo>
                        <a:pt x="2" y="0"/>
                        <a:pt x="2" y="0"/>
                        <a:pt x="2" y="0"/>
                      </a:cubicBezTo>
                      <a:cubicBezTo>
                        <a:pt x="1" y="0"/>
                        <a:pt x="0" y="1"/>
                        <a:pt x="0"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7" name="Freeform 82"/>
                <p:cNvSpPr>
                  <a:spLocks/>
                </p:cNvSpPr>
                <p:nvPr/>
              </p:nvSpPr>
              <p:spPr bwMode="auto">
                <a:xfrm>
                  <a:off x="3035300" y="2343151"/>
                  <a:ext cx="361950" cy="15875"/>
                </a:xfrm>
                <a:custGeom>
                  <a:avLst/>
                  <a:gdLst>
                    <a:gd name="T0" fmla="*/ 94 w 96"/>
                    <a:gd name="T1" fmla="*/ 0 h 4"/>
                    <a:gd name="T2" fmla="*/ 2 w 96"/>
                    <a:gd name="T3" fmla="*/ 0 h 4"/>
                    <a:gd name="T4" fmla="*/ 0 w 96"/>
                    <a:gd name="T5" fmla="*/ 2 h 4"/>
                    <a:gd name="T6" fmla="*/ 2 w 96"/>
                    <a:gd name="T7" fmla="*/ 4 h 4"/>
                    <a:gd name="T8" fmla="*/ 94 w 96"/>
                    <a:gd name="T9" fmla="*/ 4 h 4"/>
                    <a:gd name="T10" fmla="*/ 96 w 96"/>
                    <a:gd name="T11" fmla="*/ 2 h 4"/>
                    <a:gd name="T12" fmla="*/ 94 w 9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0"/>
                      </a:moveTo>
                      <a:cubicBezTo>
                        <a:pt x="2" y="0"/>
                        <a:pt x="2" y="0"/>
                        <a:pt x="2" y="0"/>
                      </a:cubicBezTo>
                      <a:cubicBezTo>
                        <a:pt x="1" y="0"/>
                        <a:pt x="0" y="1"/>
                        <a:pt x="0" y="2"/>
                      </a:cubicBezTo>
                      <a:cubicBezTo>
                        <a:pt x="0" y="3"/>
                        <a:pt x="1" y="4"/>
                        <a:pt x="2" y="4"/>
                      </a:cubicBezTo>
                      <a:cubicBezTo>
                        <a:pt x="94" y="4"/>
                        <a:pt x="94" y="4"/>
                        <a:pt x="94" y="4"/>
                      </a:cubicBezTo>
                      <a:cubicBezTo>
                        <a:pt x="95" y="4"/>
                        <a:pt x="96" y="3"/>
                        <a:pt x="96" y="2"/>
                      </a:cubicBezTo>
                      <a:cubicBezTo>
                        <a:pt x="96" y="1"/>
                        <a:pt x="95" y="0"/>
                        <a:pt x="94"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8" name="Freeform 83"/>
                <p:cNvSpPr>
                  <a:spLocks/>
                </p:cNvSpPr>
                <p:nvPr/>
              </p:nvSpPr>
              <p:spPr bwMode="auto">
                <a:xfrm>
                  <a:off x="3035300" y="2389188"/>
                  <a:ext cx="361950" cy="14288"/>
                </a:xfrm>
                <a:custGeom>
                  <a:avLst/>
                  <a:gdLst>
                    <a:gd name="T0" fmla="*/ 94 w 96"/>
                    <a:gd name="T1" fmla="*/ 0 h 4"/>
                    <a:gd name="T2" fmla="*/ 2 w 96"/>
                    <a:gd name="T3" fmla="*/ 0 h 4"/>
                    <a:gd name="T4" fmla="*/ 0 w 96"/>
                    <a:gd name="T5" fmla="*/ 2 h 4"/>
                    <a:gd name="T6" fmla="*/ 2 w 96"/>
                    <a:gd name="T7" fmla="*/ 4 h 4"/>
                    <a:gd name="T8" fmla="*/ 94 w 96"/>
                    <a:gd name="T9" fmla="*/ 4 h 4"/>
                    <a:gd name="T10" fmla="*/ 96 w 96"/>
                    <a:gd name="T11" fmla="*/ 2 h 4"/>
                    <a:gd name="T12" fmla="*/ 94 w 9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0"/>
                      </a:moveTo>
                      <a:cubicBezTo>
                        <a:pt x="2" y="0"/>
                        <a:pt x="2" y="0"/>
                        <a:pt x="2" y="0"/>
                      </a:cubicBezTo>
                      <a:cubicBezTo>
                        <a:pt x="1" y="0"/>
                        <a:pt x="0" y="1"/>
                        <a:pt x="0" y="2"/>
                      </a:cubicBezTo>
                      <a:cubicBezTo>
                        <a:pt x="0" y="3"/>
                        <a:pt x="1" y="4"/>
                        <a:pt x="2" y="4"/>
                      </a:cubicBezTo>
                      <a:cubicBezTo>
                        <a:pt x="94" y="4"/>
                        <a:pt x="94" y="4"/>
                        <a:pt x="94" y="4"/>
                      </a:cubicBezTo>
                      <a:cubicBezTo>
                        <a:pt x="95" y="4"/>
                        <a:pt x="96" y="3"/>
                        <a:pt x="96" y="2"/>
                      </a:cubicBezTo>
                      <a:cubicBezTo>
                        <a:pt x="96" y="1"/>
                        <a:pt x="95" y="0"/>
                        <a:pt x="94"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9" name="Freeform 84"/>
                <p:cNvSpPr>
                  <a:spLocks/>
                </p:cNvSpPr>
                <p:nvPr/>
              </p:nvSpPr>
              <p:spPr bwMode="auto">
                <a:xfrm>
                  <a:off x="3035300" y="2433638"/>
                  <a:ext cx="361950" cy="14288"/>
                </a:xfrm>
                <a:custGeom>
                  <a:avLst/>
                  <a:gdLst>
                    <a:gd name="T0" fmla="*/ 94 w 96"/>
                    <a:gd name="T1" fmla="*/ 0 h 4"/>
                    <a:gd name="T2" fmla="*/ 2 w 96"/>
                    <a:gd name="T3" fmla="*/ 0 h 4"/>
                    <a:gd name="T4" fmla="*/ 0 w 96"/>
                    <a:gd name="T5" fmla="*/ 2 h 4"/>
                    <a:gd name="T6" fmla="*/ 2 w 96"/>
                    <a:gd name="T7" fmla="*/ 4 h 4"/>
                    <a:gd name="T8" fmla="*/ 94 w 96"/>
                    <a:gd name="T9" fmla="*/ 4 h 4"/>
                    <a:gd name="T10" fmla="*/ 96 w 96"/>
                    <a:gd name="T11" fmla="*/ 2 h 4"/>
                    <a:gd name="T12" fmla="*/ 94 w 9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0"/>
                      </a:moveTo>
                      <a:cubicBezTo>
                        <a:pt x="2" y="0"/>
                        <a:pt x="2" y="0"/>
                        <a:pt x="2" y="0"/>
                      </a:cubicBezTo>
                      <a:cubicBezTo>
                        <a:pt x="1" y="0"/>
                        <a:pt x="0" y="1"/>
                        <a:pt x="0" y="2"/>
                      </a:cubicBezTo>
                      <a:cubicBezTo>
                        <a:pt x="0" y="3"/>
                        <a:pt x="1" y="4"/>
                        <a:pt x="2" y="4"/>
                      </a:cubicBezTo>
                      <a:cubicBezTo>
                        <a:pt x="94" y="4"/>
                        <a:pt x="94" y="4"/>
                        <a:pt x="94" y="4"/>
                      </a:cubicBezTo>
                      <a:cubicBezTo>
                        <a:pt x="95" y="4"/>
                        <a:pt x="96" y="3"/>
                        <a:pt x="96" y="2"/>
                      </a:cubicBezTo>
                      <a:cubicBezTo>
                        <a:pt x="96" y="1"/>
                        <a:pt x="95" y="0"/>
                        <a:pt x="94"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0" name="Freeform 85"/>
                <p:cNvSpPr>
                  <a:spLocks/>
                </p:cNvSpPr>
                <p:nvPr/>
              </p:nvSpPr>
              <p:spPr bwMode="auto">
                <a:xfrm>
                  <a:off x="3035300" y="2298701"/>
                  <a:ext cx="361950" cy="14288"/>
                </a:xfrm>
                <a:custGeom>
                  <a:avLst/>
                  <a:gdLst>
                    <a:gd name="T0" fmla="*/ 94 w 96"/>
                    <a:gd name="T1" fmla="*/ 0 h 4"/>
                    <a:gd name="T2" fmla="*/ 2 w 96"/>
                    <a:gd name="T3" fmla="*/ 0 h 4"/>
                    <a:gd name="T4" fmla="*/ 0 w 96"/>
                    <a:gd name="T5" fmla="*/ 2 h 4"/>
                    <a:gd name="T6" fmla="*/ 2 w 96"/>
                    <a:gd name="T7" fmla="*/ 4 h 4"/>
                    <a:gd name="T8" fmla="*/ 94 w 96"/>
                    <a:gd name="T9" fmla="*/ 4 h 4"/>
                    <a:gd name="T10" fmla="*/ 96 w 96"/>
                    <a:gd name="T11" fmla="*/ 2 h 4"/>
                    <a:gd name="T12" fmla="*/ 94 w 9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0"/>
                      </a:moveTo>
                      <a:cubicBezTo>
                        <a:pt x="2" y="0"/>
                        <a:pt x="2" y="0"/>
                        <a:pt x="2" y="0"/>
                      </a:cubicBezTo>
                      <a:cubicBezTo>
                        <a:pt x="1" y="0"/>
                        <a:pt x="0" y="1"/>
                        <a:pt x="0" y="2"/>
                      </a:cubicBezTo>
                      <a:cubicBezTo>
                        <a:pt x="0" y="3"/>
                        <a:pt x="1" y="4"/>
                        <a:pt x="2" y="4"/>
                      </a:cubicBezTo>
                      <a:cubicBezTo>
                        <a:pt x="94" y="4"/>
                        <a:pt x="94" y="4"/>
                        <a:pt x="94" y="4"/>
                      </a:cubicBezTo>
                      <a:cubicBezTo>
                        <a:pt x="95" y="4"/>
                        <a:pt x="96" y="3"/>
                        <a:pt x="96" y="2"/>
                      </a:cubicBezTo>
                      <a:cubicBezTo>
                        <a:pt x="96" y="1"/>
                        <a:pt x="95" y="0"/>
                        <a:pt x="94"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1" name="Freeform 86"/>
                <p:cNvSpPr>
                  <a:spLocks noEditPoints="1"/>
                </p:cNvSpPr>
                <p:nvPr/>
              </p:nvSpPr>
              <p:spPr bwMode="auto">
                <a:xfrm>
                  <a:off x="3035300" y="2147888"/>
                  <a:ext cx="134937" cy="120650"/>
                </a:xfrm>
                <a:custGeom>
                  <a:avLst/>
                  <a:gdLst>
                    <a:gd name="T0" fmla="*/ 4 w 36"/>
                    <a:gd name="T1" fmla="*/ 32 h 32"/>
                    <a:gd name="T2" fmla="*/ 32 w 36"/>
                    <a:gd name="T3" fmla="*/ 32 h 32"/>
                    <a:gd name="T4" fmla="*/ 36 w 36"/>
                    <a:gd name="T5" fmla="*/ 28 h 32"/>
                    <a:gd name="T6" fmla="*/ 36 w 36"/>
                    <a:gd name="T7" fmla="*/ 4 h 32"/>
                    <a:gd name="T8" fmla="*/ 32 w 36"/>
                    <a:gd name="T9" fmla="*/ 0 h 32"/>
                    <a:gd name="T10" fmla="*/ 4 w 36"/>
                    <a:gd name="T11" fmla="*/ 0 h 32"/>
                    <a:gd name="T12" fmla="*/ 0 w 36"/>
                    <a:gd name="T13" fmla="*/ 4 h 32"/>
                    <a:gd name="T14" fmla="*/ 0 w 36"/>
                    <a:gd name="T15" fmla="*/ 28 h 32"/>
                    <a:gd name="T16" fmla="*/ 4 w 36"/>
                    <a:gd name="T17" fmla="*/ 32 h 32"/>
                    <a:gd name="T18" fmla="*/ 8 w 36"/>
                    <a:gd name="T19" fmla="*/ 8 h 32"/>
                    <a:gd name="T20" fmla="*/ 28 w 36"/>
                    <a:gd name="T21" fmla="*/ 8 h 32"/>
                    <a:gd name="T22" fmla="*/ 28 w 36"/>
                    <a:gd name="T23" fmla="*/ 24 h 32"/>
                    <a:gd name="T24" fmla="*/ 8 w 36"/>
                    <a:gd name="T25" fmla="*/ 24 h 32"/>
                    <a:gd name="T26" fmla="*/ 8 w 36"/>
                    <a:gd name="T27"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2">
                      <a:moveTo>
                        <a:pt x="4" y="32"/>
                      </a:moveTo>
                      <a:cubicBezTo>
                        <a:pt x="32" y="32"/>
                        <a:pt x="32" y="32"/>
                        <a:pt x="32" y="32"/>
                      </a:cubicBezTo>
                      <a:cubicBezTo>
                        <a:pt x="34" y="32"/>
                        <a:pt x="36" y="30"/>
                        <a:pt x="36" y="28"/>
                      </a:cubicBezTo>
                      <a:cubicBezTo>
                        <a:pt x="36" y="4"/>
                        <a:pt x="36" y="4"/>
                        <a:pt x="36" y="4"/>
                      </a:cubicBezTo>
                      <a:cubicBezTo>
                        <a:pt x="36" y="2"/>
                        <a:pt x="34" y="0"/>
                        <a:pt x="32" y="0"/>
                      </a:cubicBezTo>
                      <a:cubicBezTo>
                        <a:pt x="4" y="0"/>
                        <a:pt x="4" y="0"/>
                        <a:pt x="4" y="0"/>
                      </a:cubicBezTo>
                      <a:cubicBezTo>
                        <a:pt x="2" y="0"/>
                        <a:pt x="0" y="2"/>
                        <a:pt x="0" y="4"/>
                      </a:cubicBezTo>
                      <a:cubicBezTo>
                        <a:pt x="0" y="28"/>
                        <a:pt x="0" y="28"/>
                        <a:pt x="0" y="28"/>
                      </a:cubicBezTo>
                      <a:cubicBezTo>
                        <a:pt x="0" y="30"/>
                        <a:pt x="2" y="32"/>
                        <a:pt x="4" y="32"/>
                      </a:cubicBezTo>
                      <a:close/>
                      <a:moveTo>
                        <a:pt x="8" y="8"/>
                      </a:moveTo>
                      <a:cubicBezTo>
                        <a:pt x="28" y="8"/>
                        <a:pt x="28" y="8"/>
                        <a:pt x="28" y="8"/>
                      </a:cubicBezTo>
                      <a:cubicBezTo>
                        <a:pt x="28" y="24"/>
                        <a:pt x="28" y="24"/>
                        <a:pt x="28" y="24"/>
                      </a:cubicBezTo>
                      <a:cubicBezTo>
                        <a:pt x="8" y="24"/>
                        <a:pt x="8" y="24"/>
                        <a:pt x="8" y="24"/>
                      </a:cubicBezTo>
                      <a:lnTo>
                        <a:pt x="8"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sp>
        <p:nvSpPr>
          <p:cNvPr id="12" name="TextBox 11"/>
          <p:cNvSpPr txBox="1"/>
          <p:nvPr/>
        </p:nvSpPr>
        <p:spPr>
          <a:xfrm>
            <a:off x="2462830" y="5181601"/>
            <a:ext cx="7555588" cy="430887"/>
          </a:xfrm>
          <a:prstGeom prst="rect">
            <a:avLst/>
          </a:prstGeom>
          <a:noFill/>
        </p:spPr>
        <p:txBody>
          <a:bodyPr wrap="square" rtlCol="0">
            <a:spAutoFit/>
          </a:bodyPr>
          <a:lstStyle/>
          <a:p>
            <a:pPr algn="ctr"/>
            <a:r>
              <a:rPr lang="en-US" sz="2200" b="1" i="1" dirty="0"/>
              <a:t>35 Million Households Have No Life Insurance At All!</a:t>
            </a:r>
          </a:p>
        </p:txBody>
      </p:sp>
      <p:sp>
        <p:nvSpPr>
          <p:cNvPr id="151" name="Text Placeholder 6"/>
          <p:cNvSpPr txBox="1">
            <a:spLocks/>
          </p:cNvSpPr>
          <p:nvPr/>
        </p:nvSpPr>
        <p:spPr>
          <a:xfrm>
            <a:off x="4114800" y="5715000"/>
            <a:ext cx="3962400" cy="304800"/>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1050" b="1" kern="1200">
                <a:solidFill>
                  <a:srgbClr val="424C53"/>
                </a:solidFill>
                <a:latin typeface="Mission Gothic Regular" pitchFamily="50" charset="0"/>
                <a:ea typeface="+mn-ea"/>
                <a:cs typeface="+mn-cs"/>
              </a:defRPr>
            </a:lvl1pPr>
            <a:lvl2pPr marL="4572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2pPr>
            <a:lvl3pPr marL="9144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3pPr>
            <a:lvl4pPr marL="13716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4pPr>
            <a:lvl5pPr marL="18288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JM" sz="900" b="0" dirty="0">
                <a:solidFill>
                  <a:schemeClr val="tx1">
                    <a:lumMod val="65000"/>
                    <a:lumOff val="35000"/>
                  </a:schemeClr>
                </a:solidFill>
                <a:latin typeface="+mn-lt"/>
                <a:ea typeface="Arial Regular" charset="0"/>
                <a:cs typeface="Arial Regular" charset="0"/>
              </a:rPr>
              <a:t>Source: LIMRA Household Trends in U.S. Life Insurance Ownership</a:t>
            </a:r>
          </a:p>
        </p:txBody>
      </p:sp>
    </p:spTree>
    <p:extLst>
      <p:ext uri="{BB962C8B-B14F-4D97-AF65-F5344CB8AC3E}">
        <p14:creationId xmlns:p14="http://schemas.microsoft.com/office/powerpoint/2010/main" val="3261708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24E53-258F-4370-B201-3EEAA7592D8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B02346B-B797-480B-9A11-5813D61C2A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515616"/>
          </a:xfrm>
          <a:prstGeom prst="rect">
            <a:avLst/>
          </a:prstGeom>
        </p:spPr>
      </p:pic>
      <p:pic>
        <p:nvPicPr>
          <p:cNvPr id="1030" name="Picture 6" descr="portfolio-thumb1-mutual of omaha | Gunderson Direct">
            <a:extLst>
              <a:ext uri="{FF2B5EF4-FFF2-40B4-BE49-F238E27FC236}">
                <a16:creationId xmlns:a16="http://schemas.microsoft.com/office/drawing/2014/main" id="{79CD3838-84B2-485D-9DE5-DF9AD0BB623D}"/>
              </a:ext>
            </a:extLst>
          </p:cNvPr>
          <p:cNvPicPr>
            <a:picLocks noChangeAspect="1" noChangeArrowheads="1"/>
          </p:cNvPicPr>
          <p:nvPr/>
        </p:nvPicPr>
        <p:blipFill>
          <a:blip r:embed="rId4">
            <a:lum bright="70000" contrast="-70000"/>
            <a:extLst>
              <a:ext uri="{BEBA8EAE-BF5A-486C-A8C5-ECC9F3942E4B}">
                <a14:imgProps xmlns:a14="http://schemas.microsoft.com/office/drawing/2010/main">
                  <a14:imgLayer r:embed="rId5">
                    <a14:imgEffect>
                      <a14:colorTemperature colorTemp="67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057400" y="2823210"/>
            <a:ext cx="3886200" cy="2979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808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a:spLocks noGrp="1"/>
          </p:cNvSpPr>
          <p:nvPr>
            <p:ph type="title"/>
          </p:nvPr>
        </p:nvSpPr>
        <p:spPr/>
        <p:txBody>
          <a:bodyPr/>
          <a:lstStyle/>
          <a:p>
            <a:r>
              <a:rPr lang="en-JM" dirty="0"/>
              <a:t>Survival Trends Over Time</a:t>
            </a:r>
          </a:p>
        </p:txBody>
      </p:sp>
      <p:graphicFrame>
        <p:nvGraphicFramePr>
          <p:cNvPr id="11" name="Content Placeholder 10"/>
          <p:cNvGraphicFramePr>
            <a:graphicFrameLocks noGrp="1"/>
          </p:cNvGraphicFramePr>
          <p:nvPr>
            <p:ph sz="quarter" idx="10"/>
          </p:nvPr>
        </p:nvGraphicFramePr>
        <p:xfrm>
          <a:off x="609600" y="1601788"/>
          <a:ext cx="10972800" cy="45815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7605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a:spLocks noGrp="1"/>
          </p:cNvSpPr>
          <p:nvPr>
            <p:ph type="title"/>
          </p:nvPr>
        </p:nvSpPr>
        <p:spPr/>
        <p:txBody>
          <a:bodyPr/>
          <a:lstStyle/>
          <a:p>
            <a:r>
              <a:rPr lang="en-JM" dirty="0"/>
              <a:t>Policy Production Trends Over Time</a:t>
            </a:r>
          </a:p>
        </p:txBody>
      </p:sp>
      <p:graphicFrame>
        <p:nvGraphicFramePr>
          <p:cNvPr id="11" name="Content Placeholder 10"/>
          <p:cNvGraphicFramePr>
            <a:graphicFrameLocks noGrp="1"/>
          </p:cNvGraphicFramePr>
          <p:nvPr>
            <p:ph sz="quarter" idx="10"/>
          </p:nvPr>
        </p:nvGraphicFramePr>
        <p:xfrm>
          <a:off x="609600" y="1601788"/>
          <a:ext cx="10972800" cy="45815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87516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a:spLocks noGrp="1"/>
          </p:cNvSpPr>
          <p:nvPr>
            <p:ph type="title"/>
          </p:nvPr>
        </p:nvSpPr>
        <p:spPr/>
        <p:txBody>
          <a:bodyPr/>
          <a:lstStyle/>
          <a:p>
            <a:r>
              <a:rPr lang="en-JM" dirty="0"/>
              <a:t>Premium Production Trends Over Time</a:t>
            </a:r>
          </a:p>
        </p:txBody>
      </p:sp>
      <p:graphicFrame>
        <p:nvGraphicFramePr>
          <p:cNvPr id="11" name="Content Placeholder 10"/>
          <p:cNvGraphicFramePr>
            <a:graphicFrameLocks noGrp="1"/>
          </p:cNvGraphicFramePr>
          <p:nvPr>
            <p:ph sz="quarter" idx="10"/>
          </p:nvPr>
        </p:nvGraphicFramePr>
        <p:xfrm>
          <a:off x="609600" y="1601788"/>
          <a:ext cx="10972800" cy="45815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8097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a:spLocks noGrp="1"/>
          </p:cNvSpPr>
          <p:nvPr>
            <p:ph type="title"/>
          </p:nvPr>
        </p:nvSpPr>
        <p:spPr/>
        <p:txBody>
          <a:bodyPr/>
          <a:lstStyle/>
          <a:p>
            <a:r>
              <a:rPr lang="en-JM" dirty="0"/>
              <a:t>FYC Production Trends Over Time</a:t>
            </a:r>
          </a:p>
        </p:txBody>
      </p:sp>
      <p:graphicFrame>
        <p:nvGraphicFramePr>
          <p:cNvPr id="11" name="Content Placeholder 10"/>
          <p:cNvGraphicFramePr>
            <a:graphicFrameLocks noGrp="1"/>
          </p:cNvGraphicFramePr>
          <p:nvPr>
            <p:ph sz="quarter" idx="10"/>
          </p:nvPr>
        </p:nvGraphicFramePr>
        <p:xfrm>
          <a:off x="609600" y="1601788"/>
          <a:ext cx="10972800" cy="45815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67580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B8279A2-5C20-4CA3-935C-11B4F056E653}"/>
              </a:ext>
            </a:extLst>
          </p:cNvPr>
          <p:cNvSpPr txBox="1">
            <a:spLocks/>
          </p:cNvSpPr>
          <p:nvPr/>
        </p:nvSpPr>
        <p:spPr>
          <a:xfrm>
            <a:off x="838200" y="152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JM" sz="3200" b="1" i="0" u="none" strike="noStrike" kern="1200" cap="none" spc="0" normalizeH="0" baseline="0" noProof="0" dirty="0">
                <a:ln>
                  <a:noFill/>
                </a:ln>
                <a:solidFill>
                  <a:srgbClr val="005596"/>
                </a:solidFill>
                <a:effectLst/>
                <a:uLnTx/>
                <a:uFillTx/>
                <a:latin typeface="Calibri Light" panose="020F0302020204030204"/>
                <a:ea typeface="+mj-ea"/>
                <a:cs typeface="+mj-cs"/>
              </a:rPr>
              <a:t>2020 Impact Study for Canadian Company</a:t>
            </a:r>
            <a:br>
              <a:rPr kumimoji="0" lang="en-JM" sz="2800" b="1" i="0" u="none" strike="noStrike" kern="1200" cap="none" spc="0" normalizeH="0" baseline="0" noProof="0" dirty="0">
                <a:ln>
                  <a:noFill/>
                </a:ln>
                <a:solidFill>
                  <a:srgbClr val="005596"/>
                </a:solidFill>
                <a:effectLst/>
                <a:uLnTx/>
                <a:uFillTx/>
                <a:latin typeface="Calibri Light" panose="020F0302020204030204"/>
                <a:ea typeface="+mj-ea"/>
                <a:cs typeface="+mj-cs"/>
              </a:rPr>
            </a:br>
            <a:r>
              <a:rPr kumimoji="0" lang="en-JM" sz="2400" b="1" i="0" u="none" strike="noStrike" kern="1200" cap="none" spc="0" normalizeH="0" baseline="0" noProof="0" dirty="0">
                <a:ln>
                  <a:noFill/>
                </a:ln>
                <a:solidFill>
                  <a:srgbClr val="005596"/>
                </a:solidFill>
                <a:effectLst/>
                <a:uLnTx/>
                <a:uFillTx/>
                <a:latin typeface="Calibri Light" panose="020F0302020204030204"/>
                <a:ea typeface="+mj-ea"/>
                <a:cs typeface="+mj-cs"/>
              </a:rPr>
              <a:t>(Virtual Classroom Delivery)</a:t>
            </a:r>
          </a:p>
        </p:txBody>
      </p:sp>
      <p:graphicFrame>
        <p:nvGraphicFramePr>
          <p:cNvPr id="4" name="Content Placeholder 3">
            <a:extLst>
              <a:ext uri="{FF2B5EF4-FFF2-40B4-BE49-F238E27FC236}">
                <a16:creationId xmlns:a16="http://schemas.microsoft.com/office/drawing/2014/main" id="{D80D18A9-5447-4490-A220-2C5864E93026}"/>
              </a:ext>
            </a:extLst>
          </p:cNvPr>
          <p:cNvGraphicFramePr>
            <a:graphicFrameLocks/>
          </p:cNvGraphicFramePr>
          <p:nvPr/>
        </p:nvGraphicFramePr>
        <p:xfrm>
          <a:off x="2228000" y="2484437"/>
          <a:ext cx="7736000" cy="1828799"/>
        </p:xfrm>
        <a:graphic>
          <a:graphicData uri="http://schemas.openxmlformats.org/drawingml/2006/table">
            <a:tbl>
              <a:tblPr firstRow="1" bandRow="1">
                <a:tableStyleId>{69C7853C-536D-4A76-A0AE-DD22124D55A5}</a:tableStyleId>
              </a:tblPr>
              <a:tblGrid>
                <a:gridCol w="3752432">
                  <a:extLst>
                    <a:ext uri="{9D8B030D-6E8A-4147-A177-3AD203B41FA5}">
                      <a16:colId xmlns:a16="http://schemas.microsoft.com/office/drawing/2014/main" val="20000"/>
                    </a:ext>
                  </a:extLst>
                </a:gridCol>
                <a:gridCol w="3983568">
                  <a:extLst>
                    <a:ext uri="{9D8B030D-6E8A-4147-A177-3AD203B41FA5}">
                      <a16:colId xmlns:a16="http://schemas.microsoft.com/office/drawing/2014/main" val="20002"/>
                    </a:ext>
                  </a:extLst>
                </a:gridCol>
              </a:tblGrid>
              <a:tr h="80458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a:effectLst>
                            <a:outerShdw blurRad="38100" dist="38100" dir="2700000" algn="tl">
                              <a:srgbClr val="000000">
                                <a:alpha val="43137"/>
                              </a:srgbClr>
                            </a:outerShdw>
                          </a:effectLst>
                        </a:rPr>
                        <a:t>Products</a:t>
                      </a:r>
                      <a:endParaRPr lang="en-US" sz="2400" b="1" i="1" dirty="0">
                        <a:solidFill>
                          <a:schemeClr val="tx1"/>
                        </a:solidFill>
                        <a:effectLst>
                          <a:outerShdw blurRad="38100" dist="38100" dir="2700000" algn="tl">
                            <a:srgbClr val="000000">
                              <a:alpha val="43137"/>
                            </a:srgbClr>
                          </a:outerShdw>
                        </a:effectLst>
                      </a:endParaRPr>
                    </a:p>
                  </a:txBody>
                  <a:tcPr anchor="b"/>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a:effectLst>
                            <a:outerShdw blurRad="38100" dist="38100" dir="2700000" algn="tl">
                              <a:srgbClr val="000000">
                                <a:alpha val="43137"/>
                              </a:srgbClr>
                            </a:outerShdw>
                          </a:effectLst>
                        </a:rPr>
                        <a:t>Monthly</a:t>
                      </a:r>
                      <a:r>
                        <a:rPr lang="en-US" sz="2400" baseline="0" dirty="0">
                          <a:effectLst>
                            <a:outerShdw blurRad="38100" dist="38100" dir="2700000" algn="tl">
                              <a:srgbClr val="000000">
                                <a:alpha val="43137"/>
                              </a:srgbClr>
                            </a:outerShdw>
                          </a:effectLst>
                        </a:rPr>
                        <a:t> Premium</a:t>
                      </a:r>
                      <a:endParaRPr lang="en-US" sz="2400" b="1" i="1" dirty="0">
                        <a:solidFill>
                          <a:schemeClr val="tx1"/>
                        </a:solidFill>
                        <a:effectLst>
                          <a:outerShdw blurRad="38100" dist="38100" dir="2700000" algn="tl">
                            <a:srgbClr val="000000">
                              <a:alpha val="43137"/>
                            </a:srgbClr>
                          </a:outerShdw>
                        </a:effectLst>
                      </a:endParaRPr>
                    </a:p>
                  </a:txBody>
                  <a:tcPr anchor="b"/>
                </a:tc>
                <a:extLst>
                  <a:ext uri="{0D108BD9-81ED-4DB2-BD59-A6C34878D82A}">
                    <a16:rowId xmlns:a16="http://schemas.microsoft.com/office/drawing/2014/main" val="10000"/>
                  </a:ext>
                </a:extLst>
              </a:tr>
              <a:tr h="5121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dirty="0"/>
                        <a:t>Life Insurance</a:t>
                      </a:r>
                      <a:endParaRPr lang="en-US" sz="2400" b="1" dirty="0"/>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dirty="0">
                          <a:effectLst/>
                        </a:rPr>
                        <a:t>+ 71%</a:t>
                      </a:r>
                      <a:endParaRPr lang="en-US" sz="2400" b="1" dirty="0">
                        <a:effectLst/>
                      </a:endParaRPr>
                    </a:p>
                  </a:txBody>
                  <a:tcPr anchor="ctr"/>
                </a:tc>
                <a:extLst>
                  <a:ext uri="{0D108BD9-81ED-4DB2-BD59-A6C34878D82A}">
                    <a16:rowId xmlns:a16="http://schemas.microsoft.com/office/drawing/2014/main" val="10001"/>
                  </a:ext>
                </a:extLst>
              </a:tr>
              <a:tr h="5121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dirty="0"/>
                        <a:t>Living Benefits</a:t>
                      </a:r>
                      <a:endParaRPr lang="en-US" sz="2400" b="1" dirty="0"/>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dirty="0"/>
                        <a:t>+ 125%</a:t>
                      </a:r>
                      <a:endParaRPr lang="en-US" sz="2400" b="1" dirty="0"/>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10372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p:txBody>
          <a:bodyPr/>
          <a:lstStyle/>
          <a:p>
            <a:endParaRPr lang="en-US"/>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918" y="2337033"/>
            <a:ext cx="2803550" cy="3200400"/>
          </a:xfrm>
          <a:prstGeom prst="rect">
            <a:avLst/>
          </a:prstGeom>
        </p:spPr>
      </p:pic>
      <p:sp>
        <p:nvSpPr>
          <p:cNvPr id="4" name="Title 3"/>
          <p:cNvSpPr>
            <a:spLocks noGrp="1"/>
          </p:cNvSpPr>
          <p:nvPr>
            <p:ph type="title"/>
          </p:nvPr>
        </p:nvSpPr>
        <p:spPr/>
        <p:txBody>
          <a:bodyPr/>
          <a:lstStyle/>
          <a:p>
            <a:r>
              <a:rPr lang="en-US" dirty="0"/>
              <a:t>American College FSCP Credit</a:t>
            </a:r>
          </a:p>
        </p:txBody>
      </p:sp>
      <p:sp>
        <p:nvSpPr>
          <p:cNvPr id="5" name="Text Placeholder 4"/>
          <p:cNvSpPr>
            <a:spLocks noGrp="1"/>
          </p:cNvSpPr>
          <p:nvPr>
            <p:ph type="body" sz="quarter" idx="11"/>
          </p:nvPr>
        </p:nvSpPr>
        <p:spPr/>
        <p:txBody>
          <a:bodyPr anchor="ctr">
            <a:normAutofit/>
          </a:bodyPr>
          <a:lstStyle/>
          <a:p>
            <a:pPr marL="0" indent="0">
              <a:buNone/>
            </a:pPr>
            <a:r>
              <a:rPr lang="en-US" sz="2800" dirty="0"/>
              <a:t>Approved by the American College of Financial Services as an elective for the </a:t>
            </a:r>
            <a:r>
              <a:rPr lang="en-US" sz="2800" b="1" dirty="0">
                <a:solidFill>
                  <a:schemeClr val="accent2"/>
                </a:solidFill>
              </a:rPr>
              <a:t>Financial Services Chartered Professional® (FSCP®) </a:t>
            </a:r>
            <a:r>
              <a:rPr lang="en-US" sz="2800" dirty="0"/>
              <a:t>designation</a:t>
            </a:r>
          </a:p>
          <a:p>
            <a:pPr marL="0" indent="0">
              <a:buNone/>
            </a:pPr>
            <a:endParaRPr lang="en-US" sz="2800" dirty="0"/>
          </a:p>
        </p:txBody>
      </p:sp>
    </p:spTree>
    <p:extLst>
      <p:ext uri="{BB962C8B-B14F-4D97-AF65-F5344CB8AC3E}">
        <p14:creationId xmlns:p14="http://schemas.microsoft.com/office/powerpoint/2010/main" val="2697743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400" dirty="0"/>
              <a:t>Implementation Strategy</a:t>
            </a:r>
          </a:p>
        </p:txBody>
      </p:sp>
      <p:sp>
        <p:nvSpPr>
          <p:cNvPr id="2" name="Text Placeholder 1"/>
          <p:cNvSpPr>
            <a:spLocks noGrp="1"/>
          </p:cNvSpPr>
          <p:nvPr>
            <p:ph type="body" sz="quarter" idx="11"/>
          </p:nvPr>
        </p:nvSpPr>
        <p:spPr/>
        <p:txBody>
          <a:bodyPr anchor="ctr"/>
          <a:lstStyle/>
          <a:p>
            <a:endParaRPr lang="en-US" dirty="0"/>
          </a:p>
          <a:p>
            <a:r>
              <a:rPr lang="en-US" dirty="0"/>
              <a:t>If you plan for one year plant rice. If you plan for ten years plant a tree, if you plan for 100 years educate mankind.</a:t>
            </a:r>
          </a:p>
          <a:p>
            <a:endParaRPr lang="en-US" dirty="0"/>
          </a:p>
        </p:txBody>
      </p:sp>
    </p:spTree>
    <p:extLst>
      <p:ext uri="{BB962C8B-B14F-4D97-AF65-F5344CB8AC3E}">
        <p14:creationId xmlns:p14="http://schemas.microsoft.com/office/powerpoint/2010/main" val="545960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03" name="TextBox 45"/>
          <p:cNvSpPr txBox="1">
            <a:spLocks noChangeArrowheads="1"/>
          </p:cNvSpPr>
          <p:nvPr/>
        </p:nvSpPr>
        <p:spPr bwMode="auto">
          <a:xfrm>
            <a:off x="942710" y="2789795"/>
            <a:ext cx="1676400" cy="400050"/>
          </a:xfrm>
          <a:prstGeom prst="rect">
            <a:avLst/>
          </a:prstGeom>
          <a:noFill/>
          <a:ln w="9525">
            <a:noFill/>
            <a:miter lim="800000"/>
            <a:headEnd/>
            <a:tailEnd/>
          </a:ln>
        </p:spPr>
        <p:txBody>
          <a:bodyPr>
            <a:spAutoFit/>
          </a:bodyPr>
          <a:lstStyle/>
          <a:p>
            <a:pPr algn="ctr"/>
            <a:r>
              <a:rPr lang="en-US" sz="2000" b="1" dirty="0">
                <a:solidFill>
                  <a:schemeClr val="accent1"/>
                </a:solidFill>
              </a:rPr>
              <a:t>WEEKS</a:t>
            </a:r>
          </a:p>
        </p:txBody>
      </p:sp>
      <p:cxnSp>
        <p:nvCxnSpPr>
          <p:cNvPr id="37" name="Straight Connector 36"/>
          <p:cNvCxnSpPr/>
          <p:nvPr/>
        </p:nvCxnSpPr>
        <p:spPr>
          <a:xfrm>
            <a:off x="3403798" y="3457286"/>
            <a:ext cx="0" cy="4491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717800" y="3906405"/>
            <a:ext cx="1283264" cy="1122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rPr>
              <a:t>Core Learning</a:t>
            </a:r>
          </a:p>
        </p:txBody>
      </p:sp>
      <p:sp>
        <p:nvSpPr>
          <p:cNvPr id="48" name="Rectangle 47"/>
          <p:cNvSpPr/>
          <p:nvPr/>
        </p:nvSpPr>
        <p:spPr>
          <a:xfrm>
            <a:off x="2831868" y="2563728"/>
            <a:ext cx="1026611" cy="898236"/>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t>1-2</a:t>
            </a:r>
          </a:p>
        </p:txBody>
      </p:sp>
      <p:grpSp>
        <p:nvGrpSpPr>
          <p:cNvPr id="6" name="Group 5">
            <a:extLst>
              <a:ext uri="{FF2B5EF4-FFF2-40B4-BE49-F238E27FC236}">
                <a16:creationId xmlns:a16="http://schemas.microsoft.com/office/drawing/2014/main" id="{AD17A2F7-4D1B-4AAC-ABF6-A3622FC6330E}"/>
              </a:ext>
            </a:extLst>
          </p:cNvPr>
          <p:cNvGrpSpPr/>
          <p:nvPr/>
        </p:nvGrpSpPr>
        <p:grpSpPr>
          <a:xfrm>
            <a:off x="3858479" y="2573085"/>
            <a:ext cx="3988016" cy="2456115"/>
            <a:chOff x="3858479" y="2573085"/>
            <a:chExt cx="3988016" cy="2456115"/>
          </a:xfrm>
        </p:grpSpPr>
        <p:cxnSp>
          <p:nvCxnSpPr>
            <p:cNvPr id="35" name="Straight Connector 34"/>
            <p:cNvCxnSpPr/>
            <p:nvPr/>
          </p:nvCxnSpPr>
          <p:spPr>
            <a:xfrm>
              <a:off x="6588183" y="3457286"/>
              <a:ext cx="0" cy="4491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858479" y="3022203"/>
              <a:ext cx="22243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6074878" y="2573085"/>
              <a:ext cx="1026611" cy="898236"/>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t>3 - 13</a:t>
              </a:r>
            </a:p>
          </p:txBody>
        </p:sp>
        <p:sp>
          <p:nvSpPr>
            <p:cNvPr id="53" name="Rectangle 52"/>
            <p:cNvSpPr/>
            <p:nvPr/>
          </p:nvSpPr>
          <p:spPr>
            <a:xfrm>
              <a:off x="5365518" y="3906405"/>
              <a:ext cx="2480977" cy="1122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bg1"/>
                  </a:solidFill>
                </a:rPr>
                <a:t>Structure</a:t>
              </a:r>
              <a:r>
                <a:rPr lang="en-US" sz="1700" dirty="0">
                  <a:solidFill>
                    <a:schemeClr val="bg1"/>
                  </a:solidFill>
                </a:rPr>
                <a:t>d Coaching</a:t>
              </a:r>
            </a:p>
            <a:p>
              <a:pPr algn="ctr">
                <a:defRPr/>
              </a:pPr>
              <a:r>
                <a:rPr lang="en-US" sz="1700" dirty="0">
                  <a:solidFill>
                    <a:schemeClr val="bg1"/>
                  </a:solidFill>
                </a:rPr>
                <a:t>(5 sessions)</a:t>
              </a:r>
            </a:p>
          </p:txBody>
        </p:sp>
      </p:grpSp>
      <p:grpSp>
        <p:nvGrpSpPr>
          <p:cNvPr id="7" name="Group 6">
            <a:extLst>
              <a:ext uri="{FF2B5EF4-FFF2-40B4-BE49-F238E27FC236}">
                <a16:creationId xmlns:a16="http://schemas.microsoft.com/office/drawing/2014/main" id="{E3C3D346-3C8C-4F29-8EF5-0B815C0DD2BD}"/>
              </a:ext>
            </a:extLst>
          </p:cNvPr>
          <p:cNvGrpSpPr/>
          <p:nvPr/>
        </p:nvGrpSpPr>
        <p:grpSpPr>
          <a:xfrm>
            <a:off x="7101489" y="2544678"/>
            <a:ext cx="3414111" cy="2409334"/>
            <a:chOff x="7101489" y="2559050"/>
            <a:chExt cx="3414111" cy="2409334"/>
          </a:xfrm>
        </p:grpSpPr>
        <p:cxnSp>
          <p:nvCxnSpPr>
            <p:cNvPr id="36" name="Straight Connector 35"/>
            <p:cNvCxnSpPr/>
            <p:nvPr/>
          </p:nvCxnSpPr>
          <p:spPr>
            <a:xfrm>
              <a:off x="9884662" y="3391790"/>
              <a:ext cx="0" cy="4491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9232336" y="3845589"/>
              <a:ext cx="1283264" cy="1122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00" dirty="0">
                  <a:solidFill>
                    <a:schemeClr val="bg1"/>
                  </a:solidFill>
                </a:rPr>
                <a:t>Capstone</a:t>
              </a:r>
            </a:p>
          </p:txBody>
        </p:sp>
        <p:sp>
          <p:nvSpPr>
            <p:cNvPr id="45" name="Rectangle 44"/>
            <p:cNvSpPr/>
            <p:nvPr/>
          </p:nvSpPr>
          <p:spPr>
            <a:xfrm>
              <a:off x="9317887" y="2559050"/>
              <a:ext cx="1026611" cy="898236"/>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t>14</a:t>
              </a:r>
            </a:p>
          </p:txBody>
        </p:sp>
        <p:cxnSp>
          <p:nvCxnSpPr>
            <p:cNvPr id="52" name="Straight Connector 51"/>
            <p:cNvCxnSpPr>
              <a:cxnSpLocks/>
            </p:cNvCxnSpPr>
            <p:nvPr/>
          </p:nvCxnSpPr>
          <p:spPr>
            <a:xfrm>
              <a:off x="7101489" y="3031560"/>
              <a:ext cx="22163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4BCB02C3-6D63-451C-80D9-C5A7F29601BA}"/>
              </a:ext>
            </a:extLst>
          </p:cNvPr>
          <p:cNvPicPr>
            <a:picLocks noChangeAspect="1"/>
          </p:cNvPicPr>
          <p:nvPr/>
        </p:nvPicPr>
        <p:blipFill>
          <a:blip r:embed="rId3"/>
          <a:stretch>
            <a:fillRect/>
          </a:stretch>
        </p:blipFill>
        <p:spPr>
          <a:xfrm>
            <a:off x="1031610" y="1306902"/>
            <a:ext cx="1686190" cy="277255"/>
          </a:xfrm>
          <a:prstGeom prst="rect">
            <a:avLst/>
          </a:prstGeom>
        </p:spPr>
      </p:pic>
      <p:pic>
        <p:nvPicPr>
          <p:cNvPr id="25" name="Picture 2" descr="Image result for Trustworthy Selling">
            <a:extLst>
              <a:ext uri="{FF2B5EF4-FFF2-40B4-BE49-F238E27FC236}">
                <a16:creationId xmlns:a16="http://schemas.microsoft.com/office/drawing/2014/main" id="{DA99D37A-CB3B-4456-A970-1B2AAE90DE3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1182" y="317500"/>
            <a:ext cx="2847635" cy="908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634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169815"/>
            <a:ext cx="9067800" cy="1143000"/>
          </a:xfrm>
        </p:spPr>
        <p:txBody>
          <a:bodyPr/>
          <a:lstStyle/>
          <a:p>
            <a:r>
              <a:rPr lang="en-US" dirty="0"/>
              <a:t>4 Full Day Sessions Over 2-4 Months</a:t>
            </a:r>
          </a:p>
        </p:txBody>
      </p:sp>
      <p:grpSp>
        <p:nvGrpSpPr>
          <p:cNvPr id="56" name="Group 55"/>
          <p:cNvGrpSpPr/>
          <p:nvPr/>
        </p:nvGrpSpPr>
        <p:grpSpPr>
          <a:xfrm>
            <a:off x="5691017" y="1905000"/>
            <a:ext cx="640080" cy="4137660"/>
            <a:chOff x="3078837" y="1524000"/>
            <a:chExt cx="640080" cy="4137660"/>
          </a:xfrm>
        </p:grpSpPr>
        <p:cxnSp>
          <p:nvCxnSpPr>
            <p:cNvPr id="3" name="Straight Connector 2"/>
            <p:cNvCxnSpPr/>
            <p:nvPr/>
          </p:nvCxnSpPr>
          <p:spPr>
            <a:xfrm>
              <a:off x="3398877" y="3440039"/>
              <a:ext cx="0" cy="393192"/>
            </a:xfrm>
            <a:prstGeom prst="line">
              <a:avLst/>
            </a:prstGeom>
            <a:ln w="25400">
              <a:solidFill>
                <a:schemeClr val="bg1">
                  <a:lumMod val="75000"/>
                </a:schemeClr>
              </a:solidFill>
              <a:prstDash val="sysDash"/>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4" name="Oval 3"/>
            <p:cNvSpPr>
              <a:spLocks noChangeAspect="1"/>
            </p:cNvSpPr>
            <p:nvPr/>
          </p:nvSpPr>
          <p:spPr>
            <a:xfrm>
              <a:off x="3101697" y="2720340"/>
              <a:ext cx="594360" cy="594360"/>
            </a:xfrm>
            <a:prstGeom prst="ellipse">
              <a:avLst/>
            </a:prstGeom>
            <a:solidFill>
              <a:schemeClr val="accent4"/>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700" b="1">
                  <a:latin typeface="Arial Regular" charset="0"/>
                </a:rPr>
                <a:t>1</a:t>
              </a:r>
            </a:p>
          </p:txBody>
        </p:sp>
        <p:sp>
          <p:nvSpPr>
            <p:cNvPr id="17" name="Oval 16"/>
            <p:cNvSpPr>
              <a:spLocks noChangeAspect="1"/>
            </p:cNvSpPr>
            <p:nvPr/>
          </p:nvSpPr>
          <p:spPr>
            <a:xfrm>
              <a:off x="3101697" y="3893820"/>
              <a:ext cx="594360" cy="594360"/>
            </a:xfrm>
            <a:prstGeom prst="ellipse">
              <a:avLst/>
            </a:prstGeom>
            <a:solidFill>
              <a:schemeClr val="accent4"/>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700" b="1">
                  <a:latin typeface="Arial Regular" charset="0"/>
                </a:rPr>
                <a:t>2</a:t>
              </a:r>
            </a:p>
          </p:txBody>
        </p:sp>
        <p:cxnSp>
          <p:nvCxnSpPr>
            <p:cNvPr id="19" name="Straight Connector 18"/>
            <p:cNvCxnSpPr/>
            <p:nvPr/>
          </p:nvCxnSpPr>
          <p:spPr>
            <a:xfrm>
              <a:off x="3398877" y="4610100"/>
              <a:ext cx="0" cy="393192"/>
            </a:xfrm>
            <a:prstGeom prst="line">
              <a:avLst/>
            </a:prstGeom>
            <a:ln w="25400">
              <a:solidFill>
                <a:schemeClr val="bg1">
                  <a:lumMod val="75000"/>
                </a:schemeClr>
              </a:solidFill>
              <a:prstDash val="sysDash"/>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20" name="Oval 19"/>
            <p:cNvSpPr>
              <a:spLocks noChangeAspect="1"/>
            </p:cNvSpPr>
            <p:nvPr/>
          </p:nvSpPr>
          <p:spPr>
            <a:xfrm>
              <a:off x="3101697" y="5067300"/>
              <a:ext cx="594360" cy="594360"/>
            </a:xfrm>
            <a:prstGeom prst="ellipse">
              <a:avLst/>
            </a:prstGeom>
            <a:solidFill>
              <a:schemeClr val="accent4"/>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700" b="1">
                  <a:latin typeface="Arial Regular" charset="0"/>
                </a:rPr>
                <a:t>3</a:t>
              </a:r>
            </a:p>
          </p:txBody>
        </p:sp>
        <p:cxnSp>
          <p:nvCxnSpPr>
            <p:cNvPr id="21" name="Straight Connector 20"/>
            <p:cNvCxnSpPr/>
            <p:nvPr/>
          </p:nvCxnSpPr>
          <p:spPr>
            <a:xfrm>
              <a:off x="3398877" y="2269977"/>
              <a:ext cx="0" cy="393192"/>
            </a:xfrm>
            <a:prstGeom prst="line">
              <a:avLst/>
            </a:prstGeom>
            <a:ln w="25400">
              <a:solidFill>
                <a:schemeClr val="bg1">
                  <a:lumMod val="75000"/>
                </a:schemeClr>
              </a:solidFill>
              <a:prstDash val="sysDash"/>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22" name="Alternate Process 21"/>
            <p:cNvSpPr>
              <a:spLocks noChangeAspect="1"/>
            </p:cNvSpPr>
            <p:nvPr/>
          </p:nvSpPr>
          <p:spPr>
            <a:xfrm>
              <a:off x="3078837" y="1524000"/>
              <a:ext cx="640080" cy="640080"/>
            </a:xfrm>
            <a:prstGeom prst="flowChartAlternateProcess">
              <a:avLst/>
            </a:prstGeom>
            <a:solidFill>
              <a:srgbClr val="0070C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700" b="1">
                  <a:latin typeface="Arial Regular" charset="0"/>
                </a:rPr>
                <a:t>1</a:t>
              </a:r>
            </a:p>
          </p:txBody>
        </p:sp>
      </p:grpSp>
      <p:grpSp>
        <p:nvGrpSpPr>
          <p:cNvPr id="8" name="Group 7">
            <a:extLst>
              <a:ext uri="{FF2B5EF4-FFF2-40B4-BE49-F238E27FC236}">
                <a16:creationId xmlns:a16="http://schemas.microsoft.com/office/drawing/2014/main" id="{1EA243CB-2A58-42D8-8AF6-1FB4FC08CDA4}"/>
              </a:ext>
            </a:extLst>
          </p:cNvPr>
          <p:cNvGrpSpPr/>
          <p:nvPr/>
        </p:nvGrpSpPr>
        <p:grpSpPr>
          <a:xfrm>
            <a:off x="6456649" y="1905000"/>
            <a:ext cx="1210369" cy="2964180"/>
            <a:chOff x="6456649" y="1905000"/>
            <a:chExt cx="1210369" cy="2964180"/>
          </a:xfrm>
        </p:grpSpPr>
        <p:grpSp>
          <p:nvGrpSpPr>
            <p:cNvPr id="57" name="Group 56"/>
            <p:cNvGrpSpPr/>
            <p:nvPr/>
          </p:nvGrpSpPr>
          <p:grpSpPr>
            <a:xfrm>
              <a:off x="7026938" y="1905000"/>
              <a:ext cx="640080" cy="2964180"/>
              <a:chOff x="4414758" y="1524000"/>
              <a:chExt cx="640080" cy="2964180"/>
            </a:xfrm>
          </p:grpSpPr>
          <p:cxnSp>
            <p:nvCxnSpPr>
              <p:cNvPr id="23" name="Straight Connector 22"/>
              <p:cNvCxnSpPr/>
              <p:nvPr/>
            </p:nvCxnSpPr>
            <p:spPr>
              <a:xfrm>
                <a:off x="4734798" y="3436620"/>
                <a:ext cx="0" cy="393192"/>
              </a:xfrm>
              <a:prstGeom prst="line">
                <a:avLst/>
              </a:prstGeom>
              <a:ln w="25400">
                <a:solidFill>
                  <a:schemeClr val="bg1">
                    <a:lumMod val="75000"/>
                  </a:schemeClr>
                </a:solidFill>
                <a:prstDash val="sysDash"/>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24" name="Oval 23"/>
              <p:cNvSpPr>
                <a:spLocks noChangeAspect="1"/>
              </p:cNvSpPr>
              <p:nvPr/>
            </p:nvSpPr>
            <p:spPr>
              <a:xfrm>
                <a:off x="4437618" y="2720340"/>
                <a:ext cx="594360" cy="594360"/>
              </a:xfrm>
              <a:prstGeom prst="ellipse">
                <a:avLst/>
              </a:prstGeom>
              <a:solidFill>
                <a:schemeClr val="accent4"/>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700" b="1">
                    <a:latin typeface="Arial Regular" charset="0"/>
                  </a:rPr>
                  <a:t>4</a:t>
                </a:r>
              </a:p>
            </p:txBody>
          </p:sp>
          <p:sp>
            <p:nvSpPr>
              <p:cNvPr id="25" name="Oval 24"/>
              <p:cNvSpPr>
                <a:spLocks noChangeAspect="1"/>
              </p:cNvSpPr>
              <p:nvPr/>
            </p:nvSpPr>
            <p:spPr>
              <a:xfrm>
                <a:off x="4437618" y="3893820"/>
                <a:ext cx="594360" cy="594360"/>
              </a:xfrm>
              <a:prstGeom prst="ellipse">
                <a:avLst/>
              </a:prstGeom>
              <a:solidFill>
                <a:schemeClr val="accent4"/>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700" b="1">
                    <a:latin typeface="Arial Regular" charset="0"/>
                  </a:rPr>
                  <a:t>5</a:t>
                </a:r>
              </a:p>
            </p:txBody>
          </p:sp>
          <p:cxnSp>
            <p:nvCxnSpPr>
              <p:cNvPr id="28" name="Straight Connector 27"/>
              <p:cNvCxnSpPr/>
              <p:nvPr/>
            </p:nvCxnSpPr>
            <p:spPr>
              <a:xfrm>
                <a:off x="4734798" y="2269977"/>
                <a:ext cx="0" cy="393192"/>
              </a:xfrm>
              <a:prstGeom prst="line">
                <a:avLst/>
              </a:prstGeom>
              <a:ln w="25400">
                <a:solidFill>
                  <a:schemeClr val="bg1">
                    <a:lumMod val="75000"/>
                  </a:schemeClr>
                </a:solidFill>
                <a:prstDash val="sysDash"/>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29" name="Alternate Process 28"/>
              <p:cNvSpPr>
                <a:spLocks noChangeAspect="1"/>
              </p:cNvSpPr>
              <p:nvPr/>
            </p:nvSpPr>
            <p:spPr>
              <a:xfrm>
                <a:off x="4414758" y="1524000"/>
                <a:ext cx="640080" cy="640080"/>
              </a:xfrm>
              <a:prstGeom prst="flowChartAlternateProcess">
                <a:avLst/>
              </a:prstGeom>
              <a:solidFill>
                <a:srgbClr val="0070C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700" b="1">
                    <a:latin typeface="Arial Regular" charset="0"/>
                  </a:rPr>
                  <a:t>2</a:t>
                </a:r>
              </a:p>
            </p:txBody>
          </p:sp>
        </p:grpSp>
        <p:cxnSp>
          <p:nvCxnSpPr>
            <p:cNvPr id="44" name="Straight Connector 43"/>
            <p:cNvCxnSpPr>
              <a:cxnSpLocks noChangeAspect="1"/>
            </p:cNvCxnSpPr>
            <p:nvPr/>
          </p:nvCxnSpPr>
          <p:spPr>
            <a:xfrm flipV="1">
              <a:off x="6456649" y="2247900"/>
              <a:ext cx="465176" cy="3048"/>
            </a:xfrm>
            <a:prstGeom prst="line">
              <a:avLst/>
            </a:prstGeom>
            <a:ln w="25400">
              <a:solidFill>
                <a:schemeClr val="bg1">
                  <a:lumMod val="75000"/>
                </a:schemeClr>
              </a:solidFill>
              <a:prstDash val="sysDash"/>
              <a:headEnd type="none" w="med" len="med"/>
              <a:tailEnd type="non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02D92B61-08BF-48CC-94B8-92CEFB8B5FC3}"/>
              </a:ext>
            </a:extLst>
          </p:cNvPr>
          <p:cNvGrpSpPr/>
          <p:nvPr/>
        </p:nvGrpSpPr>
        <p:grpSpPr>
          <a:xfrm>
            <a:off x="7798267" y="1905000"/>
            <a:ext cx="1204672" cy="2964180"/>
            <a:chOff x="7798267" y="1905000"/>
            <a:chExt cx="1204672" cy="2964180"/>
          </a:xfrm>
        </p:grpSpPr>
        <p:grpSp>
          <p:nvGrpSpPr>
            <p:cNvPr id="58" name="Group 57"/>
            <p:cNvGrpSpPr/>
            <p:nvPr/>
          </p:nvGrpSpPr>
          <p:grpSpPr>
            <a:xfrm>
              <a:off x="8362859" y="1905000"/>
              <a:ext cx="640080" cy="2964180"/>
              <a:chOff x="5750679" y="1524000"/>
              <a:chExt cx="640080" cy="2964180"/>
            </a:xfrm>
          </p:grpSpPr>
          <p:cxnSp>
            <p:nvCxnSpPr>
              <p:cNvPr id="30" name="Straight Connector 29"/>
              <p:cNvCxnSpPr/>
              <p:nvPr/>
            </p:nvCxnSpPr>
            <p:spPr>
              <a:xfrm>
                <a:off x="6070719" y="3436620"/>
                <a:ext cx="0" cy="393192"/>
              </a:xfrm>
              <a:prstGeom prst="line">
                <a:avLst/>
              </a:prstGeom>
              <a:ln w="25400">
                <a:solidFill>
                  <a:schemeClr val="bg1">
                    <a:lumMod val="75000"/>
                  </a:schemeClr>
                </a:solidFill>
                <a:prstDash val="sysDash"/>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31" name="Oval 30"/>
              <p:cNvSpPr>
                <a:spLocks noChangeAspect="1"/>
              </p:cNvSpPr>
              <p:nvPr/>
            </p:nvSpPr>
            <p:spPr>
              <a:xfrm>
                <a:off x="5773539" y="2720340"/>
                <a:ext cx="594360" cy="594360"/>
              </a:xfrm>
              <a:prstGeom prst="ellipse">
                <a:avLst/>
              </a:prstGeom>
              <a:solidFill>
                <a:schemeClr val="accent4"/>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700" b="1">
                    <a:latin typeface="Arial Regular" charset="0"/>
                  </a:rPr>
                  <a:t>6</a:t>
                </a:r>
              </a:p>
            </p:txBody>
          </p:sp>
          <p:sp>
            <p:nvSpPr>
              <p:cNvPr id="32" name="Oval 31"/>
              <p:cNvSpPr>
                <a:spLocks noChangeAspect="1"/>
              </p:cNvSpPr>
              <p:nvPr/>
            </p:nvSpPr>
            <p:spPr>
              <a:xfrm>
                <a:off x="5773539" y="3893820"/>
                <a:ext cx="594360" cy="594360"/>
              </a:xfrm>
              <a:prstGeom prst="ellipse">
                <a:avLst/>
              </a:prstGeom>
              <a:solidFill>
                <a:schemeClr val="accent4"/>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700" b="1">
                    <a:latin typeface="Arial Regular" charset="0"/>
                  </a:rPr>
                  <a:t>7</a:t>
                </a:r>
              </a:p>
            </p:txBody>
          </p:sp>
          <p:cxnSp>
            <p:nvCxnSpPr>
              <p:cNvPr id="35" name="Straight Connector 34"/>
              <p:cNvCxnSpPr/>
              <p:nvPr/>
            </p:nvCxnSpPr>
            <p:spPr>
              <a:xfrm>
                <a:off x="6070719" y="2269977"/>
                <a:ext cx="0" cy="393192"/>
              </a:xfrm>
              <a:prstGeom prst="line">
                <a:avLst/>
              </a:prstGeom>
              <a:ln w="25400">
                <a:solidFill>
                  <a:schemeClr val="bg1">
                    <a:lumMod val="75000"/>
                  </a:schemeClr>
                </a:solidFill>
                <a:prstDash val="sysDash"/>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36" name="Alternate Process 35"/>
              <p:cNvSpPr>
                <a:spLocks noChangeAspect="1"/>
              </p:cNvSpPr>
              <p:nvPr/>
            </p:nvSpPr>
            <p:spPr>
              <a:xfrm>
                <a:off x="5750679" y="1524000"/>
                <a:ext cx="640080" cy="640080"/>
              </a:xfrm>
              <a:prstGeom prst="flowChartAlternateProcess">
                <a:avLst/>
              </a:prstGeom>
              <a:solidFill>
                <a:srgbClr val="0070C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700" b="1" dirty="0">
                    <a:latin typeface="Arial Regular" charset="0"/>
                  </a:rPr>
                  <a:t>3</a:t>
                </a:r>
              </a:p>
            </p:txBody>
          </p:sp>
        </p:grpSp>
        <p:cxnSp>
          <p:nvCxnSpPr>
            <p:cNvPr id="48" name="Straight Connector 47"/>
            <p:cNvCxnSpPr>
              <a:cxnSpLocks noChangeAspect="1"/>
            </p:cNvCxnSpPr>
            <p:nvPr/>
          </p:nvCxnSpPr>
          <p:spPr>
            <a:xfrm flipV="1">
              <a:off x="7798267" y="2247900"/>
              <a:ext cx="465176" cy="3048"/>
            </a:xfrm>
            <a:prstGeom prst="line">
              <a:avLst/>
            </a:prstGeom>
            <a:ln w="25400">
              <a:solidFill>
                <a:schemeClr val="bg1">
                  <a:lumMod val="75000"/>
                </a:schemeClr>
              </a:solidFill>
              <a:prstDash val="sysDash"/>
              <a:headEnd type="none" w="med" len="med"/>
              <a:tailEnd type="non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7EEA1977-9A3A-477E-A46B-BBA1FFF61BD7}"/>
              </a:ext>
            </a:extLst>
          </p:cNvPr>
          <p:cNvGrpSpPr/>
          <p:nvPr/>
        </p:nvGrpSpPr>
        <p:grpSpPr>
          <a:xfrm>
            <a:off x="9139886" y="1905000"/>
            <a:ext cx="1198974" cy="4183380"/>
            <a:chOff x="9139886" y="1905000"/>
            <a:chExt cx="1198974" cy="4183380"/>
          </a:xfrm>
        </p:grpSpPr>
        <p:grpSp>
          <p:nvGrpSpPr>
            <p:cNvPr id="59" name="Group 58"/>
            <p:cNvGrpSpPr/>
            <p:nvPr/>
          </p:nvGrpSpPr>
          <p:grpSpPr>
            <a:xfrm>
              <a:off x="9698780" y="1905000"/>
              <a:ext cx="640080" cy="4183380"/>
              <a:chOff x="7086600" y="1524000"/>
              <a:chExt cx="640080" cy="4183380"/>
            </a:xfrm>
          </p:grpSpPr>
          <p:cxnSp>
            <p:nvCxnSpPr>
              <p:cNvPr id="37" name="Straight Connector 36"/>
              <p:cNvCxnSpPr/>
              <p:nvPr/>
            </p:nvCxnSpPr>
            <p:spPr>
              <a:xfrm>
                <a:off x="7406640" y="3436620"/>
                <a:ext cx="0" cy="393192"/>
              </a:xfrm>
              <a:prstGeom prst="line">
                <a:avLst/>
              </a:prstGeom>
              <a:ln w="25400">
                <a:solidFill>
                  <a:schemeClr val="bg1">
                    <a:lumMod val="75000"/>
                  </a:schemeClr>
                </a:solidFill>
                <a:prstDash val="sysDash"/>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38" name="Oval 37"/>
              <p:cNvSpPr>
                <a:spLocks noChangeAspect="1"/>
              </p:cNvSpPr>
              <p:nvPr/>
            </p:nvSpPr>
            <p:spPr>
              <a:xfrm>
                <a:off x="7109460" y="2720340"/>
                <a:ext cx="594360" cy="594360"/>
              </a:xfrm>
              <a:prstGeom prst="ellipse">
                <a:avLst/>
              </a:prstGeom>
              <a:solidFill>
                <a:schemeClr val="accent4"/>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700" b="1">
                    <a:latin typeface="Arial Regular" charset="0"/>
                  </a:rPr>
                  <a:t>8</a:t>
                </a:r>
              </a:p>
            </p:txBody>
          </p:sp>
          <p:sp>
            <p:nvSpPr>
              <p:cNvPr id="39" name="Oval 38"/>
              <p:cNvSpPr>
                <a:spLocks noChangeAspect="1"/>
              </p:cNvSpPr>
              <p:nvPr/>
            </p:nvSpPr>
            <p:spPr>
              <a:xfrm>
                <a:off x="7109460" y="3893820"/>
                <a:ext cx="594360" cy="594360"/>
              </a:xfrm>
              <a:prstGeom prst="ellipse">
                <a:avLst/>
              </a:prstGeom>
              <a:solidFill>
                <a:schemeClr val="accent4"/>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700" b="1">
                    <a:latin typeface="Arial Regular" charset="0"/>
                  </a:rPr>
                  <a:t>9</a:t>
                </a:r>
              </a:p>
            </p:txBody>
          </p:sp>
          <p:cxnSp>
            <p:nvCxnSpPr>
              <p:cNvPr id="40" name="Straight Connector 39"/>
              <p:cNvCxnSpPr/>
              <p:nvPr/>
            </p:nvCxnSpPr>
            <p:spPr>
              <a:xfrm>
                <a:off x="7406640" y="4610100"/>
                <a:ext cx="0" cy="393192"/>
              </a:xfrm>
              <a:prstGeom prst="line">
                <a:avLst/>
              </a:prstGeom>
              <a:ln w="25400">
                <a:solidFill>
                  <a:schemeClr val="bg1">
                    <a:lumMod val="75000"/>
                  </a:schemeClr>
                </a:solidFill>
                <a:prstDash val="sysDash"/>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41" name="Alternate Process 40"/>
              <p:cNvSpPr>
                <a:spLocks noChangeAspect="1"/>
              </p:cNvSpPr>
              <p:nvPr/>
            </p:nvSpPr>
            <p:spPr>
              <a:xfrm>
                <a:off x="7086600" y="5067300"/>
                <a:ext cx="640080" cy="640080"/>
              </a:xfrm>
              <a:prstGeom prst="flowChartAlternateProcess">
                <a:avLst/>
              </a:prstGeom>
              <a:solidFill>
                <a:schemeClr val="accent2"/>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700" b="1">
                    <a:latin typeface="Arial Regular" charset="0"/>
                  </a:rPr>
                  <a:t>10</a:t>
                </a:r>
              </a:p>
            </p:txBody>
          </p:sp>
          <p:cxnSp>
            <p:nvCxnSpPr>
              <p:cNvPr id="42" name="Straight Connector 41"/>
              <p:cNvCxnSpPr/>
              <p:nvPr/>
            </p:nvCxnSpPr>
            <p:spPr>
              <a:xfrm>
                <a:off x="7406640" y="2269977"/>
                <a:ext cx="0" cy="393192"/>
              </a:xfrm>
              <a:prstGeom prst="line">
                <a:avLst/>
              </a:prstGeom>
              <a:ln w="25400">
                <a:solidFill>
                  <a:schemeClr val="bg1">
                    <a:lumMod val="75000"/>
                  </a:schemeClr>
                </a:solidFill>
                <a:prstDash val="sysDash"/>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43" name="Alternate Process 42"/>
              <p:cNvSpPr>
                <a:spLocks noChangeAspect="1"/>
              </p:cNvSpPr>
              <p:nvPr/>
            </p:nvSpPr>
            <p:spPr>
              <a:xfrm>
                <a:off x="7086600" y="1524000"/>
                <a:ext cx="640080" cy="640080"/>
              </a:xfrm>
              <a:prstGeom prst="flowChartAlternateProcess">
                <a:avLst/>
              </a:prstGeom>
              <a:solidFill>
                <a:srgbClr val="176CB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700" b="1">
                    <a:latin typeface="Arial Regular" charset="0"/>
                  </a:rPr>
                  <a:t>4</a:t>
                </a:r>
              </a:p>
            </p:txBody>
          </p:sp>
        </p:grpSp>
        <p:cxnSp>
          <p:nvCxnSpPr>
            <p:cNvPr id="49" name="Straight Connector 48"/>
            <p:cNvCxnSpPr>
              <a:cxnSpLocks noChangeAspect="1"/>
            </p:cNvCxnSpPr>
            <p:nvPr/>
          </p:nvCxnSpPr>
          <p:spPr>
            <a:xfrm flipV="1">
              <a:off x="9139886" y="2247900"/>
              <a:ext cx="465176" cy="3048"/>
            </a:xfrm>
            <a:prstGeom prst="line">
              <a:avLst/>
            </a:prstGeom>
            <a:ln w="25400">
              <a:solidFill>
                <a:schemeClr val="bg1">
                  <a:lumMod val="75000"/>
                </a:schemeClr>
              </a:solidFill>
              <a:prstDash val="sysDash"/>
              <a:headEnd type="none" w="med" len="med"/>
              <a:tailEnd type="none"/>
            </a:ln>
          </p:spPr>
          <p:style>
            <a:lnRef idx="1">
              <a:schemeClr val="accent1"/>
            </a:lnRef>
            <a:fillRef idx="0">
              <a:schemeClr val="accent1"/>
            </a:fillRef>
            <a:effectRef idx="0">
              <a:schemeClr val="accent1"/>
            </a:effectRef>
            <a:fontRef idx="minor">
              <a:schemeClr val="tx1"/>
            </a:fontRef>
          </p:style>
        </p:cxnSp>
      </p:grpSp>
      <p:sp>
        <p:nvSpPr>
          <p:cNvPr id="54" name="Rectangle 53"/>
          <p:cNvSpPr/>
          <p:nvPr/>
        </p:nvSpPr>
        <p:spPr>
          <a:xfrm>
            <a:off x="3328817" y="2030855"/>
            <a:ext cx="2012830" cy="430887"/>
          </a:xfrm>
          <a:prstGeom prst="rect">
            <a:avLst/>
          </a:prstGeom>
        </p:spPr>
        <p:txBody>
          <a:bodyPr wrap="square">
            <a:spAutoFit/>
          </a:bodyPr>
          <a:lstStyle/>
          <a:p>
            <a:pPr algn="r"/>
            <a:r>
              <a:rPr lang="en-US" sz="2200" b="1" dirty="0">
                <a:solidFill>
                  <a:schemeClr val="bg1">
                    <a:lumMod val="10000"/>
                  </a:schemeClr>
                </a:solidFill>
                <a:latin typeface="Arial Regular" charset="0"/>
                <a:ea typeface="Arial Regular" charset="0"/>
                <a:cs typeface="Arial Regular" charset="0"/>
              </a:rPr>
              <a:t>MONTH</a:t>
            </a:r>
          </a:p>
        </p:txBody>
      </p:sp>
      <p:sp>
        <p:nvSpPr>
          <p:cNvPr id="55" name="Rectangle 54"/>
          <p:cNvSpPr/>
          <p:nvPr/>
        </p:nvSpPr>
        <p:spPr>
          <a:xfrm>
            <a:off x="3328817" y="3205937"/>
            <a:ext cx="2012830" cy="430887"/>
          </a:xfrm>
          <a:prstGeom prst="rect">
            <a:avLst/>
          </a:prstGeom>
        </p:spPr>
        <p:txBody>
          <a:bodyPr wrap="square">
            <a:spAutoFit/>
          </a:bodyPr>
          <a:lstStyle/>
          <a:p>
            <a:pPr algn="r"/>
            <a:r>
              <a:rPr lang="en-US" sz="2200" b="1">
                <a:solidFill>
                  <a:schemeClr val="bg1">
                    <a:lumMod val="10000"/>
                  </a:schemeClr>
                </a:solidFill>
                <a:latin typeface="Arial Regular" charset="0"/>
                <a:ea typeface="Arial Regular" charset="0"/>
                <a:cs typeface="Arial Regular" charset="0"/>
              </a:rPr>
              <a:t>MODULE(S)</a:t>
            </a:r>
          </a:p>
        </p:txBody>
      </p:sp>
      <p:pic>
        <p:nvPicPr>
          <p:cNvPr id="45" name="Picture 2" descr="Image result for Trustworthy Selling">
            <a:extLst>
              <a:ext uri="{FF2B5EF4-FFF2-40B4-BE49-F238E27FC236}">
                <a16:creationId xmlns:a16="http://schemas.microsoft.com/office/drawing/2014/main" id="{4A20CA8F-52D2-4A55-A87F-EA6374AD87D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1182" y="317500"/>
            <a:ext cx="2847635" cy="9089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rustworthySelling-logo-NEW-color.pdf - Adobe Acrobat Reader DC">
            <a:extLst>
              <a:ext uri="{FF2B5EF4-FFF2-40B4-BE49-F238E27FC236}">
                <a16:creationId xmlns:a16="http://schemas.microsoft.com/office/drawing/2014/main" id="{C79B255B-2C9F-4367-A66B-A178B52CF8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8583" y="1305803"/>
            <a:ext cx="2012831" cy="322851"/>
          </a:xfrm>
          <a:prstGeom prst="rect">
            <a:avLst/>
          </a:prstGeom>
        </p:spPr>
      </p:pic>
    </p:spTree>
    <p:extLst>
      <p:ext uri="{BB962C8B-B14F-4D97-AF65-F5344CB8AC3E}">
        <p14:creationId xmlns:p14="http://schemas.microsoft.com/office/powerpoint/2010/main" val="1355378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Consumers are Afraid and Confused</a:t>
            </a:r>
          </a:p>
        </p:txBody>
      </p:sp>
      <p:sp>
        <p:nvSpPr>
          <p:cNvPr id="7" name="Content Placeholder 6"/>
          <p:cNvSpPr>
            <a:spLocks noGrp="1"/>
          </p:cNvSpPr>
          <p:nvPr>
            <p:ph sz="quarter" idx="10"/>
          </p:nvPr>
        </p:nvSpPr>
        <p:spPr>
          <a:xfrm>
            <a:off x="6563764" y="1567888"/>
            <a:ext cx="5018637" cy="3971733"/>
          </a:xfrm>
        </p:spPr>
        <p:txBody>
          <a:bodyPr anchor="b">
            <a:normAutofit/>
          </a:bodyPr>
          <a:lstStyle/>
          <a:p>
            <a:pPr marL="0" indent="0" algn="ctr">
              <a:buNone/>
            </a:pPr>
            <a:r>
              <a:rPr lang="en-US" sz="4800" dirty="0">
                <a:solidFill>
                  <a:schemeClr val="accent2"/>
                </a:solidFill>
              </a:rPr>
              <a:t>5 out of 7 </a:t>
            </a:r>
          </a:p>
          <a:p>
            <a:pPr marL="0" indent="0" algn="ctr">
              <a:buNone/>
            </a:pPr>
            <a:r>
              <a:rPr lang="en-US" sz="2800" dirty="0"/>
              <a:t>consumers report being more confused after they met with an advisor than before</a:t>
            </a:r>
            <a:endParaRPr lang="en-US" sz="3200" dirty="0"/>
          </a:p>
        </p:txBody>
      </p:sp>
      <p:sp>
        <p:nvSpPr>
          <p:cNvPr id="8" name="Content Placeholder 7"/>
          <p:cNvSpPr>
            <a:spLocks noGrp="1"/>
          </p:cNvSpPr>
          <p:nvPr>
            <p:ph sz="quarter" idx="11"/>
          </p:nvPr>
        </p:nvSpPr>
        <p:spPr>
          <a:xfrm>
            <a:off x="609600" y="1219200"/>
            <a:ext cx="5018637" cy="4572000"/>
          </a:xfrm>
        </p:spPr>
        <p:txBody>
          <a:bodyPr/>
          <a:lstStyle/>
          <a:p>
            <a:pPr marL="0" indent="0" algn="ctr">
              <a:buNone/>
            </a:pPr>
            <a:r>
              <a:rPr lang="en-US" sz="4800" dirty="0">
                <a:solidFill>
                  <a:schemeClr val="accent2"/>
                </a:solidFill>
              </a:rPr>
              <a:t>43% </a:t>
            </a:r>
          </a:p>
          <a:p>
            <a:pPr marL="0" indent="0" algn="ctr">
              <a:buNone/>
            </a:pPr>
            <a:r>
              <a:rPr lang="en-US" sz="2800" dirty="0"/>
              <a:t>of households report being afraid of making a mistake in their financial decision making</a:t>
            </a:r>
          </a:p>
          <a:p>
            <a:endParaRPr lang="en-US" dirty="0"/>
          </a:p>
        </p:txBody>
      </p:sp>
      <p:grpSp>
        <p:nvGrpSpPr>
          <p:cNvPr id="5" name="Group 4">
            <a:extLst>
              <a:ext uri="{FF2B5EF4-FFF2-40B4-BE49-F238E27FC236}">
                <a16:creationId xmlns:a16="http://schemas.microsoft.com/office/drawing/2014/main" id="{69DA27E7-7984-4103-A442-26DE38D19BD0}"/>
              </a:ext>
            </a:extLst>
          </p:cNvPr>
          <p:cNvGrpSpPr/>
          <p:nvPr/>
        </p:nvGrpSpPr>
        <p:grpSpPr>
          <a:xfrm>
            <a:off x="2056084" y="3730492"/>
            <a:ext cx="2125667" cy="1908308"/>
            <a:chOff x="1747318" y="3599830"/>
            <a:chExt cx="2743200" cy="2609230"/>
          </a:xfrm>
        </p:grpSpPr>
        <p:grpSp>
          <p:nvGrpSpPr>
            <p:cNvPr id="18" name="Group 17"/>
            <p:cNvGrpSpPr/>
            <p:nvPr/>
          </p:nvGrpSpPr>
          <p:grpSpPr>
            <a:xfrm>
              <a:off x="1747318" y="3599830"/>
              <a:ext cx="2743200" cy="2581467"/>
              <a:chOff x="1747318" y="3581400"/>
              <a:chExt cx="2743200" cy="2581467"/>
            </a:xfrm>
          </p:grpSpPr>
          <p:grpSp>
            <p:nvGrpSpPr>
              <p:cNvPr id="16" name="Group 15"/>
              <p:cNvGrpSpPr/>
              <p:nvPr/>
            </p:nvGrpSpPr>
            <p:grpSpPr>
              <a:xfrm>
                <a:off x="1747318" y="3809981"/>
                <a:ext cx="2743200" cy="2352886"/>
                <a:chOff x="1066800" y="3733800"/>
                <a:chExt cx="2743200" cy="2352886"/>
              </a:xfrm>
              <a:solidFill>
                <a:schemeClr val="accent4"/>
              </a:solidFill>
            </p:grpSpPr>
            <p:sp>
              <p:nvSpPr>
                <p:cNvPr id="14" name="Trapezoid 13"/>
                <p:cNvSpPr/>
                <p:nvPr/>
              </p:nvSpPr>
              <p:spPr>
                <a:xfrm>
                  <a:off x="1066800" y="3733800"/>
                  <a:ext cx="2743200" cy="1164166"/>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353336" y="4897966"/>
                  <a:ext cx="2170128" cy="1188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p:nvPr/>
            </p:nvSpPr>
            <p:spPr>
              <a:xfrm>
                <a:off x="3657600" y="3581400"/>
                <a:ext cx="228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3" name="Chart 12"/>
            <p:cNvGraphicFramePr/>
            <p:nvPr>
              <p:extLst>
                <p:ext uri="{D42A27DB-BD31-4B8C-83A1-F6EECF244321}">
                  <p14:modId xmlns:p14="http://schemas.microsoft.com/office/powerpoint/2010/main" val="3650550913"/>
                </p:ext>
              </p:extLst>
            </p:nvPr>
          </p:nvGraphicFramePr>
          <p:xfrm>
            <a:off x="2044982" y="3880727"/>
            <a:ext cx="2159000" cy="2328333"/>
          </p:xfrm>
          <a:graphic>
            <a:graphicData uri="http://schemas.openxmlformats.org/drawingml/2006/chart">
              <c:chart xmlns:c="http://schemas.openxmlformats.org/drawingml/2006/chart" xmlns:r="http://schemas.openxmlformats.org/officeDocument/2006/relationships" r:id="rId3"/>
            </a:graphicData>
          </a:graphic>
        </p:graphicFrame>
      </p:grpSp>
      <p:cxnSp>
        <p:nvCxnSpPr>
          <p:cNvPr id="20" name="Straight Connector 19"/>
          <p:cNvCxnSpPr>
            <a:stCxn id="4" idx="2"/>
          </p:cNvCxnSpPr>
          <p:nvPr/>
        </p:nvCxnSpPr>
        <p:spPr>
          <a:xfrm>
            <a:off x="6096000" y="1219200"/>
            <a:ext cx="0" cy="4962097"/>
          </a:xfrm>
          <a:prstGeom prst="line">
            <a:avLst/>
          </a:prstGeom>
        </p:spPr>
        <p:style>
          <a:lnRef idx="2">
            <a:schemeClr val="accent2"/>
          </a:lnRef>
          <a:fillRef idx="0">
            <a:schemeClr val="accent2"/>
          </a:fillRef>
          <a:effectRef idx="1">
            <a:schemeClr val="accent2"/>
          </a:effectRef>
          <a:fontRef idx="minor">
            <a:schemeClr val="tx1"/>
          </a:fontRef>
        </p:style>
      </p:cxnSp>
      <p:grpSp>
        <p:nvGrpSpPr>
          <p:cNvPr id="3" name="Group 2">
            <a:extLst>
              <a:ext uri="{FF2B5EF4-FFF2-40B4-BE49-F238E27FC236}">
                <a16:creationId xmlns:a16="http://schemas.microsoft.com/office/drawing/2014/main" id="{09302B92-4CC3-4C58-AB8C-FE5959500C5A}"/>
              </a:ext>
            </a:extLst>
          </p:cNvPr>
          <p:cNvGrpSpPr/>
          <p:nvPr/>
        </p:nvGrpSpPr>
        <p:grpSpPr>
          <a:xfrm>
            <a:off x="7239000" y="1981200"/>
            <a:ext cx="3375227" cy="1028700"/>
            <a:chOff x="7074735" y="1648755"/>
            <a:chExt cx="3996690" cy="1237630"/>
          </a:xfrm>
        </p:grpSpPr>
        <p:grpSp>
          <p:nvGrpSpPr>
            <p:cNvPr id="29" name="Group 28"/>
            <p:cNvGrpSpPr/>
            <p:nvPr/>
          </p:nvGrpSpPr>
          <p:grpSpPr>
            <a:xfrm>
              <a:off x="7074735" y="1648755"/>
              <a:ext cx="3996690" cy="1237630"/>
              <a:chOff x="6781800" y="2228230"/>
              <a:chExt cx="4766109" cy="1371600"/>
            </a:xfrm>
          </p:grpSpPr>
          <p:sp>
            <p:nvSpPr>
              <p:cNvPr id="21" name="Freeform 6"/>
              <p:cNvSpPr>
                <a:spLocks noChangeAspect="1" noEditPoints="1"/>
              </p:cNvSpPr>
              <p:nvPr/>
            </p:nvSpPr>
            <p:spPr bwMode="auto">
              <a:xfrm>
                <a:off x="6781800" y="2228230"/>
                <a:ext cx="651309" cy="1371600"/>
              </a:xfrm>
              <a:custGeom>
                <a:avLst/>
                <a:gdLst>
                  <a:gd name="T0" fmla="*/ 298 w 321"/>
                  <a:gd name="T1" fmla="*/ 197 h 676"/>
                  <a:gd name="T2" fmla="*/ 318 w 321"/>
                  <a:gd name="T3" fmla="*/ 212 h 676"/>
                  <a:gd name="T4" fmla="*/ 321 w 321"/>
                  <a:gd name="T5" fmla="*/ 399 h 676"/>
                  <a:gd name="T6" fmla="*/ 314 w 321"/>
                  <a:gd name="T7" fmla="*/ 419 h 676"/>
                  <a:gd name="T8" fmla="*/ 297 w 321"/>
                  <a:gd name="T9" fmla="*/ 427 h 676"/>
                  <a:gd name="T10" fmla="*/ 278 w 321"/>
                  <a:gd name="T11" fmla="*/ 424 h 676"/>
                  <a:gd name="T12" fmla="*/ 258 w 321"/>
                  <a:gd name="T13" fmla="*/ 409 h 676"/>
                  <a:gd name="T14" fmla="*/ 255 w 321"/>
                  <a:gd name="T15" fmla="*/ 263 h 676"/>
                  <a:gd name="T16" fmla="*/ 239 w 321"/>
                  <a:gd name="T17" fmla="*/ 461 h 676"/>
                  <a:gd name="T18" fmla="*/ 239 w 321"/>
                  <a:gd name="T19" fmla="*/ 473 h 676"/>
                  <a:gd name="T20" fmla="*/ 237 w 321"/>
                  <a:gd name="T21" fmla="*/ 658 h 676"/>
                  <a:gd name="T22" fmla="*/ 226 w 321"/>
                  <a:gd name="T23" fmla="*/ 673 h 676"/>
                  <a:gd name="T24" fmla="*/ 209 w 321"/>
                  <a:gd name="T25" fmla="*/ 676 h 676"/>
                  <a:gd name="T26" fmla="*/ 186 w 321"/>
                  <a:gd name="T27" fmla="*/ 666 h 676"/>
                  <a:gd name="T28" fmla="*/ 175 w 321"/>
                  <a:gd name="T29" fmla="*/ 648 h 676"/>
                  <a:gd name="T30" fmla="*/ 145 w 321"/>
                  <a:gd name="T31" fmla="*/ 489 h 676"/>
                  <a:gd name="T32" fmla="*/ 143 w 321"/>
                  <a:gd name="T33" fmla="*/ 658 h 676"/>
                  <a:gd name="T34" fmla="*/ 131 w 321"/>
                  <a:gd name="T35" fmla="*/ 673 h 676"/>
                  <a:gd name="T36" fmla="*/ 114 w 321"/>
                  <a:gd name="T37" fmla="*/ 676 h 676"/>
                  <a:gd name="T38" fmla="*/ 94 w 321"/>
                  <a:gd name="T39" fmla="*/ 666 h 676"/>
                  <a:gd name="T40" fmla="*/ 86 w 321"/>
                  <a:gd name="T41" fmla="*/ 648 h 676"/>
                  <a:gd name="T42" fmla="*/ 86 w 321"/>
                  <a:gd name="T43" fmla="*/ 467 h 676"/>
                  <a:gd name="T44" fmla="*/ 86 w 321"/>
                  <a:gd name="T45" fmla="*/ 263 h 676"/>
                  <a:gd name="T46" fmla="*/ 65 w 321"/>
                  <a:gd name="T47" fmla="*/ 399 h 676"/>
                  <a:gd name="T48" fmla="*/ 58 w 321"/>
                  <a:gd name="T49" fmla="*/ 419 h 676"/>
                  <a:gd name="T50" fmla="*/ 41 w 321"/>
                  <a:gd name="T51" fmla="*/ 427 h 676"/>
                  <a:gd name="T52" fmla="*/ 22 w 321"/>
                  <a:gd name="T53" fmla="*/ 424 h 676"/>
                  <a:gd name="T54" fmla="*/ 4 w 321"/>
                  <a:gd name="T55" fmla="*/ 409 h 676"/>
                  <a:gd name="T56" fmla="*/ 0 w 321"/>
                  <a:gd name="T57" fmla="*/ 224 h 676"/>
                  <a:gd name="T58" fmla="*/ 12 w 321"/>
                  <a:gd name="T59" fmla="*/ 205 h 676"/>
                  <a:gd name="T60" fmla="*/ 34 w 321"/>
                  <a:gd name="T61" fmla="*/ 197 h 676"/>
                  <a:gd name="T62" fmla="*/ 189 w 321"/>
                  <a:gd name="T63" fmla="*/ 3 h 676"/>
                  <a:gd name="T64" fmla="*/ 227 w 321"/>
                  <a:gd name="T65" fmla="*/ 25 h 676"/>
                  <a:gd name="T66" fmla="*/ 250 w 321"/>
                  <a:gd name="T67" fmla="*/ 64 h 676"/>
                  <a:gd name="T68" fmla="*/ 250 w 321"/>
                  <a:gd name="T69" fmla="*/ 112 h 676"/>
                  <a:gd name="T70" fmla="*/ 227 w 321"/>
                  <a:gd name="T71" fmla="*/ 151 h 676"/>
                  <a:gd name="T72" fmla="*/ 189 w 321"/>
                  <a:gd name="T73" fmla="*/ 173 h 676"/>
                  <a:gd name="T74" fmla="*/ 142 w 321"/>
                  <a:gd name="T75" fmla="*/ 173 h 676"/>
                  <a:gd name="T76" fmla="*/ 103 w 321"/>
                  <a:gd name="T77" fmla="*/ 151 h 676"/>
                  <a:gd name="T78" fmla="*/ 81 w 321"/>
                  <a:gd name="T79" fmla="*/ 112 h 676"/>
                  <a:gd name="T80" fmla="*/ 81 w 321"/>
                  <a:gd name="T81" fmla="*/ 64 h 676"/>
                  <a:gd name="T82" fmla="*/ 103 w 321"/>
                  <a:gd name="T83" fmla="*/ 25 h 676"/>
                  <a:gd name="T84" fmla="*/ 142 w 321"/>
                  <a:gd name="T85" fmla="*/ 3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1" h="676">
                    <a:moveTo>
                      <a:pt x="34" y="197"/>
                    </a:moveTo>
                    <a:lnTo>
                      <a:pt x="298" y="197"/>
                    </a:lnTo>
                    <a:lnTo>
                      <a:pt x="309" y="201"/>
                    </a:lnTo>
                    <a:lnTo>
                      <a:pt x="318" y="212"/>
                    </a:lnTo>
                    <a:lnTo>
                      <a:pt x="321" y="224"/>
                    </a:lnTo>
                    <a:lnTo>
                      <a:pt x="321" y="399"/>
                    </a:lnTo>
                    <a:lnTo>
                      <a:pt x="319" y="409"/>
                    </a:lnTo>
                    <a:lnTo>
                      <a:pt x="314" y="419"/>
                    </a:lnTo>
                    <a:lnTo>
                      <a:pt x="306" y="424"/>
                    </a:lnTo>
                    <a:lnTo>
                      <a:pt x="297" y="427"/>
                    </a:lnTo>
                    <a:lnTo>
                      <a:pt x="289" y="427"/>
                    </a:lnTo>
                    <a:lnTo>
                      <a:pt x="278" y="424"/>
                    </a:lnTo>
                    <a:lnTo>
                      <a:pt x="266" y="419"/>
                    </a:lnTo>
                    <a:lnTo>
                      <a:pt x="258" y="409"/>
                    </a:lnTo>
                    <a:lnTo>
                      <a:pt x="255" y="399"/>
                    </a:lnTo>
                    <a:lnTo>
                      <a:pt x="255" y="263"/>
                    </a:lnTo>
                    <a:lnTo>
                      <a:pt x="239" y="263"/>
                    </a:lnTo>
                    <a:lnTo>
                      <a:pt x="239" y="461"/>
                    </a:lnTo>
                    <a:lnTo>
                      <a:pt x="238" y="467"/>
                    </a:lnTo>
                    <a:lnTo>
                      <a:pt x="239" y="473"/>
                    </a:lnTo>
                    <a:lnTo>
                      <a:pt x="239" y="648"/>
                    </a:lnTo>
                    <a:lnTo>
                      <a:pt x="237" y="658"/>
                    </a:lnTo>
                    <a:lnTo>
                      <a:pt x="233" y="666"/>
                    </a:lnTo>
                    <a:lnTo>
                      <a:pt x="226" y="673"/>
                    </a:lnTo>
                    <a:lnTo>
                      <a:pt x="215" y="676"/>
                    </a:lnTo>
                    <a:lnTo>
                      <a:pt x="209" y="676"/>
                    </a:lnTo>
                    <a:lnTo>
                      <a:pt x="197" y="673"/>
                    </a:lnTo>
                    <a:lnTo>
                      <a:pt x="186" y="666"/>
                    </a:lnTo>
                    <a:lnTo>
                      <a:pt x="178" y="658"/>
                    </a:lnTo>
                    <a:lnTo>
                      <a:pt x="175" y="648"/>
                    </a:lnTo>
                    <a:lnTo>
                      <a:pt x="175" y="489"/>
                    </a:lnTo>
                    <a:lnTo>
                      <a:pt x="145" y="489"/>
                    </a:lnTo>
                    <a:lnTo>
                      <a:pt x="145" y="648"/>
                    </a:lnTo>
                    <a:lnTo>
                      <a:pt x="143" y="658"/>
                    </a:lnTo>
                    <a:lnTo>
                      <a:pt x="139" y="666"/>
                    </a:lnTo>
                    <a:lnTo>
                      <a:pt x="131" y="673"/>
                    </a:lnTo>
                    <a:lnTo>
                      <a:pt x="121" y="676"/>
                    </a:lnTo>
                    <a:lnTo>
                      <a:pt x="114" y="676"/>
                    </a:lnTo>
                    <a:lnTo>
                      <a:pt x="103" y="673"/>
                    </a:lnTo>
                    <a:lnTo>
                      <a:pt x="94" y="666"/>
                    </a:lnTo>
                    <a:lnTo>
                      <a:pt x="87" y="658"/>
                    </a:lnTo>
                    <a:lnTo>
                      <a:pt x="86" y="648"/>
                    </a:lnTo>
                    <a:lnTo>
                      <a:pt x="86" y="473"/>
                    </a:lnTo>
                    <a:lnTo>
                      <a:pt x="86" y="467"/>
                    </a:lnTo>
                    <a:lnTo>
                      <a:pt x="86" y="461"/>
                    </a:lnTo>
                    <a:lnTo>
                      <a:pt x="86" y="263"/>
                    </a:lnTo>
                    <a:lnTo>
                      <a:pt x="65" y="263"/>
                    </a:lnTo>
                    <a:lnTo>
                      <a:pt x="65" y="399"/>
                    </a:lnTo>
                    <a:lnTo>
                      <a:pt x="63" y="409"/>
                    </a:lnTo>
                    <a:lnTo>
                      <a:pt x="58" y="419"/>
                    </a:lnTo>
                    <a:lnTo>
                      <a:pt x="51" y="424"/>
                    </a:lnTo>
                    <a:lnTo>
                      <a:pt x="41" y="427"/>
                    </a:lnTo>
                    <a:lnTo>
                      <a:pt x="34" y="427"/>
                    </a:lnTo>
                    <a:lnTo>
                      <a:pt x="22" y="424"/>
                    </a:lnTo>
                    <a:lnTo>
                      <a:pt x="12" y="419"/>
                    </a:lnTo>
                    <a:lnTo>
                      <a:pt x="4" y="409"/>
                    </a:lnTo>
                    <a:lnTo>
                      <a:pt x="0" y="399"/>
                    </a:lnTo>
                    <a:lnTo>
                      <a:pt x="0" y="224"/>
                    </a:lnTo>
                    <a:lnTo>
                      <a:pt x="4" y="213"/>
                    </a:lnTo>
                    <a:lnTo>
                      <a:pt x="12" y="205"/>
                    </a:lnTo>
                    <a:lnTo>
                      <a:pt x="22" y="199"/>
                    </a:lnTo>
                    <a:lnTo>
                      <a:pt x="34" y="197"/>
                    </a:lnTo>
                    <a:close/>
                    <a:moveTo>
                      <a:pt x="165" y="0"/>
                    </a:moveTo>
                    <a:lnTo>
                      <a:pt x="189" y="3"/>
                    </a:lnTo>
                    <a:lnTo>
                      <a:pt x="210" y="12"/>
                    </a:lnTo>
                    <a:lnTo>
                      <a:pt x="227" y="25"/>
                    </a:lnTo>
                    <a:lnTo>
                      <a:pt x="241" y="44"/>
                    </a:lnTo>
                    <a:lnTo>
                      <a:pt x="250" y="64"/>
                    </a:lnTo>
                    <a:lnTo>
                      <a:pt x="253" y="88"/>
                    </a:lnTo>
                    <a:lnTo>
                      <a:pt x="250" y="112"/>
                    </a:lnTo>
                    <a:lnTo>
                      <a:pt x="241" y="132"/>
                    </a:lnTo>
                    <a:lnTo>
                      <a:pt x="227" y="151"/>
                    </a:lnTo>
                    <a:lnTo>
                      <a:pt x="210" y="164"/>
                    </a:lnTo>
                    <a:lnTo>
                      <a:pt x="189" y="173"/>
                    </a:lnTo>
                    <a:lnTo>
                      <a:pt x="165" y="176"/>
                    </a:lnTo>
                    <a:lnTo>
                      <a:pt x="142" y="173"/>
                    </a:lnTo>
                    <a:lnTo>
                      <a:pt x="121" y="164"/>
                    </a:lnTo>
                    <a:lnTo>
                      <a:pt x="103" y="151"/>
                    </a:lnTo>
                    <a:lnTo>
                      <a:pt x="89" y="132"/>
                    </a:lnTo>
                    <a:lnTo>
                      <a:pt x="81" y="112"/>
                    </a:lnTo>
                    <a:lnTo>
                      <a:pt x="77" y="88"/>
                    </a:lnTo>
                    <a:lnTo>
                      <a:pt x="81" y="64"/>
                    </a:lnTo>
                    <a:lnTo>
                      <a:pt x="89" y="44"/>
                    </a:lnTo>
                    <a:lnTo>
                      <a:pt x="103" y="25"/>
                    </a:lnTo>
                    <a:lnTo>
                      <a:pt x="121" y="12"/>
                    </a:lnTo>
                    <a:lnTo>
                      <a:pt x="142" y="3"/>
                    </a:lnTo>
                    <a:lnTo>
                      <a:pt x="16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6"/>
              <p:cNvSpPr>
                <a:spLocks noChangeAspect="1" noEditPoints="1"/>
              </p:cNvSpPr>
              <p:nvPr/>
            </p:nvSpPr>
            <p:spPr bwMode="auto">
              <a:xfrm>
                <a:off x="7467600" y="2228230"/>
                <a:ext cx="651309" cy="1371600"/>
              </a:xfrm>
              <a:custGeom>
                <a:avLst/>
                <a:gdLst>
                  <a:gd name="T0" fmla="*/ 298 w 321"/>
                  <a:gd name="T1" fmla="*/ 197 h 676"/>
                  <a:gd name="T2" fmla="*/ 318 w 321"/>
                  <a:gd name="T3" fmla="*/ 212 h 676"/>
                  <a:gd name="T4" fmla="*/ 321 w 321"/>
                  <a:gd name="T5" fmla="*/ 399 h 676"/>
                  <a:gd name="T6" fmla="*/ 314 w 321"/>
                  <a:gd name="T7" fmla="*/ 419 h 676"/>
                  <a:gd name="T8" fmla="*/ 297 w 321"/>
                  <a:gd name="T9" fmla="*/ 427 h 676"/>
                  <a:gd name="T10" fmla="*/ 278 w 321"/>
                  <a:gd name="T11" fmla="*/ 424 h 676"/>
                  <a:gd name="T12" fmla="*/ 258 w 321"/>
                  <a:gd name="T13" fmla="*/ 409 h 676"/>
                  <a:gd name="T14" fmla="*/ 255 w 321"/>
                  <a:gd name="T15" fmla="*/ 263 h 676"/>
                  <a:gd name="T16" fmla="*/ 239 w 321"/>
                  <a:gd name="T17" fmla="*/ 461 h 676"/>
                  <a:gd name="T18" fmla="*/ 239 w 321"/>
                  <a:gd name="T19" fmla="*/ 473 h 676"/>
                  <a:gd name="T20" fmla="*/ 237 w 321"/>
                  <a:gd name="T21" fmla="*/ 658 h 676"/>
                  <a:gd name="T22" fmla="*/ 226 w 321"/>
                  <a:gd name="T23" fmla="*/ 673 h 676"/>
                  <a:gd name="T24" fmla="*/ 209 w 321"/>
                  <a:gd name="T25" fmla="*/ 676 h 676"/>
                  <a:gd name="T26" fmla="*/ 186 w 321"/>
                  <a:gd name="T27" fmla="*/ 666 h 676"/>
                  <a:gd name="T28" fmla="*/ 175 w 321"/>
                  <a:gd name="T29" fmla="*/ 648 h 676"/>
                  <a:gd name="T30" fmla="*/ 145 w 321"/>
                  <a:gd name="T31" fmla="*/ 489 h 676"/>
                  <a:gd name="T32" fmla="*/ 143 w 321"/>
                  <a:gd name="T33" fmla="*/ 658 h 676"/>
                  <a:gd name="T34" fmla="*/ 131 w 321"/>
                  <a:gd name="T35" fmla="*/ 673 h 676"/>
                  <a:gd name="T36" fmla="*/ 114 w 321"/>
                  <a:gd name="T37" fmla="*/ 676 h 676"/>
                  <a:gd name="T38" fmla="*/ 94 w 321"/>
                  <a:gd name="T39" fmla="*/ 666 h 676"/>
                  <a:gd name="T40" fmla="*/ 86 w 321"/>
                  <a:gd name="T41" fmla="*/ 648 h 676"/>
                  <a:gd name="T42" fmla="*/ 86 w 321"/>
                  <a:gd name="T43" fmla="*/ 467 h 676"/>
                  <a:gd name="T44" fmla="*/ 86 w 321"/>
                  <a:gd name="T45" fmla="*/ 263 h 676"/>
                  <a:gd name="T46" fmla="*/ 65 w 321"/>
                  <a:gd name="T47" fmla="*/ 399 h 676"/>
                  <a:gd name="T48" fmla="*/ 58 w 321"/>
                  <a:gd name="T49" fmla="*/ 419 h 676"/>
                  <a:gd name="T50" fmla="*/ 41 w 321"/>
                  <a:gd name="T51" fmla="*/ 427 h 676"/>
                  <a:gd name="T52" fmla="*/ 22 w 321"/>
                  <a:gd name="T53" fmla="*/ 424 h 676"/>
                  <a:gd name="T54" fmla="*/ 4 w 321"/>
                  <a:gd name="T55" fmla="*/ 409 h 676"/>
                  <a:gd name="T56" fmla="*/ 0 w 321"/>
                  <a:gd name="T57" fmla="*/ 224 h 676"/>
                  <a:gd name="T58" fmla="*/ 12 w 321"/>
                  <a:gd name="T59" fmla="*/ 205 h 676"/>
                  <a:gd name="T60" fmla="*/ 34 w 321"/>
                  <a:gd name="T61" fmla="*/ 197 h 676"/>
                  <a:gd name="T62" fmla="*/ 189 w 321"/>
                  <a:gd name="T63" fmla="*/ 3 h 676"/>
                  <a:gd name="T64" fmla="*/ 227 w 321"/>
                  <a:gd name="T65" fmla="*/ 25 h 676"/>
                  <a:gd name="T66" fmla="*/ 250 w 321"/>
                  <a:gd name="T67" fmla="*/ 64 h 676"/>
                  <a:gd name="T68" fmla="*/ 250 w 321"/>
                  <a:gd name="T69" fmla="*/ 112 h 676"/>
                  <a:gd name="T70" fmla="*/ 227 w 321"/>
                  <a:gd name="T71" fmla="*/ 151 h 676"/>
                  <a:gd name="T72" fmla="*/ 189 w 321"/>
                  <a:gd name="T73" fmla="*/ 173 h 676"/>
                  <a:gd name="T74" fmla="*/ 142 w 321"/>
                  <a:gd name="T75" fmla="*/ 173 h 676"/>
                  <a:gd name="T76" fmla="*/ 103 w 321"/>
                  <a:gd name="T77" fmla="*/ 151 h 676"/>
                  <a:gd name="T78" fmla="*/ 81 w 321"/>
                  <a:gd name="T79" fmla="*/ 112 h 676"/>
                  <a:gd name="T80" fmla="*/ 81 w 321"/>
                  <a:gd name="T81" fmla="*/ 64 h 676"/>
                  <a:gd name="T82" fmla="*/ 103 w 321"/>
                  <a:gd name="T83" fmla="*/ 25 h 676"/>
                  <a:gd name="T84" fmla="*/ 142 w 321"/>
                  <a:gd name="T85" fmla="*/ 3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1" h="676">
                    <a:moveTo>
                      <a:pt x="34" y="197"/>
                    </a:moveTo>
                    <a:lnTo>
                      <a:pt x="298" y="197"/>
                    </a:lnTo>
                    <a:lnTo>
                      <a:pt x="309" y="201"/>
                    </a:lnTo>
                    <a:lnTo>
                      <a:pt x="318" y="212"/>
                    </a:lnTo>
                    <a:lnTo>
                      <a:pt x="321" y="224"/>
                    </a:lnTo>
                    <a:lnTo>
                      <a:pt x="321" y="399"/>
                    </a:lnTo>
                    <a:lnTo>
                      <a:pt x="319" y="409"/>
                    </a:lnTo>
                    <a:lnTo>
                      <a:pt x="314" y="419"/>
                    </a:lnTo>
                    <a:lnTo>
                      <a:pt x="306" y="424"/>
                    </a:lnTo>
                    <a:lnTo>
                      <a:pt x="297" y="427"/>
                    </a:lnTo>
                    <a:lnTo>
                      <a:pt x="289" y="427"/>
                    </a:lnTo>
                    <a:lnTo>
                      <a:pt x="278" y="424"/>
                    </a:lnTo>
                    <a:lnTo>
                      <a:pt x="266" y="419"/>
                    </a:lnTo>
                    <a:lnTo>
                      <a:pt x="258" y="409"/>
                    </a:lnTo>
                    <a:lnTo>
                      <a:pt x="255" y="399"/>
                    </a:lnTo>
                    <a:lnTo>
                      <a:pt x="255" y="263"/>
                    </a:lnTo>
                    <a:lnTo>
                      <a:pt x="239" y="263"/>
                    </a:lnTo>
                    <a:lnTo>
                      <a:pt x="239" y="461"/>
                    </a:lnTo>
                    <a:lnTo>
                      <a:pt x="238" y="467"/>
                    </a:lnTo>
                    <a:lnTo>
                      <a:pt x="239" y="473"/>
                    </a:lnTo>
                    <a:lnTo>
                      <a:pt x="239" y="648"/>
                    </a:lnTo>
                    <a:lnTo>
                      <a:pt x="237" y="658"/>
                    </a:lnTo>
                    <a:lnTo>
                      <a:pt x="233" y="666"/>
                    </a:lnTo>
                    <a:lnTo>
                      <a:pt x="226" y="673"/>
                    </a:lnTo>
                    <a:lnTo>
                      <a:pt x="215" y="676"/>
                    </a:lnTo>
                    <a:lnTo>
                      <a:pt x="209" y="676"/>
                    </a:lnTo>
                    <a:lnTo>
                      <a:pt x="197" y="673"/>
                    </a:lnTo>
                    <a:lnTo>
                      <a:pt x="186" y="666"/>
                    </a:lnTo>
                    <a:lnTo>
                      <a:pt x="178" y="658"/>
                    </a:lnTo>
                    <a:lnTo>
                      <a:pt x="175" y="648"/>
                    </a:lnTo>
                    <a:lnTo>
                      <a:pt x="175" y="489"/>
                    </a:lnTo>
                    <a:lnTo>
                      <a:pt x="145" y="489"/>
                    </a:lnTo>
                    <a:lnTo>
                      <a:pt x="145" y="648"/>
                    </a:lnTo>
                    <a:lnTo>
                      <a:pt x="143" y="658"/>
                    </a:lnTo>
                    <a:lnTo>
                      <a:pt x="139" y="666"/>
                    </a:lnTo>
                    <a:lnTo>
                      <a:pt x="131" y="673"/>
                    </a:lnTo>
                    <a:lnTo>
                      <a:pt x="121" y="676"/>
                    </a:lnTo>
                    <a:lnTo>
                      <a:pt x="114" y="676"/>
                    </a:lnTo>
                    <a:lnTo>
                      <a:pt x="103" y="673"/>
                    </a:lnTo>
                    <a:lnTo>
                      <a:pt x="94" y="666"/>
                    </a:lnTo>
                    <a:lnTo>
                      <a:pt x="87" y="658"/>
                    </a:lnTo>
                    <a:lnTo>
                      <a:pt x="86" y="648"/>
                    </a:lnTo>
                    <a:lnTo>
                      <a:pt x="86" y="473"/>
                    </a:lnTo>
                    <a:lnTo>
                      <a:pt x="86" y="467"/>
                    </a:lnTo>
                    <a:lnTo>
                      <a:pt x="86" y="461"/>
                    </a:lnTo>
                    <a:lnTo>
                      <a:pt x="86" y="263"/>
                    </a:lnTo>
                    <a:lnTo>
                      <a:pt x="65" y="263"/>
                    </a:lnTo>
                    <a:lnTo>
                      <a:pt x="65" y="399"/>
                    </a:lnTo>
                    <a:lnTo>
                      <a:pt x="63" y="409"/>
                    </a:lnTo>
                    <a:lnTo>
                      <a:pt x="58" y="419"/>
                    </a:lnTo>
                    <a:lnTo>
                      <a:pt x="51" y="424"/>
                    </a:lnTo>
                    <a:lnTo>
                      <a:pt x="41" y="427"/>
                    </a:lnTo>
                    <a:lnTo>
                      <a:pt x="34" y="427"/>
                    </a:lnTo>
                    <a:lnTo>
                      <a:pt x="22" y="424"/>
                    </a:lnTo>
                    <a:lnTo>
                      <a:pt x="12" y="419"/>
                    </a:lnTo>
                    <a:lnTo>
                      <a:pt x="4" y="409"/>
                    </a:lnTo>
                    <a:lnTo>
                      <a:pt x="0" y="399"/>
                    </a:lnTo>
                    <a:lnTo>
                      <a:pt x="0" y="224"/>
                    </a:lnTo>
                    <a:lnTo>
                      <a:pt x="4" y="213"/>
                    </a:lnTo>
                    <a:lnTo>
                      <a:pt x="12" y="205"/>
                    </a:lnTo>
                    <a:lnTo>
                      <a:pt x="22" y="199"/>
                    </a:lnTo>
                    <a:lnTo>
                      <a:pt x="34" y="197"/>
                    </a:lnTo>
                    <a:close/>
                    <a:moveTo>
                      <a:pt x="165" y="0"/>
                    </a:moveTo>
                    <a:lnTo>
                      <a:pt x="189" y="3"/>
                    </a:lnTo>
                    <a:lnTo>
                      <a:pt x="210" y="12"/>
                    </a:lnTo>
                    <a:lnTo>
                      <a:pt x="227" y="25"/>
                    </a:lnTo>
                    <a:lnTo>
                      <a:pt x="241" y="44"/>
                    </a:lnTo>
                    <a:lnTo>
                      <a:pt x="250" y="64"/>
                    </a:lnTo>
                    <a:lnTo>
                      <a:pt x="253" y="88"/>
                    </a:lnTo>
                    <a:lnTo>
                      <a:pt x="250" y="112"/>
                    </a:lnTo>
                    <a:lnTo>
                      <a:pt x="241" y="132"/>
                    </a:lnTo>
                    <a:lnTo>
                      <a:pt x="227" y="151"/>
                    </a:lnTo>
                    <a:lnTo>
                      <a:pt x="210" y="164"/>
                    </a:lnTo>
                    <a:lnTo>
                      <a:pt x="189" y="173"/>
                    </a:lnTo>
                    <a:lnTo>
                      <a:pt x="165" y="176"/>
                    </a:lnTo>
                    <a:lnTo>
                      <a:pt x="142" y="173"/>
                    </a:lnTo>
                    <a:lnTo>
                      <a:pt x="121" y="164"/>
                    </a:lnTo>
                    <a:lnTo>
                      <a:pt x="103" y="151"/>
                    </a:lnTo>
                    <a:lnTo>
                      <a:pt x="89" y="132"/>
                    </a:lnTo>
                    <a:lnTo>
                      <a:pt x="81" y="112"/>
                    </a:lnTo>
                    <a:lnTo>
                      <a:pt x="77" y="88"/>
                    </a:lnTo>
                    <a:lnTo>
                      <a:pt x="81" y="64"/>
                    </a:lnTo>
                    <a:lnTo>
                      <a:pt x="89" y="44"/>
                    </a:lnTo>
                    <a:lnTo>
                      <a:pt x="103" y="25"/>
                    </a:lnTo>
                    <a:lnTo>
                      <a:pt x="121" y="12"/>
                    </a:lnTo>
                    <a:lnTo>
                      <a:pt x="142" y="3"/>
                    </a:lnTo>
                    <a:lnTo>
                      <a:pt x="16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ChangeAspect="1" noEditPoints="1"/>
              </p:cNvSpPr>
              <p:nvPr/>
            </p:nvSpPr>
            <p:spPr bwMode="auto">
              <a:xfrm>
                <a:off x="8153400" y="2228230"/>
                <a:ext cx="651309" cy="1371600"/>
              </a:xfrm>
              <a:custGeom>
                <a:avLst/>
                <a:gdLst>
                  <a:gd name="T0" fmla="*/ 298 w 321"/>
                  <a:gd name="T1" fmla="*/ 197 h 676"/>
                  <a:gd name="T2" fmla="*/ 318 w 321"/>
                  <a:gd name="T3" fmla="*/ 212 h 676"/>
                  <a:gd name="T4" fmla="*/ 321 w 321"/>
                  <a:gd name="T5" fmla="*/ 399 h 676"/>
                  <a:gd name="T6" fmla="*/ 314 w 321"/>
                  <a:gd name="T7" fmla="*/ 419 h 676"/>
                  <a:gd name="T8" fmla="*/ 297 w 321"/>
                  <a:gd name="T9" fmla="*/ 427 h 676"/>
                  <a:gd name="T10" fmla="*/ 278 w 321"/>
                  <a:gd name="T11" fmla="*/ 424 h 676"/>
                  <a:gd name="T12" fmla="*/ 258 w 321"/>
                  <a:gd name="T13" fmla="*/ 409 h 676"/>
                  <a:gd name="T14" fmla="*/ 255 w 321"/>
                  <a:gd name="T15" fmla="*/ 263 h 676"/>
                  <a:gd name="T16" fmla="*/ 239 w 321"/>
                  <a:gd name="T17" fmla="*/ 461 h 676"/>
                  <a:gd name="T18" fmla="*/ 239 w 321"/>
                  <a:gd name="T19" fmla="*/ 473 h 676"/>
                  <a:gd name="T20" fmla="*/ 237 w 321"/>
                  <a:gd name="T21" fmla="*/ 658 h 676"/>
                  <a:gd name="T22" fmla="*/ 226 w 321"/>
                  <a:gd name="T23" fmla="*/ 673 h 676"/>
                  <a:gd name="T24" fmla="*/ 209 w 321"/>
                  <a:gd name="T25" fmla="*/ 676 h 676"/>
                  <a:gd name="T26" fmla="*/ 186 w 321"/>
                  <a:gd name="T27" fmla="*/ 666 h 676"/>
                  <a:gd name="T28" fmla="*/ 175 w 321"/>
                  <a:gd name="T29" fmla="*/ 648 h 676"/>
                  <a:gd name="T30" fmla="*/ 145 w 321"/>
                  <a:gd name="T31" fmla="*/ 489 h 676"/>
                  <a:gd name="T32" fmla="*/ 143 w 321"/>
                  <a:gd name="T33" fmla="*/ 658 h 676"/>
                  <a:gd name="T34" fmla="*/ 131 w 321"/>
                  <a:gd name="T35" fmla="*/ 673 h 676"/>
                  <a:gd name="T36" fmla="*/ 114 w 321"/>
                  <a:gd name="T37" fmla="*/ 676 h 676"/>
                  <a:gd name="T38" fmla="*/ 94 w 321"/>
                  <a:gd name="T39" fmla="*/ 666 h 676"/>
                  <a:gd name="T40" fmla="*/ 86 w 321"/>
                  <a:gd name="T41" fmla="*/ 648 h 676"/>
                  <a:gd name="T42" fmla="*/ 86 w 321"/>
                  <a:gd name="T43" fmla="*/ 467 h 676"/>
                  <a:gd name="T44" fmla="*/ 86 w 321"/>
                  <a:gd name="T45" fmla="*/ 263 h 676"/>
                  <a:gd name="T46" fmla="*/ 65 w 321"/>
                  <a:gd name="T47" fmla="*/ 399 h 676"/>
                  <a:gd name="T48" fmla="*/ 58 w 321"/>
                  <a:gd name="T49" fmla="*/ 419 h 676"/>
                  <a:gd name="T50" fmla="*/ 41 w 321"/>
                  <a:gd name="T51" fmla="*/ 427 h 676"/>
                  <a:gd name="T52" fmla="*/ 22 w 321"/>
                  <a:gd name="T53" fmla="*/ 424 h 676"/>
                  <a:gd name="T54" fmla="*/ 4 w 321"/>
                  <a:gd name="T55" fmla="*/ 409 h 676"/>
                  <a:gd name="T56" fmla="*/ 0 w 321"/>
                  <a:gd name="T57" fmla="*/ 224 h 676"/>
                  <a:gd name="T58" fmla="*/ 12 w 321"/>
                  <a:gd name="T59" fmla="*/ 205 h 676"/>
                  <a:gd name="T60" fmla="*/ 34 w 321"/>
                  <a:gd name="T61" fmla="*/ 197 h 676"/>
                  <a:gd name="T62" fmla="*/ 189 w 321"/>
                  <a:gd name="T63" fmla="*/ 3 h 676"/>
                  <a:gd name="T64" fmla="*/ 227 w 321"/>
                  <a:gd name="T65" fmla="*/ 25 h 676"/>
                  <a:gd name="T66" fmla="*/ 250 w 321"/>
                  <a:gd name="T67" fmla="*/ 64 h 676"/>
                  <a:gd name="T68" fmla="*/ 250 w 321"/>
                  <a:gd name="T69" fmla="*/ 112 h 676"/>
                  <a:gd name="T70" fmla="*/ 227 w 321"/>
                  <a:gd name="T71" fmla="*/ 151 h 676"/>
                  <a:gd name="T72" fmla="*/ 189 w 321"/>
                  <a:gd name="T73" fmla="*/ 173 h 676"/>
                  <a:gd name="T74" fmla="*/ 142 w 321"/>
                  <a:gd name="T75" fmla="*/ 173 h 676"/>
                  <a:gd name="T76" fmla="*/ 103 w 321"/>
                  <a:gd name="T77" fmla="*/ 151 h 676"/>
                  <a:gd name="T78" fmla="*/ 81 w 321"/>
                  <a:gd name="T79" fmla="*/ 112 h 676"/>
                  <a:gd name="T80" fmla="*/ 81 w 321"/>
                  <a:gd name="T81" fmla="*/ 64 h 676"/>
                  <a:gd name="T82" fmla="*/ 103 w 321"/>
                  <a:gd name="T83" fmla="*/ 25 h 676"/>
                  <a:gd name="T84" fmla="*/ 142 w 321"/>
                  <a:gd name="T85" fmla="*/ 3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1" h="676">
                    <a:moveTo>
                      <a:pt x="34" y="197"/>
                    </a:moveTo>
                    <a:lnTo>
                      <a:pt x="298" y="197"/>
                    </a:lnTo>
                    <a:lnTo>
                      <a:pt x="309" y="201"/>
                    </a:lnTo>
                    <a:lnTo>
                      <a:pt x="318" y="212"/>
                    </a:lnTo>
                    <a:lnTo>
                      <a:pt x="321" y="224"/>
                    </a:lnTo>
                    <a:lnTo>
                      <a:pt x="321" y="399"/>
                    </a:lnTo>
                    <a:lnTo>
                      <a:pt x="319" y="409"/>
                    </a:lnTo>
                    <a:lnTo>
                      <a:pt x="314" y="419"/>
                    </a:lnTo>
                    <a:lnTo>
                      <a:pt x="306" y="424"/>
                    </a:lnTo>
                    <a:lnTo>
                      <a:pt x="297" y="427"/>
                    </a:lnTo>
                    <a:lnTo>
                      <a:pt x="289" y="427"/>
                    </a:lnTo>
                    <a:lnTo>
                      <a:pt x="278" y="424"/>
                    </a:lnTo>
                    <a:lnTo>
                      <a:pt x="266" y="419"/>
                    </a:lnTo>
                    <a:lnTo>
                      <a:pt x="258" y="409"/>
                    </a:lnTo>
                    <a:lnTo>
                      <a:pt x="255" y="399"/>
                    </a:lnTo>
                    <a:lnTo>
                      <a:pt x="255" y="263"/>
                    </a:lnTo>
                    <a:lnTo>
                      <a:pt x="239" y="263"/>
                    </a:lnTo>
                    <a:lnTo>
                      <a:pt x="239" y="461"/>
                    </a:lnTo>
                    <a:lnTo>
                      <a:pt x="238" y="467"/>
                    </a:lnTo>
                    <a:lnTo>
                      <a:pt x="239" y="473"/>
                    </a:lnTo>
                    <a:lnTo>
                      <a:pt x="239" y="648"/>
                    </a:lnTo>
                    <a:lnTo>
                      <a:pt x="237" y="658"/>
                    </a:lnTo>
                    <a:lnTo>
                      <a:pt x="233" y="666"/>
                    </a:lnTo>
                    <a:lnTo>
                      <a:pt x="226" y="673"/>
                    </a:lnTo>
                    <a:lnTo>
                      <a:pt x="215" y="676"/>
                    </a:lnTo>
                    <a:lnTo>
                      <a:pt x="209" y="676"/>
                    </a:lnTo>
                    <a:lnTo>
                      <a:pt x="197" y="673"/>
                    </a:lnTo>
                    <a:lnTo>
                      <a:pt x="186" y="666"/>
                    </a:lnTo>
                    <a:lnTo>
                      <a:pt x="178" y="658"/>
                    </a:lnTo>
                    <a:lnTo>
                      <a:pt x="175" y="648"/>
                    </a:lnTo>
                    <a:lnTo>
                      <a:pt x="175" y="489"/>
                    </a:lnTo>
                    <a:lnTo>
                      <a:pt x="145" y="489"/>
                    </a:lnTo>
                    <a:lnTo>
                      <a:pt x="145" y="648"/>
                    </a:lnTo>
                    <a:lnTo>
                      <a:pt x="143" y="658"/>
                    </a:lnTo>
                    <a:lnTo>
                      <a:pt x="139" y="666"/>
                    </a:lnTo>
                    <a:lnTo>
                      <a:pt x="131" y="673"/>
                    </a:lnTo>
                    <a:lnTo>
                      <a:pt x="121" y="676"/>
                    </a:lnTo>
                    <a:lnTo>
                      <a:pt x="114" y="676"/>
                    </a:lnTo>
                    <a:lnTo>
                      <a:pt x="103" y="673"/>
                    </a:lnTo>
                    <a:lnTo>
                      <a:pt x="94" y="666"/>
                    </a:lnTo>
                    <a:lnTo>
                      <a:pt x="87" y="658"/>
                    </a:lnTo>
                    <a:lnTo>
                      <a:pt x="86" y="648"/>
                    </a:lnTo>
                    <a:lnTo>
                      <a:pt x="86" y="473"/>
                    </a:lnTo>
                    <a:lnTo>
                      <a:pt x="86" y="467"/>
                    </a:lnTo>
                    <a:lnTo>
                      <a:pt x="86" y="461"/>
                    </a:lnTo>
                    <a:lnTo>
                      <a:pt x="86" y="263"/>
                    </a:lnTo>
                    <a:lnTo>
                      <a:pt x="65" y="263"/>
                    </a:lnTo>
                    <a:lnTo>
                      <a:pt x="65" y="399"/>
                    </a:lnTo>
                    <a:lnTo>
                      <a:pt x="63" y="409"/>
                    </a:lnTo>
                    <a:lnTo>
                      <a:pt x="58" y="419"/>
                    </a:lnTo>
                    <a:lnTo>
                      <a:pt x="51" y="424"/>
                    </a:lnTo>
                    <a:lnTo>
                      <a:pt x="41" y="427"/>
                    </a:lnTo>
                    <a:lnTo>
                      <a:pt x="34" y="427"/>
                    </a:lnTo>
                    <a:lnTo>
                      <a:pt x="22" y="424"/>
                    </a:lnTo>
                    <a:lnTo>
                      <a:pt x="12" y="419"/>
                    </a:lnTo>
                    <a:lnTo>
                      <a:pt x="4" y="409"/>
                    </a:lnTo>
                    <a:lnTo>
                      <a:pt x="0" y="399"/>
                    </a:lnTo>
                    <a:lnTo>
                      <a:pt x="0" y="224"/>
                    </a:lnTo>
                    <a:lnTo>
                      <a:pt x="4" y="213"/>
                    </a:lnTo>
                    <a:lnTo>
                      <a:pt x="12" y="205"/>
                    </a:lnTo>
                    <a:lnTo>
                      <a:pt x="22" y="199"/>
                    </a:lnTo>
                    <a:lnTo>
                      <a:pt x="34" y="197"/>
                    </a:lnTo>
                    <a:close/>
                    <a:moveTo>
                      <a:pt x="165" y="0"/>
                    </a:moveTo>
                    <a:lnTo>
                      <a:pt x="189" y="3"/>
                    </a:lnTo>
                    <a:lnTo>
                      <a:pt x="210" y="12"/>
                    </a:lnTo>
                    <a:lnTo>
                      <a:pt x="227" y="25"/>
                    </a:lnTo>
                    <a:lnTo>
                      <a:pt x="241" y="44"/>
                    </a:lnTo>
                    <a:lnTo>
                      <a:pt x="250" y="64"/>
                    </a:lnTo>
                    <a:lnTo>
                      <a:pt x="253" y="88"/>
                    </a:lnTo>
                    <a:lnTo>
                      <a:pt x="250" y="112"/>
                    </a:lnTo>
                    <a:lnTo>
                      <a:pt x="241" y="132"/>
                    </a:lnTo>
                    <a:lnTo>
                      <a:pt x="227" y="151"/>
                    </a:lnTo>
                    <a:lnTo>
                      <a:pt x="210" y="164"/>
                    </a:lnTo>
                    <a:lnTo>
                      <a:pt x="189" y="173"/>
                    </a:lnTo>
                    <a:lnTo>
                      <a:pt x="165" y="176"/>
                    </a:lnTo>
                    <a:lnTo>
                      <a:pt x="142" y="173"/>
                    </a:lnTo>
                    <a:lnTo>
                      <a:pt x="121" y="164"/>
                    </a:lnTo>
                    <a:lnTo>
                      <a:pt x="103" y="151"/>
                    </a:lnTo>
                    <a:lnTo>
                      <a:pt x="89" y="132"/>
                    </a:lnTo>
                    <a:lnTo>
                      <a:pt x="81" y="112"/>
                    </a:lnTo>
                    <a:lnTo>
                      <a:pt x="77" y="88"/>
                    </a:lnTo>
                    <a:lnTo>
                      <a:pt x="81" y="64"/>
                    </a:lnTo>
                    <a:lnTo>
                      <a:pt x="89" y="44"/>
                    </a:lnTo>
                    <a:lnTo>
                      <a:pt x="103" y="25"/>
                    </a:lnTo>
                    <a:lnTo>
                      <a:pt x="121" y="12"/>
                    </a:lnTo>
                    <a:lnTo>
                      <a:pt x="142" y="3"/>
                    </a:lnTo>
                    <a:lnTo>
                      <a:pt x="16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noChangeAspect="1" noEditPoints="1"/>
              </p:cNvSpPr>
              <p:nvPr/>
            </p:nvSpPr>
            <p:spPr bwMode="auto">
              <a:xfrm>
                <a:off x="8839200" y="2228230"/>
                <a:ext cx="651309" cy="1371600"/>
              </a:xfrm>
              <a:custGeom>
                <a:avLst/>
                <a:gdLst>
                  <a:gd name="T0" fmla="*/ 298 w 321"/>
                  <a:gd name="T1" fmla="*/ 197 h 676"/>
                  <a:gd name="T2" fmla="*/ 318 w 321"/>
                  <a:gd name="T3" fmla="*/ 212 h 676"/>
                  <a:gd name="T4" fmla="*/ 321 w 321"/>
                  <a:gd name="T5" fmla="*/ 399 h 676"/>
                  <a:gd name="T6" fmla="*/ 314 w 321"/>
                  <a:gd name="T7" fmla="*/ 419 h 676"/>
                  <a:gd name="T8" fmla="*/ 297 w 321"/>
                  <a:gd name="T9" fmla="*/ 427 h 676"/>
                  <a:gd name="T10" fmla="*/ 278 w 321"/>
                  <a:gd name="T11" fmla="*/ 424 h 676"/>
                  <a:gd name="T12" fmla="*/ 258 w 321"/>
                  <a:gd name="T13" fmla="*/ 409 h 676"/>
                  <a:gd name="T14" fmla="*/ 255 w 321"/>
                  <a:gd name="T15" fmla="*/ 263 h 676"/>
                  <a:gd name="T16" fmla="*/ 239 w 321"/>
                  <a:gd name="T17" fmla="*/ 461 h 676"/>
                  <a:gd name="T18" fmla="*/ 239 w 321"/>
                  <a:gd name="T19" fmla="*/ 473 h 676"/>
                  <a:gd name="T20" fmla="*/ 237 w 321"/>
                  <a:gd name="T21" fmla="*/ 658 h 676"/>
                  <a:gd name="T22" fmla="*/ 226 w 321"/>
                  <a:gd name="T23" fmla="*/ 673 h 676"/>
                  <a:gd name="T24" fmla="*/ 209 w 321"/>
                  <a:gd name="T25" fmla="*/ 676 h 676"/>
                  <a:gd name="T26" fmla="*/ 186 w 321"/>
                  <a:gd name="T27" fmla="*/ 666 h 676"/>
                  <a:gd name="T28" fmla="*/ 175 w 321"/>
                  <a:gd name="T29" fmla="*/ 648 h 676"/>
                  <a:gd name="T30" fmla="*/ 145 w 321"/>
                  <a:gd name="T31" fmla="*/ 489 h 676"/>
                  <a:gd name="T32" fmla="*/ 143 w 321"/>
                  <a:gd name="T33" fmla="*/ 658 h 676"/>
                  <a:gd name="T34" fmla="*/ 131 w 321"/>
                  <a:gd name="T35" fmla="*/ 673 h 676"/>
                  <a:gd name="T36" fmla="*/ 114 w 321"/>
                  <a:gd name="T37" fmla="*/ 676 h 676"/>
                  <a:gd name="T38" fmla="*/ 94 w 321"/>
                  <a:gd name="T39" fmla="*/ 666 h 676"/>
                  <a:gd name="T40" fmla="*/ 86 w 321"/>
                  <a:gd name="T41" fmla="*/ 648 h 676"/>
                  <a:gd name="T42" fmla="*/ 86 w 321"/>
                  <a:gd name="T43" fmla="*/ 467 h 676"/>
                  <a:gd name="T44" fmla="*/ 86 w 321"/>
                  <a:gd name="T45" fmla="*/ 263 h 676"/>
                  <a:gd name="T46" fmla="*/ 65 w 321"/>
                  <a:gd name="T47" fmla="*/ 399 h 676"/>
                  <a:gd name="T48" fmla="*/ 58 w 321"/>
                  <a:gd name="T49" fmla="*/ 419 h 676"/>
                  <a:gd name="T50" fmla="*/ 41 w 321"/>
                  <a:gd name="T51" fmla="*/ 427 h 676"/>
                  <a:gd name="T52" fmla="*/ 22 w 321"/>
                  <a:gd name="T53" fmla="*/ 424 h 676"/>
                  <a:gd name="T54" fmla="*/ 4 w 321"/>
                  <a:gd name="T55" fmla="*/ 409 h 676"/>
                  <a:gd name="T56" fmla="*/ 0 w 321"/>
                  <a:gd name="T57" fmla="*/ 224 h 676"/>
                  <a:gd name="T58" fmla="*/ 12 w 321"/>
                  <a:gd name="T59" fmla="*/ 205 h 676"/>
                  <a:gd name="T60" fmla="*/ 34 w 321"/>
                  <a:gd name="T61" fmla="*/ 197 h 676"/>
                  <a:gd name="T62" fmla="*/ 189 w 321"/>
                  <a:gd name="T63" fmla="*/ 3 h 676"/>
                  <a:gd name="T64" fmla="*/ 227 w 321"/>
                  <a:gd name="T65" fmla="*/ 25 h 676"/>
                  <a:gd name="T66" fmla="*/ 250 w 321"/>
                  <a:gd name="T67" fmla="*/ 64 h 676"/>
                  <a:gd name="T68" fmla="*/ 250 w 321"/>
                  <a:gd name="T69" fmla="*/ 112 h 676"/>
                  <a:gd name="T70" fmla="*/ 227 w 321"/>
                  <a:gd name="T71" fmla="*/ 151 h 676"/>
                  <a:gd name="T72" fmla="*/ 189 w 321"/>
                  <a:gd name="T73" fmla="*/ 173 h 676"/>
                  <a:gd name="T74" fmla="*/ 142 w 321"/>
                  <a:gd name="T75" fmla="*/ 173 h 676"/>
                  <a:gd name="T76" fmla="*/ 103 w 321"/>
                  <a:gd name="T77" fmla="*/ 151 h 676"/>
                  <a:gd name="T78" fmla="*/ 81 w 321"/>
                  <a:gd name="T79" fmla="*/ 112 h 676"/>
                  <a:gd name="T80" fmla="*/ 81 w 321"/>
                  <a:gd name="T81" fmla="*/ 64 h 676"/>
                  <a:gd name="T82" fmla="*/ 103 w 321"/>
                  <a:gd name="T83" fmla="*/ 25 h 676"/>
                  <a:gd name="T84" fmla="*/ 142 w 321"/>
                  <a:gd name="T85" fmla="*/ 3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1" h="676">
                    <a:moveTo>
                      <a:pt x="34" y="197"/>
                    </a:moveTo>
                    <a:lnTo>
                      <a:pt x="298" y="197"/>
                    </a:lnTo>
                    <a:lnTo>
                      <a:pt x="309" y="201"/>
                    </a:lnTo>
                    <a:lnTo>
                      <a:pt x="318" y="212"/>
                    </a:lnTo>
                    <a:lnTo>
                      <a:pt x="321" y="224"/>
                    </a:lnTo>
                    <a:lnTo>
                      <a:pt x="321" y="399"/>
                    </a:lnTo>
                    <a:lnTo>
                      <a:pt x="319" y="409"/>
                    </a:lnTo>
                    <a:lnTo>
                      <a:pt x="314" y="419"/>
                    </a:lnTo>
                    <a:lnTo>
                      <a:pt x="306" y="424"/>
                    </a:lnTo>
                    <a:lnTo>
                      <a:pt x="297" y="427"/>
                    </a:lnTo>
                    <a:lnTo>
                      <a:pt x="289" y="427"/>
                    </a:lnTo>
                    <a:lnTo>
                      <a:pt x="278" y="424"/>
                    </a:lnTo>
                    <a:lnTo>
                      <a:pt x="266" y="419"/>
                    </a:lnTo>
                    <a:lnTo>
                      <a:pt x="258" y="409"/>
                    </a:lnTo>
                    <a:lnTo>
                      <a:pt x="255" y="399"/>
                    </a:lnTo>
                    <a:lnTo>
                      <a:pt x="255" y="263"/>
                    </a:lnTo>
                    <a:lnTo>
                      <a:pt x="239" y="263"/>
                    </a:lnTo>
                    <a:lnTo>
                      <a:pt x="239" y="461"/>
                    </a:lnTo>
                    <a:lnTo>
                      <a:pt x="238" y="467"/>
                    </a:lnTo>
                    <a:lnTo>
                      <a:pt x="239" y="473"/>
                    </a:lnTo>
                    <a:lnTo>
                      <a:pt x="239" y="648"/>
                    </a:lnTo>
                    <a:lnTo>
                      <a:pt x="237" y="658"/>
                    </a:lnTo>
                    <a:lnTo>
                      <a:pt x="233" y="666"/>
                    </a:lnTo>
                    <a:lnTo>
                      <a:pt x="226" y="673"/>
                    </a:lnTo>
                    <a:lnTo>
                      <a:pt x="215" y="676"/>
                    </a:lnTo>
                    <a:lnTo>
                      <a:pt x="209" y="676"/>
                    </a:lnTo>
                    <a:lnTo>
                      <a:pt x="197" y="673"/>
                    </a:lnTo>
                    <a:lnTo>
                      <a:pt x="186" y="666"/>
                    </a:lnTo>
                    <a:lnTo>
                      <a:pt x="178" y="658"/>
                    </a:lnTo>
                    <a:lnTo>
                      <a:pt x="175" y="648"/>
                    </a:lnTo>
                    <a:lnTo>
                      <a:pt x="175" y="489"/>
                    </a:lnTo>
                    <a:lnTo>
                      <a:pt x="145" y="489"/>
                    </a:lnTo>
                    <a:lnTo>
                      <a:pt x="145" y="648"/>
                    </a:lnTo>
                    <a:lnTo>
                      <a:pt x="143" y="658"/>
                    </a:lnTo>
                    <a:lnTo>
                      <a:pt x="139" y="666"/>
                    </a:lnTo>
                    <a:lnTo>
                      <a:pt x="131" y="673"/>
                    </a:lnTo>
                    <a:lnTo>
                      <a:pt x="121" y="676"/>
                    </a:lnTo>
                    <a:lnTo>
                      <a:pt x="114" y="676"/>
                    </a:lnTo>
                    <a:lnTo>
                      <a:pt x="103" y="673"/>
                    </a:lnTo>
                    <a:lnTo>
                      <a:pt x="94" y="666"/>
                    </a:lnTo>
                    <a:lnTo>
                      <a:pt x="87" y="658"/>
                    </a:lnTo>
                    <a:lnTo>
                      <a:pt x="86" y="648"/>
                    </a:lnTo>
                    <a:lnTo>
                      <a:pt x="86" y="473"/>
                    </a:lnTo>
                    <a:lnTo>
                      <a:pt x="86" y="467"/>
                    </a:lnTo>
                    <a:lnTo>
                      <a:pt x="86" y="461"/>
                    </a:lnTo>
                    <a:lnTo>
                      <a:pt x="86" y="263"/>
                    </a:lnTo>
                    <a:lnTo>
                      <a:pt x="65" y="263"/>
                    </a:lnTo>
                    <a:lnTo>
                      <a:pt x="65" y="399"/>
                    </a:lnTo>
                    <a:lnTo>
                      <a:pt x="63" y="409"/>
                    </a:lnTo>
                    <a:lnTo>
                      <a:pt x="58" y="419"/>
                    </a:lnTo>
                    <a:lnTo>
                      <a:pt x="51" y="424"/>
                    </a:lnTo>
                    <a:lnTo>
                      <a:pt x="41" y="427"/>
                    </a:lnTo>
                    <a:lnTo>
                      <a:pt x="34" y="427"/>
                    </a:lnTo>
                    <a:lnTo>
                      <a:pt x="22" y="424"/>
                    </a:lnTo>
                    <a:lnTo>
                      <a:pt x="12" y="419"/>
                    </a:lnTo>
                    <a:lnTo>
                      <a:pt x="4" y="409"/>
                    </a:lnTo>
                    <a:lnTo>
                      <a:pt x="0" y="399"/>
                    </a:lnTo>
                    <a:lnTo>
                      <a:pt x="0" y="224"/>
                    </a:lnTo>
                    <a:lnTo>
                      <a:pt x="4" y="213"/>
                    </a:lnTo>
                    <a:lnTo>
                      <a:pt x="12" y="205"/>
                    </a:lnTo>
                    <a:lnTo>
                      <a:pt x="22" y="199"/>
                    </a:lnTo>
                    <a:lnTo>
                      <a:pt x="34" y="197"/>
                    </a:lnTo>
                    <a:close/>
                    <a:moveTo>
                      <a:pt x="165" y="0"/>
                    </a:moveTo>
                    <a:lnTo>
                      <a:pt x="189" y="3"/>
                    </a:lnTo>
                    <a:lnTo>
                      <a:pt x="210" y="12"/>
                    </a:lnTo>
                    <a:lnTo>
                      <a:pt x="227" y="25"/>
                    </a:lnTo>
                    <a:lnTo>
                      <a:pt x="241" y="44"/>
                    </a:lnTo>
                    <a:lnTo>
                      <a:pt x="250" y="64"/>
                    </a:lnTo>
                    <a:lnTo>
                      <a:pt x="253" y="88"/>
                    </a:lnTo>
                    <a:lnTo>
                      <a:pt x="250" y="112"/>
                    </a:lnTo>
                    <a:lnTo>
                      <a:pt x="241" y="132"/>
                    </a:lnTo>
                    <a:lnTo>
                      <a:pt x="227" y="151"/>
                    </a:lnTo>
                    <a:lnTo>
                      <a:pt x="210" y="164"/>
                    </a:lnTo>
                    <a:lnTo>
                      <a:pt x="189" y="173"/>
                    </a:lnTo>
                    <a:lnTo>
                      <a:pt x="165" y="176"/>
                    </a:lnTo>
                    <a:lnTo>
                      <a:pt x="142" y="173"/>
                    </a:lnTo>
                    <a:lnTo>
                      <a:pt x="121" y="164"/>
                    </a:lnTo>
                    <a:lnTo>
                      <a:pt x="103" y="151"/>
                    </a:lnTo>
                    <a:lnTo>
                      <a:pt x="89" y="132"/>
                    </a:lnTo>
                    <a:lnTo>
                      <a:pt x="81" y="112"/>
                    </a:lnTo>
                    <a:lnTo>
                      <a:pt x="77" y="88"/>
                    </a:lnTo>
                    <a:lnTo>
                      <a:pt x="81" y="64"/>
                    </a:lnTo>
                    <a:lnTo>
                      <a:pt x="89" y="44"/>
                    </a:lnTo>
                    <a:lnTo>
                      <a:pt x="103" y="25"/>
                    </a:lnTo>
                    <a:lnTo>
                      <a:pt x="121" y="12"/>
                    </a:lnTo>
                    <a:lnTo>
                      <a:pt x="142" y="3"/>
                    </a:lnTo>
                    <a:lnTo>
                      <a:pt x="16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6"/>
              <p:cNvSpPr>
                <a:spLocks noChangeAspect="1" noEditPoints="1"/>
              </p:cNvSpPr>
              <p:nvPr/>
            </p:nvSpPr>
            <p:spPr bwMode="auto">
              <a:xfrm>
                <a:off x="9525000" y="2228230"/>
                <a:ext cx="651309" cy="1371600"/>
              </a:xfrm>
              <a:custGeom>
                <a:avLst/>
                <a:gdLst>
                  <a:gd name="T0" fmla="*/ 298 w 321"/>
                  <a:gd name="T1" fmla="*/ 197 h 676"/>
                  <a:gd name="T2" fmla="*/ 318 w 321"/>
                  <a:gd name="T3" fmla="*/ 212 h 676"/>
                  <a:gd name="T4" fmla="*/ 321 w 321"/>
                  <a:gd name="T5" fmla="*/ 399 h 676"/>
                  <a:gd name="T6" fmla="*/ 314 w 321"/>
                  <a:gd name="T7" fmla="*/ 419 h 676"/>
                  <a:gd name="T8" fmla="*/ 297 w 321"/>
                  <a:gd name="T9" fmla="*/ 427 h 676"/>
                  <a:gd name="T10" fmla="*/ 278 w 321"/>
                  <a:gd name="T11" fmla="*/ 424 h 676"/>
                  <a:gd name="T12" fmla="*/ 258 w 321"/>
                  <a:gd name="T13" fmla="*/ 409 h 676"/>
                  <a:gd name="T14" fmla="*/ 255 w 321"/>
                  <a:gd name="T15" fmla="*/ 263 h 676"/>
                  <a:gd name="T16" fmla="*/ 239 w 321"/>
                  <a:gd name="T17" fmla="*/ 461 h 676"/>
                  <a:gd name="T18" fmla="*/ 239 w 321"/>
                  <a:gd name="T19" fmla="*/ 473 h 676"/>
                  <a:gd name="T20" fmla="*/ 237 w 321"/>
                  <a:gd name="T21" fmla="*/ 658 h 676"/>
                  <a:gd name="T22" fmla="*/ 226 w 321"/>
                  <a:gd name="T23" fmla="*/ 673 h 676"/>
                  <a:gd name="T24" fmla="*/ 209 w 321"/>
                  <a:gd name="T25" fmla="*/ 676 h 676"/>
                  <a:gd name="T26" fmla="*/ 186 w 321"/>
                  <a:gd name="T27" fmla="*/ 666 h 676"/>
                  <a:gd name="T28" fmla="*/ 175 w 321"/>
                  <a:gd name="T29" fmla="*/ 648 h 676"/>
                  <a:gd name="T30" fmla="*/ 145 w 321"/>
                  <a:gd name="T31" fmla="*/ 489 h 676"/>
                  <a:gd name="T32" fmla="*/ 143 w 321"/>
                  <a:gd name="T33" fmla="*/ 658 h 676"/>
                  <a:gd name="T34" fmla="*/ 131 w 321"/>
                  <a:gd name="T35" fmla="*/ 673 h 676"/>
                  <a:gd name="T36" fmla="*/ 114 w 321"/>
                  <a:gd name="T37" fmla="*/ 676 h 676"/>
                  <a:gd name="T38" fmla="*/ 94 w 321"/>
                  <a:gd name="T39" fmla="*/ 666 h 676"/>
                  <a:gd name="T40" fmla="*/ 86 w 321"/>
                  <a:gd name="T41" fmla="*/ 648 h 676"/>
                  <a:gd name="T42" fmla="*/ 86 w 321"/>
                  <a:gd name="T43" fmla="*/ 467 h 676"/>
                  <a:gd name="T44" fmla="*/ 86 w 321"/>
                  <a:gd name="T45" fmla="*/ 263 h 676"/>
                  <a:gd name="T46" fmla="*/ 65 w 321"/>
                  <a:gd name="T47" fmla="*/ 399 h 676"/>
                  <a:gd name="T48" fmla="*/ 58 w 321"/>
                  <a:gd name="T49" fmla="*/ 419 h 676"/>
                  <a:gd name="T50" fmla="*/ 41 w 321"/>
                  <a:gd name="T51" fmla="*/ 427 h 676"/>
                  <a:gd name="T52" fmla="*/ 22 w 321"/>
                  <a:gd name="T53" fmla="*/ 424 h 676"/>
                  <a:gd name="T54" fmla="*/ 4 w 321"/>
                  <a:gd name="T55" fmla="*/ 409 h 676"/>
                  <a:gd name="T56" fmla="*/ 0 w 321"/>
                  <a:gd name="T57" fmla="*/ 224 h 676"/>
                  <a:gd name="T58" fmla="*/ 12 w 321"/>
                  <a:gd name="T59" fmla="*/ 205 h 676"/>
                  <a:gd name="T60" fmla="*/ 34 w 321"/>
                  <a:gd name="T61" fmla="*/ 197 h 676"/>
                  <a:gd name="T62" fmla="*/ 189 w 321"/>
                  <a:gd name="T63" fmla="*/ 3 h 676"/>
                  <a:gd name="T64" fmla="*/ 227 w 321"/>
                  <a:gd name="T65" fmla="*/ 25 h 676"/>
                  <a:gd name="T66" fmla="*/ 250 w 321"/>
                  <a:gd name="T67" fmla="*/ 64 h 676"/>
                  <a:gd name="T68" fmla="*/ 250 w 321"/>
                  <a:gd name="T69" fmla="*/ 112 h 676"/>
                  <a:gd name="T70" fmla="*/ 227 w 321"/>
                  <a:gd name="T71" fmla="*/ 151 h 676"/>
                  <a:gd name="T72" fmla="*/ 189 w 321"/>
                  <a:gd name="T73" fmla="*/ 173 h 676"/>
                  <a:gd name="T74" fmla="*/ 142 w 321"/>
                  <a:gd name="T75" fmla="*/ 173 h 676"/>
                  <a:gd name="T76" fmla="*/ 103 w 321"/>
                  <a:gd name="T77" fmla="*/ 151 h 676"/>
                  <a:gd name="T78" fmla="*/ 81 w 321"/>
                  <a:gd name="T79" fmla="*/ 112 h 676"/>
                  <a:gd name="T80" fmla="*/ 81 w 321"/>
                  <a:gd name="T81" fmla="*/ 64 h 676"/>
                  <a:gd name="T82" fmla="*/ 103 w 321"/>
                  <a:gd name="T83" fmla="*/ 25 h 676"/>
                  <a:gd name="T84" fmla="*/ 142 w 321"/>
                  <a:gd name="T85" fmla="*/ 3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1" h="676">
                    <a:moveTo>
                      <a:pt x="34" y="197"/>
                    </a:moveTo>
                    <a:lnTo>
                      <a:pt x="298" y="197"/>
                    </a:lnTo>
                    <a:lnTo>
                      <a:pt x="309" y="201"/>
                    </a:lnTo>
                    <a:lnTo>
                      <a:pt x="318" y="212"/>
                    </a:lnTo>
                    <a:lnTo>
                      <a:pt x="321" y="224"/>
                    </a:lnTo>
                    <a:lnTo>
                      <a:pt x="321" y="399"/>
                    </a:lnTo>
                    <a:lnTo>
                      <a:pt x="319" y="409"/>
                    </a:lnTo>
                    <a:lnTo>
                      <a:pt x="314" y="419"/>
                    </a:lnTo>
                    <a:lnTo>
                      <a:pt x="306" y="424"/>
                    </a:lnTo>
                    <a:lnTo>
                      <a:pt x="297" y="427"/>
                    </a:lnTo>
                    <a:lnTo>
                      <a:pt x="289" y="427"/>
                    </a:lnTo>
                    <a:lnTo>
                      <a:pt x="278" y="424"/>
                    </a:lnTo>
                    <a:lnTo>
                      <a:pt x="266" y="419"/>
                    </a:lnTo>
                    <a:lnTo>
                      <a:pt x="258" y="409"/>
                    </a:lnTo>
                    <a:lnTo>
                      <a:pt x="255" y="399"/>
                    </a:lnTo>
                    <a:lnTo>
                      <a:pt x="255" y="263"/>
                    </a:lnTo>
                    <a:lnTo>
                      <a:pt x="239" y="263"/>
                    </a:lnTo>
                    <a:lnTo>
                      <a:pt x="239" y="461"/>
                    </a:lnTo>
                    <a:lnTo>
                      <a:pt x="238" y="467"/>
                    </a:lnTo>
                    <a:lnTo>
                      <a:pt x="239" y="473"/>
                    </a:lnTo>
                    <a:lnTo>
                      <a:pt x="239" y="648"/>
                    </a:lnTo>
                    <a:lnTo>
                      <a:pt x="237" y="658"/>
                    </a:lnTo>
                    <a:lnTo>
                      <a:pt x="233" y="666"/>
                    </a:lnTo>
                    <a:lnTo>
                      <a:pt x="226" y="673"/>
                    </a:lnTo>
                    <a:lnTo>
                      <a:pt x="215" y="676"/>
                    </a:lnTo>
                    <a:lnTo>
                      <a:pt x="209" y="676"/>
                    </a:lnTo>
                    <a:lnTo>
                      <a:pt x="197" y="673"/>
                    </a:lnTo>
                    <a:lnTo>
                      <a:pt x="186" y="666"/>
                    </a:lnTo>
                    <a:lnTo>
                      <a:pt x="178" y="658"/>
                    </a:lnTo>
                    <a:lnTo>
                      <a:pt x="175" y="648"/>
                    </a:lnTo>
                    <a:lnTo>
                      <a:pt x="175" y="489"/>
                    </a:lnTo>
                    <a:lnTo>
                      <a:pt x="145" y="489"/>
                    </a:lnTo>
                    <a:lnTo>
                      <a:pt x="145" y="648"/>
                    </a:lnTo>
                    <a:lnTo>
                      <a:pt x="143" y="658"/>
                    </a:lnTo>
                    <a:lnTo>
                      <a:pt x="139" y="666"/>
                    </a:lnTo>
                    <a:lnTo>
                      <a:pt x="131" y="673"/>
                    </a:lnTo>
                    <a:lnTo>
                      <a:pt x="121" y="676"/>
                    </a:lnTo>
                    <a:lnTo>
                      <a:pt x="114" y="676"/>
                    </a:lnTo>
                    <a:lnTo>
                      <a:pt x="103" y="673"/>
                    </a:lnTo>
                    <a:lnTo>
                      <a:pt x="94" y="666"/>
                    </a:lnTo>
                    <a:lnTo>
                      <a:pt x="87" y="658"/>
                    </a:lnTo>
                    <a:lnTo>
                      <a:pt x="86" y="648"/>
                    </a:lnTo>
                    <a:lnTo>
                      <a:pt x="86" y="473"/>
                    </a:lnTo>
                    <a:lnTo>
                      <a:pt x="86" y="467"/>
                    </a:lnTo>
                    <a:lnTo>
                      <a:pt x="86" y="461"/>
                    </a:lnTo>
                    <a:lnTo>
                      <a:pt x="86" y="263"/>
                    </a:lnTo>
                    <a:lnTo>
                      <a:pt x="65" y="263"/>
                    </a:lnTo>
                    <a:lnTo>
                      <a:pt x="65" y="399"/>
                    </a:lnTo>
                    <a:lnTo>
                      <a:pt x="63" y="409"/>
                    </a:lnTo>
                    <a:lnTo>
                      <a:pt x="58" y="419"/>
                    </a:lnTo>
                    <a:lnTo>
                      <a:pt x="51" y="424"/>
                    </a:lnTo>
                    <a:lnTo>
                      <a:pt x="41" y="427"/>
                    </a:lnTo>
                    <a:lnTo>
                      <a:pt x="34" y="427"/>
                    </a:lnTo>
                    <a:lnTo>
                      <a:pt x="22" y="424"/>
                    </a:lnTo>
                    <a:lnTo>
                      <a:pt x="12" y="419"/>
                    </a:lnTo>
                    <a:lnTo>
                      <a:pt x="4" y="409"/>
                    </a:lnTo>
                    <a:lnTo>
                      <a:pt x="0" y="399"/>
                    </a:lnTo>
                    <a:lnTo>
                      <a:pt x="0" y="224"/>
                    </a:lnTo>
                    <a:lnTo>
                      <a:pt x="4" y="213"/>
                    </a:lnTo>
                    <a:lnTo>
                      <a:pt x="12" y="205"/>
                    </a:lnTo>
                    <a:lnTo>
                      <a:pt x="22" y="199"/>
                    </a:lnTo>
                    <a:lnTo>
                      <a:pt x="34" y="197"/>
                    </a:lnTo>
                    <a:close/>
                    <a:moveTo>
                      <a:pt x="165" y="0"/>
                    </a:moveTo>
                    <a:lnTo>
                      <a:pt x="189" y="3"/>
                    </a:lnTo>
                    <a:lnTo>
                      <a:pt x="210" y="12"/>
                    </a:lnTo>
                    <a:lnTo>
                      <a:pt x="227" y="25"/>
                    </a:lnTo>
                    <a:lnTo>
                      <a:pt x="241" y="44"/>
                    </a:lnTo>
                    <a:lnTo>
                      <a:pt x="250" y="64"/>
                    </a:lnTo>
                    <a:lnTo>
                      <a:pt x="253" y="88"/>
                    </a:lnTo>
                    <a:lnTo>
                      <a:pt x="250" y="112"/>
                    </a:lnTo>
                    <a:lnTo>
                      <a:pt x="241" y="132"/>
                    </a:lnTo>
                    <a:lnTo>
                      <a:pt x="227" y="151"/>
                    </a:lnTo>
                    <a:lnTo>
                      <a:pt x="210" y="164"/>
                    </a:lnTo>
                    <a:lnTo>
                      <a:pt x="189" y="173"/>
                    </a:lnTo>
                    <a:lnTo>
                      <a:pt x="165" y="176"/>
                    </a:lnTo>
                    <a:lnTo>
                      <a:pt x="142" y="173"/>
                    </a:lnTo>
                    <a:lnTo>
                      <a:pt x="121" y="164"/>
                    </a:lnTo>
                    <a:lnTo>
                      <a:pt x="103" y="151"/>
                    </a:lnTo>
                    <a:lnTo>
                      <a:pt x="89" y="132"/>
                    </a:lnTo>
                    <a:lnTo>
                      <a:pt x="81" y="112"/>
                    </a:lnTo>
                    <a:lnTo>
                      <a:pt x="77" y="88"/>
                    </a:lnTo>
                    <a:lnTo>
                      <a:pt x="81" y="64"/>
                    </a:lnTo>
                    <a:lnTo>
                      <a:pt x="89" y="44"/>
                    </a:lnTo>
                    <a:lnTo>
                      <a:pt x="103" y="25"/>
                    </a:lnTo>
                    <a:lnTo>
                      <a:pt x="121" y="12"/>
                    </a:lnTo>
                    <a:lnTo>
                      <a:pt x="142" y="3"/>
                    </a:lnTo>
                    <a:lnTo>
                      <a:pt x="16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6"/>
              <p:cNvSpPr>
                <a:spLocks noChangeAspect="1" noEditPoints="1"/>
              </p:cNvSpPr>
              <p:nvPr/>
            </p:nvSpPr>
            <p:spPr bwMode="auto">
              <a:xfrm>
                <a:off x="10210800" y="2228230"/>
                <a:ext cx="651309" cy="1371600"/>
              </a:xfrm>
              <a:custGeom>
                <a:avLst/>
                <a:gdLst>
                  <a:gd name="T0" fmla="*/ 298 w 321"/>
                  <a:gd name="T1" fmla="*/ 197 h 676"/>
                  <a:gd name="T2" fmla="*/ 318 w 321"/>
                  <a:gd name="T3" fmla="*/ 212 h 676"/>
                  <a:gd name="T4" fmla="*/ 321 w 321"/>
                  <a:gd name="T5" fmla="*/ 399 h 676"/>
                  <a:gd name="T6" fmla="*/ 314 w 321"/>
                  <a:gd name="T7" fmla="*/ 419 h 676"/>
                  <a:gd name="T8" fmla="*/ 297 w 321"/>
                  <a:gd name="T9" fmla="*/ 427 h 676"/>
                  <a:gd name="T10" fmla="*/ 278 w 321"/>
                  <a:gd name="T11" fmla="*/ 424 h 676"/>
                  <a:gd name="T12" fmla="*/ 258 w 321"/>
                  <a:gd name="T13" fmla="*/ 409 h 676"/>
                  <a:gd name="T14" fmla="*/ 255 w 321"/>
                  <a:gd name="T15" fmla="*/ 263 h 676"/>
                  <a:gd name="T16" fmla="*/ 239 w 321"/>
                  <a:gd name="T17" fmla="*/ 461 h 676"/>
                  <a:gd name="T18" fmla="*/ 239 w 321"/>
                  <a:gd name="T19" fmla="*/ 473 h 676"/>
                  <a:gd name="T20" fmla="*/ 237 w 321"/>
                  <a:gd name="T21" fmla="*/ 658 h 676"/>
                  <a:gd name="T22" fmla="*/ 226 w 321"/>
                  <a:gd name="T23" fmla="*/ 673 h 676"/>
                  <a:gd name="T24" fmla="*/ 209 w 321"/>
                  <a:gd name="T25" fmla="*/ 676 h 676"/>
                  <a:gd name="T26" fmla="*/ 186 w 321"/>
                  <a:gd name="T27" fmla="*/ 666 h 676"/>
                  <a:gd name="T28" fmla="*/ 175 w 321"/>
                  <a:gd name="T29" fmla="*/ 648 h 676"/>
                  <a:gd name="T30" fmla="*/ 145 w 321"/>
                  <a:gd name="T31" fmla="*/ 489 h 676"/>
                  <a:gd name="T32" fmla="*/ 143 w 321"/>
                  <a:gd name="T33" fmla="*/ 658 h 676"/>
                  <a:gd name="T34" fmla="*/ 131 w 321"/>
                  <a:gd name="T35" fmla="*/ 673 h 676"/>
                  <a:gd name="T36" fmla="*/ 114 w 321"/>
                  <a:gd name="T37" fmla="*/ 676 h 676"/>
                  <a:gd name="T38" fmla="*/ 94 w 321"/>
                  <a:gd name="T39" fmla="*/ 666 h 676"/>
                  <a:gd name="T40" fmla="*/ 86 w 321"/>
                  <a:gd name="T41" fmla="*/ 648 h 676"/>
                  <a:gd name="T42" fmla="*/ 86 w 321"/>
                  <a:gd name="T43" fmla="*/ 467 h 676"/>
                  <a:gd name="T44" fmla="*/ 86 w 321"/>
                  <a:gd name="T45" fmla="*/ 263 h 676"/>
                  <a:gd name="T46" fmla="*/ 65 w 321"/>
                  <a:gd name="T47" fmla="*/ 399 h 676"/>
                  <a:gd name="T48" fmla="*/ 58 w 321"/>
                  <a:gd name="T49" fmla="*/ 419 h 676"/>
                  <a:gd name="T50" fmla="*/ 41 w 321"/>
                  <a:gd name="T51" fmla="*/ 427 h 676"/>
                  <a:gd name="T52" fmla="*/ 22 w 321"/>
                  <a:gd name="T53" fmla="*/ 424 h 676"/>
                  <a:gd name="T54" fmla="*/ 4 w 321"/>
                  <a:gd name="T55" fmla="*/ 409 h 676"/>
                  <a:gd name="T56" fmla="*/ 0 w 321"/>
                  <a:gd name="T57" fmla="*/ 224 h 676"/>
                  <a:gd name="T58" fmla="*/ 12 w 321"/>
                  <a:gd name="T59" fmla="*/ 205 h 676"/>
                  <a:gd name="T60" fmla="*/ 34 w 321"/>
                  <a:gd name="T61" fmla="*/ 197 h 676"/>
                  <a:gd name="T62" fmla="*/ 189 w 321"/>
                  <a:gd name="T63" fmla="*/ 3 h 676"/>
                  <a:gd name="T64" fmla="*/ 227 w 321"/>
                  <a:gd name="T65" fmla="*/ 25 h 676"/>
                  <a:gd name="T66" fmla="*/ 250 w 321"/>
                  <a:gd name="T67" fmla="*/ 64 h 676"/>
                  <a:gd name="T68" fmla="*/ 250 w 321"/>
                  <a:gd name="T69" fmla="*/ 112 h 676"/>
                  <a:gd name="T70" fmla="*/ 227 w 321"/>
                  <a:gd name="T71" fmla="*/ 151 h 676"/>
                  <a:gd name="T72" fmla="*/ 189 w 321"/>
                  <a:gd name="T73" fmla="*/ 173 h 676"/>
                  <a:gd name="T74" fmla="*/ 142 w 321"/>
                  <a:gd name="T75" fmla="*/ 173 h 676"/>
                  <a:gd name="T76" fmla="*/ 103 w 321"/>
                  <a:gd name="T77" fmla="*/ 151 h 676"/>
                  <a:gd name="T78" fmla="*/ 81 w 321"/>
                  <a:gd name="T79" fmla="*/ 112 h 676"/>
                  <a:gd name="T80" fmla="*/ 81 w 321"/>
                  <a:gd name="T81" fmla="*/ 64 h 676"/>
                  <a:gd name="T82" fmla="*/ 103 w 321"/>
                  <a:gd name="T83" fmla="*/ 25 h 676"/>
                  <a:gd name="T84" fmla="*/ 142 w 321"/>
                  <a:gd name="T85" fmla="*/ 3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1" h="676">
                    <a:moveTo>
                      <a:pt x="34" y="197"/>
                    </a:moveTo>
                    <a:lnTo>
                      <a:pt x="298" y="197"/>
                    </a:lnTo>
                    <a:lnTo>
                      <a:pt x="309" y="201"/>
                    </a:lnTo>
                    <a:lnTo>
                      <a:pt x="318" y="212"/>
                    </a:lnTo>
                    <a:lnTo>
                      <a:pt x="321" y="224"/>
                    </a:lnTo>
                    <a:lnTo>
                      <a:pt x="321" y="399"/>
                    </a:lnTo>
                    <a:lnTo>
                      <a:pt x="319" y="409"/>
                    </a:lnTo>
                    <a:lnTo>
                      <a:pt x="314" y="419"/>
                    </a:lnTo>
                    <a:lnTo>
                      <a:pt x="306" y="424"/>
                    </a:lnTo>
                    <a:lnTo>
                      <a:pt x="297" y="427"/>
                    </a:lnTo>
                    <a:lnTo>
                      <a:pt x="289" y="427"/>
                    </a:lnTo>
                    <a:lnTo>
                      <a:pt x="278" y="424"/>
                    </a:lnTo>
                    <a:lnTo>
                      <a:pt x="266" y="419"/>
                    </a:lnTo>
                    <a:lnTo>
                      <a:pt x="258" y="409"/>
                    </a:lnTo>
                    <a:lnTo>
                      <a:pt x="255" y="399"/>
                    </a:lnTo>
                    <a:lnTo>
                      <a:pt x="255" y="263"/>
                    </a:lnTo>
                    <a:lnTo>
                      <a:pt x="239" y="263"/>
                    </a:lnTo>
                    <a:lnTo>
                      <a:pt x="239" y="461"/>
                    </a:lnTo>
                    <a:lnTo>
                      <a:pt x="238" y="467"/>
                    </a:lnTo>
                    <a:lnTo>
                      <a:pt x="239" y="473"/>
                    </a:lnTo>
                    <a:lnTo>
                      <a:pt x="239" y="648"/>
                    </a:lnTo>
                    <a:lnTo>
                      <a:pt x="237" y="658"/>
                    </a:lnTo>
                    <a:lnTo>
                      <a:pt x="233" y="666"/>
                    </a:lnTo>
                    <a:lnTo>
                      <a:pt x="226" y="673"/>
                    </a:lnTo>
                    <a:lnTo>
                      <a:pt x="215" y="676"/>
                    </a:lnTo>
                    <a:lnTo>
                      <a:pt x="209" y="676"/>
                    </a:lnTo>
                    <a:lnTo>
                      <a:pt x="197" y="673"/>
                    </a:lnTo>
                    <a:lnTo>
                      <a:pt x="186" y="666"/>
                    </a:lnTo>
                    <a:lnTo>
                      <a:pt x="178" y="658"/>
                    </a:lnTo>
                    <a:lnTo>
                      <a:pt x="175" y="648"/>
                    </a:lnTo>
                    <a:lnTo>
                      <a:pt x="175" y="489"/>
                    </a:lnTo>
                    <a:lnTo>
                      <a:pt x="145" y="489"/>
                    </a:lnTo>
                    <a:lnTo>
                      <a:pt x="145" y="648"/>
                    </a:lnTo>
                    <a:lnTo>
                      <a:pt x="143" y="658"/>
                    </a:lnTo>
                    <a:lnTo>
                      <a:pt x="139" y="666"/>
                    </a:lnTo>
                    <a:lnTo>
                      <a:pt x="131" y="673"/>
                    </a:lnTo>
                    <a:lnTo>
                      <a:pt x="121" y="676"/>
                    </a:lnTo>
                    <a:lnTo>
                      <a:pt x="114" y="676"/>
                    </a:lnTo>
                    <a:lnTo>
                      <a:pt x="103" y="673"/>
                    </a:lnTo>
                    <a:lnTo>
                      <a:pt x="94" y="666"/>
                    </a:lnTo>
                    <a:lnTo>
                      <a:pt x="87" y="658"/>
                    </a:lnTo>
                    <a:lnTo>
                      <a:pt x="86" y="648"/>
                    </a:lnTo>
                    <a:lnTo>
                      <a:pt x="86" y="473"/>
                    </a:lnTo>
                    <a:lnTo>
                      <a:pt x="86" y="467"/>
                    </a:lnTo>
                    <a:lnTo>
                      <a:pt x="86" y="461"/>
                    </a:lnTo>
                    <a:lnTo>
                      <a:pt x="86" y="263"/>
                    </a:lnTo>
                    <a:lnTo>
                      <a:pt x="65" y="263"/>
                    </a:lnTo>
                    <a:lnTo>
                      <a:pt x="65" y="399"/>
                    </a:lnTo>
                    <a:lnTo>
                      <a:pt x="63" y="409"/>
                    </a:lnTo>
                    <a:lnTo>
                      <a:pt x="58" y="419"/>
                    </a:lnTo>
                    <a:lnTo>
                      <a:pt x="51" y="424"/>
                    </a:lnTo>
                    <a:lnTo>
                      <a:pt x="41" y="427"/>
                    </a:lnTo>
                    <a:lnTo>
                      <a:pt x="34" y="427"/>
                    </a:lnTo>
                    <a:lnTo>
                      <a:pt x="22" y="424"/>
                    </a:lnTo>
                    <a:lnTo>
                      <a:pt x="12" y="419"/>
                    </a:lnTo>
                    <a:lnTo>
                      <a:pt x="4" y="409"/>
                    </a:lnTo>
                    <a:lnTo>
                      <a:pt x="0" y="399"/>
                    </a:lnTo>
                    <a:lnTo>
                      <a:pt x="0" y="224"/>
                    </a:lnTo>
                    <a:lnTo>
                      <a:pt x="4" y="213"/>
                    </a:lnTo>
                    <a:lnTo>
                      <a:pt x="12" y="205"/>
                    </a:lnTo>
                    <a:lnTo>
                      <a:pt x="22" y="199"/>
                    </a:lnTo>
                    <a:lnTo>
                      <a:pt x="34" y="197"/>
                    </a:lnTo>
                    <a:close/>
                    <a:moveTo>
                      <a:pt x="165" y="0"/>
                    </a:moveTo>
                    <a:lnTo>
                      <a:pt x="189" y="3"/>
                    </a:lnTo>
                    <a:lnTo>
                      <a:pt x="210" y="12"/>
                    </a:lnTo>
                    <a:lnTo>
                      <a:pt x="227" y="25"/>
                    </a:lnTo>
                    <a:lnTo>
                      <a:pt x="241" y="44"/>
                    </a:lnTo>
                    <a:lnTo>
                      <a:pt x="250" y="64"/>
                    </a:lnTo>
                    <a:lnTo>
                      <a:pt x="253" y="88"/>
                    </a:lnTo>
                    <a:lnTo>
                      <a:pt x="250" y="112"/>
                    </a:lnTo>
                    <a:lnTo>
                      <a:pt x="241" y="132"/>
                    </a:lnTo>
                    <a:lnTo>
                      <a:pt x="227" y="151"/>
                    </a:lnTo>
                    <a:lnTo>
                      <a:pt x="210" y="164"/>
                    </a:lnTo>
                    <a:lnTo>
                      <a:pt x="189" y="173"/>
                    </a:lnTo>
                    <a:lnTo>
                      <a:pt x="165" y="176"/>
                    </a:lnTo>
                    <a:lnTo>
                      <a:pt x="142" y="173"/>
                    </a:lnTo>
                    <a:lnTo>
                      <a:pt x="121" y="164"/>
                    </a:lnTo>
                    <a:lnTo>
                      <a:pt x="103" y="151"/>
                    </a:lnTo>
                    <a:lnTo>
                      <a:pt x="89" y="132"/>
                    </a:lnTo>
                    <a:lnTo>
                      <a:pt x="81" y="112"/>
                    </a:lnTo>
                    <a:lnTo>
                      <a:pt x="77" y="88"/>
                    </a:lnTo>
                    <a:lnTo>
                      <a:pt x="81" y="64"/>
                    </a:lnTo>
                    <a:lnTo>
                      <a:pt x="89" y="44"/>
                    </a:lnTo>
                    <a:lnTo>
                      <a:pt x="103" y="25"/>
                    </a:lnTo>
                    <a:lnTo>
                      <a:pt x="121" y="12"/>
                    </a:lnTo>
                    <a:lnTo>
                      <a:pt x="142" y="3"/>
                    </a:lnTo>
                    <a:lnTo>
                      <a:pt x="16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6"/>
              <p:cNvSpPr>
                <a:spLocks noChangeAspect="1" noEditPoints="1"/>
              </p:cNvSpPr>
              <p:nvPr/>
            </p:nvSpPr>
            <p:spPr bwMode="auto">
              <a:xfrm>
                <a:off x="10896600" y="2228230"/>
                <a:ext cx="651309" cy="1371600"/>
              </a:xfrm>
              <a:custGeom>
                <a:avLst/>
                <a:gdLst>
                  <a:gd name="T0" fmla="*/ 298 w 321"/>
                  <a:gd name="T1" fmla="*/ 197 h 676"/>
                  <a:gd name="T2" fmla="*/ 318 w 321"/>
                  <a:gd name="T3" fmla="*/ 212 h 676"/>
                  <a:gd name="T4" fmla="*/ 321 w 321"/>
                  <a:gd name="T5" fmla="*/ 399 h 676"/>
                  <a:gd name="T6" fmla="*/ 314 w 321"/>
                  <a:gd name="T7" fmla="*/ 419 h 676"/>
                  <a:gd name="T8" fmla="*/ 297 w 321"/>
                  <a:gd name="T9" fmla="*/ 427 h 676"/>
                  <a:gd name="T10" fmla="*/ 278 w 321"/>
                  <a:gd name="T11" fmla="*/ 424 h 676"/>
                  <a:gd name="T12" fmla="*/ 258 w 321"/>
                  <a:gd name="T13" fmla="*/ 409 h 676"/>
                  <a:gd name="T14" fmla="*/ 255 w 321"/>
                  <a:gd name="T15" fmla="*/ 263 h 676"/>
                  <a:gd name="T16" fmla="*/ 239 w 321"/>
                  <a:gd name="T17" fmla="*/ 461 h 676"/>
                  <a:gd name="T18" fmla="*/ 239 w 321"/>
                  <a:gd name="T19" fmla="*/ 473 h 676"/>
                  <a:gd name="T20" fmla="*/ 237 w 321"/>
                  <a:gd name="T21" fmla="*/ 658 h 676"/>
                  <a:gd name="T22" fmla="*/ 226 w 321"/>
                  <a:gd name="T23" fmla="*/ 673 h 676"/>
                  <a:gd name="T24" fmla="*/ 209 w 321"/>
                  <a:gd name="T25" fmla="*/ 676 h 676"/>
                  <a:gd name="T26" fmla="*/ 186 w 321"/>
                  <a:gd name="T27" fmla="*/ 666 h 676"/>
                  <a:gd name="T28" fmla="*/ 175 w 321"/>
                  <a:gd name="T29" fmla="*/ 648 h 676"/>
                  <a:gd name="T30" fmla="*/ 145 w 321"/>
                  <a:gd name="T31" fmla="*/ 489 h 676"/>
                  <a:gd name="T32" fmla="*/ 143 w 321"/>
                  <a:gd name="T33" fmla="*/ 658 h 676"/>
                  <a:gd name="T34" fmla="*/ 131 w 321"/>
                  <a:gd name="T35" fmla="*/ 673 h 676"/>
                  <a:gd name="T36" fmla="*/ 114 w 321"/>
                  <a:gd name="T37" fmla="*/ 676 h 676"/>
                  <a:gd name="T38" fmla="*/ 94 w 321"/>
                  <a:gd name="T39" fmla="*/ 666 h 676"/>
                  <a:gd name="T40" fmla="*/ 86 w 321"/>
                  <a:gd name="T41" fmla="*/ 648 h 676"/>
                  <a:gd name="T42" fmla="*/ 86 w 321"/>
                  <a:gd name="T43" fmla="*/ 467 h 676"/>
                  <a:gd name="T44" fmla="*/ 86 w 321"/>
                  <a:gd name="T45" fmla="*/ 263 h 676"/>
                  <a:gd name="T46" fmla="*/ 65 w 321"/>
                  <a:gd name="T47" fmla="*/ 399 h 676"/>
                  <a:gd name="T48" fmla="*/ 58 w 321"/>
                  <a:gd name="T49" fmla="*/ 419 h 676"/>
                  <a:gd name="T50" fmla="*/ 41 w 321"/>
                  <a:gd name="T51" fmla="*/ 427 h 676"/>
                  <a:gd name="T52" fmla="*/ 22 w 321"/>
                  <a:gd name="T53" fmla="*/ 424 h 676"/>
                  <a:gd name="T54" fmla="*/ 4 w 321"/>
                  <a:gd name="T55" fmla="*/ 409 h 676"/>
                  <a:gd name="T56" fmla="*/ 0 w 321"/>
                  <a:gd name="T57" fmla="*/ 224 h 676"/>
                  <a:gd name="T58" fmla="*/ 12 w 321"/>
                  <a:gd name="T59" fmla="*/ 205 h 676"/>
                  <a:gd name="T60" fmla="*/ 34 w 321"/>
                  <a:gd name="T61" fmla="*/ 197 h 676"/>
                  <a:gd name="T62" fmla="*/ 189 w 321"/>
                  <a:gd name="T63" fmla="*/ 3 h 676"/>
                  <a:gd name="T64" fmla="*/ 227 w 321"/>
                  <a:gd name="T65" fmla="*/ 25 h 676"/>
                  <a:gd name="T66" fmla="*/ 250 w 321"/>
                  <a:gd name="T67" fmla="*/ 64 h 676"/>
                  <a:gd name="T68" fmla="*/ 250 w 321"/>
                  <a:gd name="T69" fmla="*/ 112 h 676"/>
                  <a:gd name="T70" fmla="*/ 227 w 321"/>
                  <a:gd name="T71" fmla="*/ 151 h 676"/>
                  <a:gd name="T72" fmla="*/ 189 w 321"/>
                  <a:gd name="T73" fmla="*/ 173 h 676"/>
                  <a:gd name="T74" fmla="*/ 142 w 321"/>
                  <a:gd name="T75" fmla="*/ 173 h 676"/>
                  <a:gd name="T76" fmla="*/ 103 w 321"/>
                  <a:gd name="T77" fmla="*/ 151 h 676"/>
                  <a:gd name="T78" fmla="*/ 81 w 321"/>
                  <a:gd name="T79" fmla="*/ 112 h 676"/>
                  <a:gd name="T80" fmla="*/ 81 w 321"/>
                  <a:gd name="T81" fmla="*/ 64 h 676"/>
                  <a:gd name="T82" fmla="*/ 103 w 321"/>
                  <a:gd name="T83" fmla="*/ 25 h 676"/>
                  <a:gd name="T84" fmla="*/ 142 w 321"/>
                  <a:gd name="T85" fmla="*/ 3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1" h="676">
                    <a:moveTo>
                      <a:pt x="34" y="197"/>
                    </a:moveTo>
                    <a:lnTo>
                      <a:pt x="298" y="197"/>
                    </a:lnTo>
                    <a:lnTo>
                      <a:pt x="309" y="201"/>
                    </a:lnTo>
                    <a:lnTo>
                      <a:pt x="318" y="212"/>
                    </a:lnTo>
                    <a:lnTo>
                      <a:pt x="321" y="224"/>
                    </a:lnTo>
                    <a:lnTo>
                      <a:pt x="321" y="399"/>
                    </a:lnTo>
                    <a:lnTo>
                      <a:pt x="319" y="409"/>
                    </a:lnTo>
                    <a:lnTo>
                      <a:pt x="314" y="419"/>
                    </a:lnTo>
                    <a:lnTo>
                      <a:pt x="306" y="424"/>
                    </a:lnTo>
                    <a:lnTo>
                      <a:pt x="297" y="427"/>
                    </a:lnTo>
                    <a:lnTo>
                      <a:pt x="289" y="427"/>
                    </a:lnTo>
                    <a:lnTo>
                      <a:pt x="278" y="424"/>
                    </a:lnTo>
                    <a:lnTo>
                      <a:pt x="266" y="419"/>
                    </a:lnTo>
                    <a:lnTo>
                      <a:pt x="258" y="409"/>
                    </a:lnTo>
                    <a:lnTo>
                      <a:pt x="255" y="399"/>
                    </a:lnTo>
                    <a:lnTo>
                      <a:pt x="255" y="263"/>
                    </a:lnTo>
                    <a:lnTo>
                      <a:pt x="239" y="263"/>
                    </a:lnTo>
                    <a:lnTo>
                      <a:pt x="239" y="461"/>
                    </a:lnTo>
                    <a:lnTo>
                      <a:pt x="238" y="467"/>
                    </a:lnTo>
                    <a:lnTo>
                      <a:pt x="239" y="473"/>
                    </a:lnTo>
                    <a:lnTo>
                      <a:pt x="239" y="648"/>
                    </a:lnTo>
                    <a:lnTo>
                      <a:pt x="237" y="658"/>
                    </a:lnTo>
                    <a:lnTo>
                      <a:pt x="233" y="666"/>
                    </a:lnTo>
                    <a:lnTo>
                      <a:pt x="226" y="673"/>
                    </a:lnTo>
                    <a:lnTo>
                      <a:pt x="215" y="676"/>
                    </a:lnTo>
                    <a:lnTo>
                      <a:pt x="209" y="676"/>
                    </a:lnTo>
                    <a:lnTo>
                      <a:pt x="197" y="673"/>
                    </a:lnTo>
                    <a:lnTo>
                      <a:pt x="186" y="666"/>
                    </a:lnTo>
                    <a:lnTo>
                      <a:pt x="178" y="658"/>
                    </a:lnTo>
                    <a:lnTo>
                      <a:pt x="175" y="648"/>
                    </a:lnTo>
                    <a:lnTo>
                      <a:pt x="175" y="489"/>
                    </a:lnTo>
                    <a:lnTo>
                      <a:pt x="145" y="489"/>
                    </a:lnTo>
                    <a:lnTo>
                      <a:pt x="145" y="648"/>
                    </a:lnTo>
                    <a:lnTo>
                      <a:pt x="143" y="658"/>
                    </a:lnTo>
                    <a:lnTo>
                      <a:pt x="139" y="666"/>
                    </a:lnTo>
                    <a:lnTo>
                      <a:pt x="131" y="673"/>
                    </a:lnTo>
                    <a:lnTo>
                      <a:pt x="121" y="676"/>
                    </a:lnTo>
                    <a:lnTo>
                      <a:pt x="114" y="676"/>
                    </a:lnTo>
                    <a:lnTo>
                      <a:pt x="103" y="673"/>
                    </a:lnTo>
                    <a:lnTo>
                      <a:pt x="94" y="666"/>
                    </a:lnTo>
                    <a:lnTo>
                      <a:pt x="87" y="658"/>
                    </a:lnTo>
                    <a:lnTo>
                      <a:pt x="86" y="648"/>
                    </a:lnTo>
                    <a:lnTo>
                      <a:pt x="86" y="473"/>
                    </a:lnTo>
                    <a:lnTo>
                      <a:pt x="86" y="467"/>
                    </a:lnTo>
                    <a:lnTo>
                      <a:pt x="86" y="461"/>
                    </a:lnTo>
                    <a:lnTo>
                      <a:pt x="86" y="263"/>
                    </a:lnTo>
                    <a:lnTo>
                      <a:pt x="65" y="263"/>
                    </a:lnTo>
                    <a:lnTo>
                      <a:pt x="65" y="399"/>
                    </a:lnTo>
                    <a:lnTo>
                      <a:pt x="63" y="409"/>
                    </a:lnTo>
                    <a:lnTo>
                      <a:pt x="58" y="419"/>
                    </a:lnTo>
                    <a:lnTo>
                      <a:pt x="51" y="424"/>
                    </a:lnTo>
                    <a:lnTo>
                      <a:pt x="41" y="427"/>
                    </a:lnTo>
                    <a:lnTo>
                      <a:pt x="34" y="427"/>
                    </a:lnTo>
                    <a:lnTo>
                      <a:pt x="22" y="424"/>
                    </a:lnTo>
                    <a:lnTo>
                      <a:pt x="12" y="419"/>
                    </a:lnTo>
                    <a:lnTo>
                      <a:pt x="4" y="409"/>
                    </a:lnTo>
                    <a:lnTo>
                      <a:pt x="0" y="399"/>
                    </a:lnTo>
                    <a:lnTo>
                      <a:pt x="0" y="224"/>
                    </a:lnTo>
                    <a:lnTo>
                      <a:pt x="4" y="213"/>
                    </a:lnTo>
                    <a:lnTo>
                      <a:pt x="12" y="205"/>
                    </a:lnTo>
                    <a:lnTo>
                      <a:pt x="22" y="199"/>
                    </a:lnTo>
                    <a:lnTo>
                      <a:pt x="34" y="197"/>
                    </a:lnTo>
                    <a:close/>
                    <a:moveTo>
                      <a:pt x="165" y="0"/>
                    </a:moveTo>
                    <a:lnTo>
                      <a:pt x="189" y="3"/>
                    </a:lnTo>
                    <a:lnTo>
                      <a:pt x="210" y="12"/>
                    </a:lnTo>
                    <a:lnTo>
                      <a:pt x="227" y="25"/>
                    </a:lnTo>
                    <a:lnTo>
                      <a:pt x="241" y="44"/>
                    </a:lnTo>
                    <a:lnTo>
                      <a:pt x="250" y="64"/>
                    </a:lnTo>
                    <a:lnTo>
                      <a:pt x="253" y="88"/>
                    </a:lnTo>
                    <a:lnTo>
                      <a:pt x="250" y="112"/>
                    </a:lnTo>
                    <a:lnTo>
                      <a:pt x="241" y="132"/>
                    </a:lnTo>
                    <a:lnTo>
                      <a:pt x="227" y="151"/>
                    </a:lnTo>
                    <a:lnTo>
                      <a:pt x="210" y="164"/>
                    </a:lnTo>
                    <a:lnTo>
                      <a:pt x="189" y="173"/>
                    </a:lnTo>
                    <a:lnTo>
                      <a:pt x="165" y="176"/>
                    </a:lnTo>
                    <a:lnTo>
                      <a:pt x="142" y="173"/>
                    </a:lnTo>
                    <a:lnTo>
                      <a:pt x="121" y="164"/>
                    </a:lnTo>
                    <a:lnTo>
                      <a:pt x="103" y="151"/>
                    </a:lnTo>
                    <a:lnTo>
                      <a:pt x="89" y="132"/>
                    </a:lnTo>
                    <a:lnTo>
                      <a:pt x="81" y="112"/>
                    </a:lnTo>
                    <a:lnTo>
                      <a:pt x="77" y="88"/>
                    </a:lnTo>
                    <a:lnTo>
                      <a:pt x="81" y="64"/>
                    </a:lnTo>
                    <a:lnTo>
                      <a:pt x="89" y="44"/>
                    </a:lnTo>
                    <a:lnTo>
                      <a:pt x="103" y="25"/>
                    </a:lnTo>
                    <a:lnTo>
                      <a:pt x="121" y="12"/>
                    </a:lnTo>
                    <a:lnTo>
                      <a:pt x="142" y="3"/>
                    </a:lnTo>
                    <a:lnTo>
                      <a:pt x="16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0" name="Group 29"/>
            <p:cNvGrpSpPr/>
            <p:nvPr/>
          </p:nvGrpSpPr>
          <p:grpSpPr>
            <a:xfrm>
              <a:off x="7074735" y="1648755"/>
              <a:ext cx="2846515" cy="1237630"/>
              <a:chOff x="6781800" y="2228230"/>
              <a:chExt cx="3394509" cy="1371600"/>
            </a:xfrm>
            <a:solidFill>
              <a:schemeClr val="accent2"/>
            </a:solidFill>
          </p:grpSpPr>
          <p:sp>
            <p:nvSpPr>
              <p:cNvPr id="31" name="Freeform 6"/>
              <p:cNvSpPr>
                <a:spLocks noChangeAspect="1" noEditPoints="1"/>
              </p:cNvSpPr>
              <p:nvPr/>
            </p:nvSpPr>
            <p:spPr bwMode="auto">
              <a:xfrm>
                <a:off x="6781800" y="2228230"/>
                <a:ext cx="651309" cy="1371600"/>
              </a:xfrm>
              <a:custGeom>
                <a:avLst/>
                <a:gdLst>
                  <a:gd name="T0" fmla="*/ 298 w 321"/>
                  <a:gd name="T1" fmla="*/ 197 h 676"/>
                  <a:gd name="T2" fmla="*/ 318 w 321"/>
                  <a:gd name="T3" fmla="*/ 212 h 676"/>
                  <a:gd name="T4" fmla="*/ 321 w 321"/>
                  <a:gd name="T5" fmla="*/ 399 h 676"/>
                  <a:gd name="T6" fmla="*/ 314 w 321"/>
                  <a:gd name="T7" fmla="*/ 419 h 676"/>
                  <a:gd name="T8" fmla="*/ 297 w 321"/>
                  <a:gd name="T9" fmla="*/ 427 h 676"/>
                  <a:gd name="T10" fmla="*/ 278 w 321"/>
                  <a:gd name="T11" fmla="*/ 424 h 676"/>
                  <a:gd name="T12" fmla="*/ 258 w 321"/>
                  <a:gd name="T13" fmla="*/ 409 h 676"/>
                  <a:gd name="T14" fmla="*/ 255 w 321"/>
                  <a:gd name="T15" fmla="*/ 263 h 676"/>
                  <a:gd name="T16" fmla="*/ 239 w 321"/>
                  <a:gd name="T17" fmla="*/ 461 h 676"/>
                  <a:gd name="T18" fmla="*/ 239 w 321"/>
                  <a:gd name="T19" fmla="*/ 473 h 676"/>
                  <a:gd name="T20" fmla="*/ 237 w 321"/>
                  <a:gd name="T21" fmla="*/ 658 h 676"/>
                  <a:gd name="T22" fmla="*/ 226 w 321"/>
                  <a:gd name="T23" fmla="*/ 673 h 676"/>
                  <a:gd name="T24" fmla="*/ 209 w 321"/>
                  <a:gd name="T25" fmla="*/ 676 h 676"/>
                  <a:gd name="T26" fmla="*/ 186 w 321"/>
                  <a:gd name="T27" fmla="*/ 666 h 676"/>
                  <a:gd name="T28" fmla="*/ 175 w 321"/>
                  <a:gd name="T29" fmla="*/ 648 h 676"/>
                  <a:gd name="T30" fmla="*/ 145 w 321"/>
                  <a:gd name="T31" fmla="*/ 489 h 676"/>
                  <a:gd name="T32" fmla="*/ 143 w 321"/>
                  <a:gd name="T33" fmla="*/ 658 h 676"/>
                  <a:gd name="T34" fmla="*/ 131 w 321"/>
                  <a:gd name="T35" fmla="*/ 673 h 676"/>
                  <a:gd name="T36" fmla="*/ 114 w 321"/>
                  <a:gd name="T37" fmla="*/ 676 h 676"/>
                  <a:gd name="T38" fmla="*/ 94 w 321"/>
                  <a:gd name="T39" fmla="*/ 666 h 676"/>
                  <a:gd name="T40" fmla="*/ 86 w 321"/>
                  <a:gd name="T41" fmla="*/ 648 h 676"/>
                  <a:gd name="T42" fmla="*/ 86 w 321"/>
                  <a:gd name="T43" fmla="*/ 467 h 676"/>
                  <a:gd name="T44" fmla="*/ 86 w 321"/>
                  <a:gd name="T45" fmla="*/ 263 h 676"/>
                  <a:gd name="T46" fmla="*/ 65 w 321"/>
                  <a:gd name="T47" fmla="*/ 399 h 676"/>
                  <a:gd name="T48" fmla="*/ 58 w 321"/>
                  <a:gd name="T49" fmla="*/ 419 h 676"/>
                  <a:gd name="T50" fmla="*/ 41 w 321"/>
                  <a:gd name="T51" fmla="*/ 427 h 676"/>
                  <a:gd name="T52" fmla="*/ 22 w 321"/>
                  <a:gd name="T53" fmla="*/ 424 h 676"/>
                  <a:gd name="T54" fmla="*/ 4 w 321"/>
                  <a:gd name="T55" fmla="*/ 409 h 676"/>
                  <a:gd name="T56" fmla="*/ 0 w 321"/>
                  <a:gd name="T57" fmla="*/ 224 h 676"/>
                  <a:gd name="T58" fmla="*/ 12 w 321"/>
                  <a:gd name="T59" fmla="*/ 205 h 676"/>
                  <a:gd name="T60" fmla="*/ 34 w 321"/>
                  <a:gd name="T61" fmla="*/ 197 h 676"/>
                  <a:gd name="T62" fmla="*/ 189 w 321"/>
                  <a:gd name="T63" fmla="*/ 3 h 676"/>
                  <a:gd name="T64" fmla="*/ 227 w 321"/>
                  <a:gd name="T65" fmla="*/ 25 h 676"/>
                  <a:gd name="T66" fmla="*/ 250 w 321"/>
                  <a:gd name="T67" fmla="*/ 64 h 676"/>
                  <a:gd name="T68" fmla="*/ 250 w 321"/>
                  <a:gd name="T69" fmla="*/ 112 h 676"/>
                  <a:gd name="T70" fmla="*/ 227 w 321"/>
                  <a:gd name="T71" fmla="*/ 151 h 676"/>
                  <a:gd name="T72" fmla="*/ 189 w 321"/>
                  <a:gd name="T73" fmla="*/ 173 h 676"/>
                  <a:gd name="T74" fmla="*/ 142 w 321"/>
                  <a:gd name="T75" fmla="*/ 173 h 676"/>
                  <a:gd name="T76" fmla="*/ 103 w 321"/>
                  <a:gd name="T77" fmla="*/ 151 h 676"/>
                  <a:gd name="T78" fmla="*/ 81 w 321"/>
                  <a:gd name="T79" fmla="*/ 112 h 676"/>
                  <a:gd name="T80" fmla="*/ 81 w 321"/>
                  <a:gd name="T81" fmla="*/ 64 h 676"/>
                  <a:gd name="T82" fmla="*/ 103 w 321"/>
                  <a:gd name="T83" fmla="*/ 25 h 676"/>
                  <a:gd name="T84" fmla="*/ 142 w 321"/>
                  <a:gd name="T85" fmla="*/ 3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1" h="676">
                    <a:moveTo>
                      <a:pt x="34" y="197"/>
                    </a:moveTo>
                    <a:lnTo>
                      <a:pt x="298" y="197"/>
                    </a:lnTo>
                    <a:lnTo>
                      <a:pt x="309" y="201"/>
                    </a:lnTo>
                    <a:lnTo>
                      <a:pt x="318" y="212"/>
                    </a:lnTo>
                    <a:lnTo>
                      <a:pt x="321" y="224"/>
                    </a:lnTo>
                    <a:lnTo>
                      <a:pt x="321" y="399"/>
                    </a:lnTo>
                    <a:lnTo>
                      <a:pt x="319" y="409"/>
                    </a:lnTo>
                    <a:lnTo>
                      <a:pt x="314" y="419"/>
                    </a:lnTo>
                    <a:lnTo>
                      <a:pt x="306" y="424"/>
                    </a:lnTo>
                    <a:lnTo>
                      <a:pt x="297" y="427"/>
                    </a:lnTo>
                    <a:lnTo>
                      <a:pt x="289" y="427"/>
                    </a:lnTo>
                    <a:lnTo>
                      <a:pt x="278" y="424"/>
                    </a:lnTo>
                    <a:lnTo>
                      <a:pt x="266" y="419"/>
                    </a:lnTo>
                    <a:lnTo>
                      <a:pt x="258" y="409"/>
                    </a:lnTo>
                    <a:lnTo>
                      <a:pt x="255" y="399"/>
                    </a:lnTo>
                    <a:lnTo>
                      <a:pt x="255" y="263"/>
                    </a:lnTo>
                    <a:lnTo>
                      <a:pt x="239" y="263"/>
                    </a:lnTo>
                    <a:lnTo>
                      <a:pt x="239" y="461"/>
                    </a:lnTo>
                    <a:lnTo>
                      <a:pt x="238" y="467"/>
                    </a:lnTo>
                    <a:lnTo>
                      <a:pt x="239" y="473"/>
                    </a:lnTo>
                    <a:lnTo>
                      <a:pt x="239" y="648"/>
                    </a:lnTo>
                    <a:lnTo>
                      <a:pt x="237" y="658"/>
                    </a:lnTo>
                    <a:lnTo>
                      <a:pt x="233" y="666"/>
                    </a:lnTo>
                    <a:lnTo>
                      <a:pt x="226" y="673"/>
                    </a:lnTo>
                    <a:lnTo>
                      <a:pt x="215" y="676"/>
                    </a:lnTo>
                    <a:lnTo>
                      <a:pt x="209" y="676"/>
                    </a:lnTo>
                    <a:lnTo>
                      <a:pt x="197" y="673"/>
                    </a:lnTo>
                    <a:lnTo>
                      <a:pt x="186" y="666"/>
                    </a:lnTo>
                    <a:lnTo>
                      <a:pt x="178" y="658"/>
                    </a:lnTo>
                    <a:lnTo>
                      <a:pt x="175" y="648"/>
                    </a:lnTo>
                    <a:lnTo>
                      <a:pt x="175" y="489"/>
                    </a:lnTo>
                    <a:lnTo>
                      <a:pt x="145" y="489"/>
                    </a:lnTo>
                    <a:lnTo>
                      <a:pt x="145" y="648"/>
                    </a:lnTo>
                    <a:lnTo>
                      <a:pt x="143" y="658"/>
                    </a:lnTo>
                    <a:lnTo>
                      <a:pt x="139" y="666"/>
                    </a:lnTo>
                    <a:lnTo>
                      <a:pt x="131" y="673"/>
                    </a:lnTo>
                    <a:lnTo>
                      <a:pt x="121" y="676"/>
                    </a:lnTo>
                    <a:lnTo>
                      <a:pt x="114" y="676"/>
                    </a:lnTo>
                    <a:lnTo>
                      <a:pt x="103" y="673"/>
                    </a:lnTo>
                    <a:lnTo>
                      <a:pt x="94" y="666"/>
                    </a:lnTo>
                    <a:lnTo>
                      <a:pt x="87" y="658"/>
                    </a:lnTo>
                    <a:lnTo>
                      <a:pt x="86" y="648"/>
                    </a:lnTo>
                    <a:lnTo>
                      <a:pt x="86" y="473"/>
                    </a:lnTo>
                    <a:lnTo>
                      <a:pt x="86" y="467"/>
                    </a:lnTo>
                    <a:lnTo>
                      <a:pt x="86" y="461"/>
                    </a:lnTo>
                    <a:lnTo>
                      <a:pt x="86" y="263"/>
                    </a:lnTo>
                    <a:lnTo>
                      <a:pt x="65" y="263"/>
                    </a:lnTo>
                    <a:lnTo>
                      <a:pt x="65" y="399"/>
                    </a:lnTo>
                    <a:lnTo>
                      <a:pt x="63" y="409"/>
                    </a:lnTo>
                    <a:lnTo>
                      <a:pt x="58" y="419"/>
                    </a:lnTo>
                    <a:lnTo>
                      <a:pt x="51" y="424"/>
                    </a:lnTo>
                    <a:lnTo>
                      <a:pt x="41" y="427"/>
                    </a:lnTo>
                    <a:lnTo>
                      <a:pt x="34" y="427"/>
                    </a:lnTo>
                    <a:lnTo>
                      <a:pt x="22" y="424"/>
                    </a:lnTo>
                    <a:lnTo>
                      <a:pt x="12" y="419"/>
                    </a:lnTo>
                    <a:lnTo>
                      <a:pt x="4" y="409"/>
                    </a:lnTo>
                    <a:lnTo>
                      <a:pt x="0" y="399"/>
                    </a:lnTo>
                    <a:lnTo>
                      <a:pt x="0" y="224"/>
                    </a:lnTo>
                    <a:lnTo>
                      <a:pt x="4" y="213"/>
                    </a:lnTo>
                    <a:lnTo>
                      <a:pt x="12" y="205"/>
                    </a:lnTo>
                    <a:lnTo>
                      <a:pt x="22" y="199"/>
                    </a:lnTo>
                    <a:lnTo>
                      <a:pt x="34" y="197"/>
                    </a:lnTo>
                    <a:close/>
                    <a:moveTo>
                      <a:pt x="165" y="0"/>
                    </a:moveTo>
                    <a:lnTo>
                      <a:pt x="189" y="3"/>
                    </a:lnTo>
                    <a:lnTo>
                      <a:pt x="210" y="12"/>
                    </a:lnTo>
                    <a:lnTo>
                      <a:pt x="227" y="25"/>
                    </a:lnTo>
                    <a:lnTo>
                      <a:pt x="241" y="44"/>
                    </a:lnTo>
                    <a:lnTo>
                      <a:pt x="250" y="64"/>
                    </a:lnTo>
                    <a:lnTo>
                      <a:pt x="253" y="88"/>
                    </a:lnTo>
                    <a:lnTo>
                      <a:pt x="250" y="112"/>
                    </a:lnTo>
                    <a:lnTo>
                      <a:pt x="241" y="132"/>
                    </a:lnTo>
                    <a:lnTo>
                      <a:pt x="227" y="151"/>
                    </a:lnTo>
                    <a:lnTo>
                      <a:pt x="210" y="164"/>
                    </a:lnTo>
                    <a:lnTo>
                      <a:pt x="189" y="173"/>
                    </a:lnTo>
                    <a:lnTo>
                      <a:pt x="165" y="176"/>
                    </a:lnTo>
                    <a:lnTo>
                      <a:pt x="142" y="173"/>
                    </a:lnTo>
                    <a:lnTo>
                      <a:pt x="121" y="164"/>
                    </a:lnTo>
                    <a:lnTo>
                      <a:pt x="103" y="151"/>
                    </a:lnTo>
                    <a:lnTo>
                      <a:pt x="89" y="132"/>
                    </a:lnTo>
                    <a:lnTo>
                      <a:pt x="81" y="112"/>
                    </a:lnTo>
                    <a:lnTo>
                      <a:pt x="77" y="88"/>
                    </a:lnTo>
                    <a:lnTo>
                      <a:pt x="81" y="64"/>
                    </a:lnTo>
                    <a:lnTo>
                      <a:pt x="89" y="44"/>
                    </a:lnTo>
                    <a:lnTo>
                      <a:pt x="103" y="25"/>
                    </a:lnTo>
                    <a:lnTo>
                      <a:pt x="121" y="12"/>
                    </a:lnTo>
                    <a:lnTo>
                      <a:pt x="142" y="3"/>
                    </a:lnTo>
                    <a:lnTo>
                      <a:pt x="1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6"/>
              <p:cNvSpPr>
                <a:spLocks noChangeAspect="1" noEditPoints="1"/>
              </p:cNvSpPr>
              <p:nvPr/>
            </p:nvSpPr>
            <p:spPr bwMode="auto">
              <a:xfrm>
                <a:off x="7467600" y="2228230"/>
                <a:ext cx="651309" cy="1371600"/>
              </a:xfrm>
              <a:custGeom>
                <a:avLst/>
                <a:gdLst>
                  <a:gd name="T0" fmla="*/ 298 w 321"/>
                  <a:gd name="T1" fmla="*/ 197 h 676"/>
                  <a:gd name="T2" fmla="*/ 318 w 321"/>
                  <a:gd name="T3" fmla="*/ 212 h 676"/>
                  <a:gd name="T4" fmla="*/ 321 w 321"/>
                  <a:gd name="T5" fmla="*/ 399 h 676"/>
                  <a:gd name="T6" fmla="*/ 314 w 321"/>
                  <a:gd name="T7" fmla="*/ 419 h 676"/>
                  <a:gd name="T8" fmla="*/ 297 w 321"/>
                  <a:gd name="T9" fmla="*/ 427 h 676"/>
                  <a:gd name="T10" fmla="*/ 278 w 321"/>
                  <a:gd name="T11" fmla="*/ 424 h 676"/>
                  <a:gd name="T12" fmla="*/ 258 w 321"/>
                  <a:gd name="T13" fmla="*/ 409 h 676"/>
                  <a:gd name="T14" fmla="*/ 255 w 321"/>
                  <a:gd name="T15" fmla="*/ 263 h 676"/>
                  <a:gd name="T16" fmla="*/ 239 w 321"/>
                  <a:gd name="T17" fmla="*/ 461 h 676"/>
                  <a:gd name="T18" fmla="*/ 239 w 321"/>
                  <a:gd name="T19" fmla="*/ 473 h 676"/>
                  <a:gd name="T20" fmla="*/ 237 w 321"/>
                  <a:gd name="T21" fmla="*/ 658 h 676"/>
                  <a:gd name="T22" fmla="*/ 226 w 321"/>
                  <a:gd name="T23" fmla="*/ 673 h 676"/>
                  <a:gd name="T24" fmla="*/ 209 w 321"/>
                  <a:gd name="T25" fmla="*/ 676 h 676"/>
                  <a:gd name="T26" fmla="*/ 186 w 321"/>
                  <a:gd name="T27" fmla="*/ 666 h 676"/>
                  <a:gd name="T28" fmla="*/ 175 w 321"/>
                  <a:gd name="T29" fmla="*/ 648 h 676"/>
                  <a:gd name="T30" fmla="*/ 145 w 321"/>
                  <a:gd name="T31" fmla="*/ 489 h 676"/>
                  <a:gd name="T32" fmla="*/ 143 w 321"/>
                  <a:gd name="T33" fmla="*/ 658 h 676"/>
                  <a:gd name="T34" fmla="*/ 131 w 321"/>
                  <a:gd name="T35" fmla="*/ 673 h 676"/>
                  <a:gd name="T36" fmla="*/ 114 w 321"/>
                  <a:gd name="T37" fmla="*/ 676 h 676"/>
                  <a:gd name="T38" fmla="*/ 94 w 321"/>
                  <a:gd name="T39" fmla="*/ 666 h 676"/>
                  <a:gd name="T40" fmla="*/ 86 w 321"/>
                  <a:gd name="T41" fmla="*/ 648 h 676"/>
                  <a:gd name="T42" fmla="*/ 86 w 321"/>
                  <a:gd name="T43" fmla="*/ 467 h 676"/>
                  <a:gd name="T44" fmla="*/ 86 w 321"/>
                  <a:gd name="T45" fmla="*/ 263 h 676"/>
                  <a:gd name="T46" fmla="*/ 65 w 321"/>
                  <a:gd name="T47" fmla="*/ 399 h 676"/>
                  <a:gd name="T48" fmla="*/ 58 w 321"/>
                  <a:gd name="T49" fmla="*/ 419 h 676"/>
                  <a:gd name="T50" fmla="*/ 41 w 321"/>
                  <a:gd name="T51" fmla="*/ 427 h 676"/>
                  <a:gd name="T52" fmla="*/ 22 w 321"/>
                  <a:gd name="T53" fmla="*/ 424 h 676"/>
                  <a:gd name="T54" fmla="*/ 4 w 321"/>
                  <a:gd name="T55" fmla="*/ 409 h 676"/>
                  <a:gd name="T56" fmla="*/ 0 w 321"/>
                  <a:gd name="T57" fmla="*/ 224 h 676"/>
                  <a:gd name="T58" fmla="*/ 12 w 321"/>
                  <a:gd name="T59" fmla="*/ 205 h 676"/>
                  <a:gd name="T60" fmla="*/ 34 w 321"/>
                  <a:gd name="T61" fmla="*/ 197 h 676"/>
                  <a:gd name="T62" fmla="*/ 189 w 321"/>
                  <a:gd name="T63" fmla="*/ 3 h 676"/>
                  <a:gd name="T64" fmla="*/ 227 w 321"/>
                  <a:gd name="T65" fmla="*/ 25 h 676"/>
                  <a:gd name="T66" fmla="*/ 250 w 321"/>
                  <a:gd name="T67" fmla="*/ 64 h 676"/>
                  <a:gd name="T68" fmla="*/ 250 w 321"/>
                  <a:gd name="T69" fmla="*/ 112 h 676"/>
                  <a:gd name="T70" fmla="*/ 227 w 321"/>
                  <a:gd name="T71" fmla="*/ 151 h 676"/>
                  <a:gd name="T72" fmla="*/ 189 w 321"/>
                  <a:gd name="T73" fmla="*/ 173 h 676"/>
                  <a:gd name="T74" fmla="*/ 142 w 321"/>
                  <a:gd name="T75" fmla="*/ 173 h 676"/>
                  <a:gd name="T76" fmla="*/ 103 w 321"/>
                  <a:gd name="T77" fmla="*/ 151 h 676"/>
                  <a:gd name="T78" fmla="*/ 81 w 321"/>
                  <a:gd name="T79" fmla="*/ 112 h 676"/>
                  <a:gd name="T80" fmla="*/ 81 w 321"/>
                  <a:gd name="T81" fmla="*/ 64 h 676"/>
                  <a:gd name="T82" fmla="*/ 103 w 321"/>
                  <a:gd name="T83" fmla="*/ 25 h 676"/>
                  <a:gd name="T84" fmla="*/ 142 w 321"/>
                  <a:gd name="T85" fmla="*/ 3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1" h="676">
                    <a:moveTo>
                      <a:pt x="34" y="197"/>
                    </a:moveTo>
                    <a:lnTo>
                      <a:pt x="298" y="197"/>
                    </a:lnTo>
                    <a:lnTo>
                      <a:pt x="309" y="201"/>
                    </a:lnTo>
                    <a:lnTo>
                      <a:pt x="318" y="212"/>
                    </a:lnTo>
                    <a:lnTo>
                      <a:pt x="321" y="224"/>
                    </a:lnTo>
                    <a:lnTo>
                      <a:pt x="321" y="399"/>
                    </a:lnTo>
                    <a:lnTo>
                      <a:pt x="319" y="409"/>
                    </a:lnTo>
                    <a:lnTo>
                      <a:pt x="314" y="419"/>
                    </a:lnTo>
                    <a:lnTo>
                      <a:pt x="306" y="424"/>
                    </a:lnTo>
                    <a:lnTo>
                      <a:pt x="297" y="427"/>
                    </a:lnTo>
                    <a:lnTo>
                      <a:pt x="289" y="427"/>
                    </a:lnTo>
                    <a:lnTo>
                      <a:pt x="278" y="424"/>
                    </a:lnTo>
                    <a:lnTo>
                      <a:pt x="266" y="419"/>
                    </a:lnTo>
                    <a:lnTo>
                      <a:pt x="258" y="409"/>
                    </a:lnTo>
                    <a:lnTo>
                      <a:pt x="255" y="399"/>
                    </a:lnTo>
                    <a:lnTo>
                      <a:pt x="255" y="263"/>
                    </a:lnTo>
                    <a:lnTo>
                      <a:pt x="239" y="263"/>
                    </a:lnTo>
                    <a:lnTo>
                      <a:pt x="239" y="461"/>
                    </a:lnTo>
                    <a:lnTo>
                      <a:pt x="238" y="467"/>
                    </a:lnTo>
                    <a:lnTo>
                      <a:pt x="239" y="473"/>
                    </a:lnTo>
                    <a:lnTo>
                      <a:pt x="239" y="648"/>
                    </a:lnTo>
                    <a:lnTo>
                      <a:pt x="237" y="658"/>
                    </a:lnTo>
                    <a:lnTo>
                      <a:pt x="233" y="666"/>
                    </a:lnTo>
                    <a:lnTo>
                      <a:pt x="226" y="673"/>
                    </a:lnTo>
                    <a:lnTo>
                      <a:pt x="215" y="676"/>
                    </a:lnTo>
                    <a:lnTo>
                      <a:pt x="209" y="676"/>
                    </a:lnTo>
                    <a:lnTo>
                      <a:pt x="197" y="673"/>
                    </a:lnTo>
                    <a:lnTo>
                      <a:pt x="186" y="666"/>
                    </a:lnTo>
                    <a:lnTo>
                      <a:pt x="178" y="658"/>
                    </a:lnTo>
                    <a:lnTo>
                      <a:pt x="175" y="648"/>
                    </a:lnTo>
                    <a:lnTo>
                      <a:pt x="175" y="489"/>
                    </a:lnTo>
                    <a:lnTo>
                      <a:pt x="145" y="489"/>
                    </a:lnTo>
                    <a:lnTo>
                      <a:pt x="145" y="648"/>
                    </a:lnTo>
                    <a:lnTo>
                      <a:pt x="143" y="658"/>
                    </a:lnTo>
                    <a:lnTo>
                      <a:pt x="139" y="666"/>
                    </a:lnTo>
                    <a:lnTo>
                      <a:pt x="131" y="673"/>
                    </a:lnTo>
                    <a:lnTo>
                      <a:pt x="121" y="676"/>
                    </a:lnTo>
                    <a:lnTo>
                      <a:pt x="114" y="676"/>
                    </a:lnTo>
                    <a:lnTo>
                      <a:pt x="103" y="673"/>
                    </a:lnTo>
                    <a:lnTo>
                      <a:pt x="94" y="666"/>
                    </a:lnTo>
                    <a:lnTo>
                      <a:pt x="87" y="658"/>
                    </a:lnTo>
                    <a:lnTo>
                      <a:pt x="86" y="648"/>
                    </a:lnTo>
                    <a:lnTo>
                      <a:pt x="86" y="473"/>
                    </a:lnTo>
                    <a:lnTo>
                      <a:pt x="86" y="467"/>
                    </a:lnTo>
                    <a:lnTo>
                      <a:pt x="86" y="461"/>
                    </a:lnTo>
                    <a:lnTo>
                      <a:pt x="86" y="263"/>
                    </a:lnTo>
                    <a:lnTo>
                      <a:pt x="65" y="263"/>
                    </a:lnTo>
                    <a:lnTo>
                      <a:pt x="65" y="399"/>
                    </a:lnTo>
                    <a:lnTo>
                      <a:pt x="63" y="409"/>
                    </a:lnTo>
                    <a:lnTo>
                      <a:pt x="58" y="419"/>
                    </a:lnTo>
                    <a:lnTo>
                      <a:pt x="51" y="424"/>
                    </a:lnTo>
                    <a:lnTo>
                      <a:pt x="41" y="427"/>
                    </a:lnTo>
                    <a:lnTo>
                      <a:pt x="34" y="427"/>
                    </a:lnTo>
                    <a:lnTo>
                      <a:pt x="22" y="424"/>
                    </a:lnTo>
                    <a:lnTo>
                      <a:pt x="12" y="419"/>
                    </a:lnTo>
                    <a:lnTo>
                      <a:pt x="4" y="409"/>
                    </a:lnTo>
                    <a:lnTo>
                      <a:pt x="0" y="399"/>
                    </a:lnTo>
                    <a:lnTo>
                      <a:pt x="0" y="224"/>
                    </a:lnTo>
                    <a:lnTo>
                      <a:pt x="4" y="213"/>
                    </a:lnTo>
                    <a:lnTo>
                      <a:pt x="12" y="205"/>
                    </a:lnTo>
                    <a:lnTo>
                      <a:pt x="22" y="199"/>
                    </a:lnTo>
                    <a:lnTo>
                      <a:pt x="34" y="197"/>
                    </a:lnTo>
                    <a:close/>
                    <a:moveTo>
                      <a:pt x="165" y="0"/>
                    </a:moveTo>
                    <a:lnTo>
                      <a:pt x="189" y="3"/>
                    </a:lnTo>
                    <a:lnTo>
                      <a:pt x="210" y="12"/>
                    </a:lnTo>
                    <a:lnTo>
                      <a:pt x="227" y="25"/>
                    </a:lnTo>
                    <a:lnTo>
                      <a:pt x="241" y="44"/>
                    </a:lnTo>
                    <a:lnTo>
                      <a:pt x="250" y="64"/>
                    </a:lnTo>
                    <a:lnTo>
                      <a:pt x="253" y="88"/>
                    </a:lnTo>
                    <a:lnTo>
                      <a:pt x="250" y="112"/>
                    </a:lnTo>
                    <a:lnTo>
                      <a:pt x="241" y="132"/>
                    </a:lnTo>
                    <a:lnTo>
                      <a:pt x="227" y="151"/>
                    </a:lnTo>
                    <a:lnTo>
                      <a:pt x="210" y="164"/>
                    </a:lnTo>
                    <a:lnTo>
                      <a:pt x="189" y="173"/>
                    </a:lnTo>
                    <a:lnTo>
                      <a:pt x="165" y="176"/>
                    </a:lnTo>
                    <a:lnTo>
                      <a:pt x="142" y="173"/>
                    </a:lnTo>
                    <a:lnTo>
                      <a:pt x="121" y="164"/>
                    </a:lnTo>
                    <a:lnTo>
                      <a:pt x="103" y="151"/>
                    </a:lnTo>
                    <a:lnTo>
                      <a:pt x="89" y="132"/>
                    </a:lnTo>
                    <a:lnTo>
                      <a:pt x="81" y="112"/>
                    </a:lnTo>
                    <a:lnTo>
                      <a:pt x="77" y="88"/>
                    </a:lnTo>
                    <a:lnTo>
                      <a:pt x="81" y="64"/>
                    </a:lnTo>
                    <a:lnTo>
                      <a:pt x="89" y="44"/>
                    </a:lnTo>
                    <a:lnTo>
                      <a:pt x="103" y="25"/>
                    </a:lnTo>
                    <a:lnTo>
                      <a:pt x="121" y="12"/>
                    </a:lnTo>
                    <a:lnTo>
                      <a:pt x="142" y="3"/>
                    </a:lnTo>
                    <a:lnTo>
                      <a:pt x="1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6"/>
              <p:cNvSpPr>
                <a:spLocks noChangeAspect="1" noEditPoints="1"/>
              </p:cNvSpPr>
              <p:nvPr/>
            </p:nvSpPr>
            <p:spPr bwMode="auto">
              <a:xfrm>
                <a:off x="8153400" y="2228230"/>
                <a:ext cx="651309" cy="1371600"/>
              </a:xfrm>
              <a:custGeom>
                <a:avLst/>
                <a:gdLst>
                  <a:gd name="T0" fmla="*/ 298 w 321"/>
                  <a:gd name="T1" fmla="*/ 197 h 676"/>
                  <a:gd name="T2" fmla="*/ 318 w 321"/>
                  <a:gd name="T3" fmla="*/ 212 h 676"/>
                  <a:gd name="T4" fmla="*/ 321 w 321"/>
                  <a:gd name="T5" fmla="*/ 399 h 676"/>
                  <a:gd name="T6" fmla="*/ 314 w 321"/>
                  <a:gd name="T7" fmla="*/ 419 h 676"/>
                  <a:gd name="T8" fmla="*/ 297 w 321"/>
                  <a:gd name="T9" fmla="*/ 427 h 676"/>
                  <a:gd name="T10" fmla="*/ 278 w 321"/>
                  <a:gd name="T11" fmla="*/ 424 h 676"/>
                  <a:gd name="T12" fmla="*/ 258 w 321"/>
                  <a:gd name="T13" fmla="*/ 409 h 676"/>
                  <a:gd name="T14" fmla="*/ 255 w 321"/>
                  <a:gd name="T15" fmla="*/ 263 h 676"/>
                  <a:gd name="T16" fmla="*/ 239 w 321"/>
                  <a:gd name="T17" fmla="*/ 461 h 676"/>
                  <a:gd name="T18" fmla="*/ 239 w 321"/>
                  <a:gd name="T19" fmla="*/ 473 h 676"/>
                  <a:gd name="T20" fmla="*/ 237 w 321"/>
                  <a:gd name="T21" fmla="*/ 658 h 676"/>
                  <a:gd name="T22" fmla="*/ 226 w 321"/>
                  <a:gd name="T23" fmla="*/ 673 h 676"/>
                  <a:gd name="T24" fmla="*/ 209 w 321"/>
                  <a:gd name="T25" fmla="*/ 676 h 676"/>
                  <a:gd name="T26" fmla="*/ 186 w 321"/>
                  <a:gd name="T27" fmla="*/ 666 h 676"/>
                  <a:gd name="T28" fmla="*/ 175 w 321"/>
                  <a:gd name="T29" fmla="*/ 648 h 676"/>
                  <a:gd name="T30" fmla="*/ 145 w 321"/>
                  <a:gd name="T31" fmla="*/ 489 h 676"/>
                  <a:gd name="T32" fmla="*/ 143 w 321"/>
                  <a:gd name="T33" fmla="*/ 658 h 676"/>
                  <a:gd name="T34" fmla="*/ 131 w 321"/>
                  <a:gd name="T35" fmla="*/ 673 h 676"/>
                  <a:gd name="T36" fmla="*/ 114 w 321"/>
                  <a:gd name="T37" fmla="*/ 676 h 676"/>
                  <a:gd name="T38" fmla="*/ 94 w 321"/>
                  <a:gd name="T39" fmla="*/ 666 h 676"/>
                  <a:gd name="T40" fmla="*/ 86 w 321"/>
                  <a:gd name="T41" fmla="*/ 648 h 676"/>
                  <a:gd name="T42" fmla="*/ 86 w 321"/>
                  <a:gd name="T43" fmla="*/ 467 h 676"/>
                  <a:gd name="T44" fmla="*/ 86 w 321"/>
                  <a:gd name="T45" fmla="*/ 263 h 676"/>
                  <a:gd name="T46" fmla="*/ 65 w 321"/>
                  <a:gd name="T47" fmla="*/ 399 h 676"/>
                  <a:gd name="T48" fmla="*/ 58 w 321"/>
                  <a:gd name="T49" fmla="*/ 419 h 676"/>
                  <a:gd name="T50" fmla="*/ 41 w 321"/>
                  <a:gd name="T51" fmla="*/ 427 h 676"/>
                  <a:gd name="T52" fmla="*/ 22 w 321"/>
                  <a:gd name="T53" fmla="*/ 424 h 676"/>
                  <a:gd name="T54" fmla="*/ 4 w 321"/>
                  <a:gd name="T55" fmla="*/ 409 h 676"/>
                  <a:gd name="T56" fmla="*/ 0 w 321"/>
                  <a:gd name="T57" fmla="*/ 224 h 676"/>
                  <a:gd name="T58" fmla="*/ 12 w 321"/>
                  <a:gd name="T59" fmla="*/ 205 h 676"/>
                  <a:gd name="T60" fmla="*/ 34 w 321"/>
                  <a:gd name="T61" fmla="*/ 197 h 676"/>
                  <a:gd name="T62" fmla="*/ 189 w 321"/>
                  <a:gd name="T63" fmla="*/ 3 h 676"/>
                  <a:gd name="T64" fmla="*/ 227 w 321"/>
                  <a:gd name="T65" fmla="*/ 25 h 676"/>
                  <a:gd name="T66" fmla="*/ 250 w 321"/>
                  <a:gd name="T67" fmla="*/ 64 h 676"/>
                  <a:gd name="T68" fmla="*/ 250 w 321"/>
                  <a:gd name="T69" fmla="*/ 112 h 676"/>
                  <a:gd name="T70" fmla="*/ 227 w 321"/>
                  <a:gd name="T71" fmla="*/ 151 h 676"/>
                  <a:gd name="T72" fmla="*/ 189 w 321"/>
                  <a:gd name="T73" fmla="*/ 173 h 676"/>
                  <a:gd name="T74" fmla="*/ 142 w 321"/>
                  <a:gd name="T75" fmla="*/ 173 h 676"/>
                  <a:gd name="T76" fmla="*/ 103 w 321"/>
                  <a:gd name="T77" fmla="*/ 151 h 676"/>
                  <a:gd name="T78" fmla="*/ 81 w 321"/>
                  <a:gd name="T79" fmla="*/ 112 h 676"/>
                  <a:gd name="T80" fmla="*/ 81 w 321"/>
                  <a:gd name="T81" fmla="*/ 64 h 676"/>
                  <a:gd name="T82" fmla="*/ 103 w 321"/>
                  <a:gd name="T83" fmla="*/ 25 h 676"/>
                  <a:gd name="T84" fmla="*/ 142 w 321"/>
                  <a:gd name="T85" fmla="*/ 3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1" h="676">
                    <a:moveTo>
                      <a:pt x="34" y="197"/>
                    </a:moveTo>
                    <a:lnTo>
                      <a:pt x="298" y="197"/>
                    </a:lnTo>
                    <a:lnTo>
                      <a:pt x="309" y="201"/>
                    </a:lnTo>
                    <a:lnTo>
                      <a:pt x="318" y="212"/>
                    </a:lnTo>
                    <a:lnTo>
                      <a:pt x="321" y="224"/>
                    </a:lnTo>
                    <a:lnTo>
                      <a:pt x="321" y="399"/>
                    </a:lnTo>
                    <a:lnTo>
                      <a:pt x="319" y="409"/>
                    </a:lnTo>
                    <a:lnTo>
                      <a:pt x="314" y="419"/>
                    </a:lnTo>
                    <a:lnTo>
                      <a:pt x="306" y="424"/>
                    </a:lnTo>
                    <a:lnTo>
                      <a:pt x="297" y="427"/>
                    </a:lnTo>
                    <a:lnTo>
                      <a:pt x="289" y="427"/>
                    </a:lnTo>
                    <a:lnTo>
                      <a:pt x="278" y="424"/>
                    </a:lnTo>
                    <a:lnTo>
                      <a:pt x="266" y="419"/>
                    </a:lnTo>
                    <a:lnTo>
                      <a:pt x="258" y="409"/>
                    </a:lnTo>
                    <a:lnTo>
                      <a:pt x="255" y="399"/>
                    </a:lnTo>
                    <a:lnTo>
                      <a:pt x="255" y="263"/>
                    </a:lnTo>
                    <a:lnTo>
                      <a:pt x="239" y="263"/>
                    </a:lnTo>
                    <a:lnTo>
                      <a:pt x="239" y="461"/>
                    </a:lnTo>
                    <a:lnTo>
                      <a:pt x="238" y="467"/>
                    </a:lnTo>
                    <a:lnTo>
                      <a:pt x="239" y="473"/>
                    </a:lnTo>
                    <a:lnTo>
                      <a:pt x="239" y="648"/>
                    </a:lnTo>
                    <a:lnTo>
                      <a:pt x="237" y="658"/>
                    </a:lnTo>
                    <a:lnTo>
                      <a:pt x="233" y="666"/>
                    </a:lnTo>
                    <a:lnTo>
                      <a:pt x="226" y="673"/>
                    </a:lnTo>
                    <a:lnTo>
                      <a:pt x="215" y="676"/>
                    </a:lnTo>
                    <a:lnTo>
                      <a:pt x="209" y="676"/>
                    </a:lnTo>
                    <a:lnTo>
                      <a:pt x="197" y="673"/>
                    </a:lnTo>
                    <a:lnTo>
                      <a:pt x="186" y="666"/>
                    </a:lnTo>
                    <a:lnTo>
                      <a:pt x="178" y="658"/>
                    </a:lnTo>
                    <a:lnTo>
                      <a:pt x="175" y="648"/>
                    </a:lnTo>
                    <a:lnTo>
                      <a:pt x="175" y="489"/>
                    </a:lnTo>
                    <a:lnTo>
                      <a:pt x="145" y="489"/>
                    </a:lnTo>
                    <a:lnTo>
                      <a:pt x="145" y="648"/>
                    </a:lnTo>
                    <a:lnTo>
                      <a:pt x="143" y="658"/>
                    </a:lnTo>
                    <a:lnTo>
                      <a:pt x="139" y="666"/>
                    </a:lnTo>
                    <a:lnTo>
                      <a:pt x="131" y="673"/>
                    </a:lnTo>
                    <a:lnTo>
                      <a:pt x="121" y="676"/>
                    </a:lnTo>
                    <a:lnTo>
                      <a:pt x="114" y="676"/>
                    </a:lnTo>
                    <a:lnTo>
                      <a:pt x="103" y="673"/>
                    </a:lnTo>
                    <a:lnTo>
                      <a:pt x="94" y="666"/>
                    </a:lnTo>
                    <a:lnTo>
                      <a:pt x="87" y="658"/>
                    </a:lnTo>
                    <a:lnTo>
                      <a:pt x="86" y="648"/>
                    </a:lnTo>
                    <a:lnTo>
                      <a:pt x="86" y="473"/>
                    </a:lnTo>
                    <a:lnTo>
                      <a:pt x="86" y="467"/>
                    </a:lnTo>
                    <a:lnTo>
                      <a:pt x="86" y="461"/>
                    </a:lnTo>
                    <a:lnTo>
                      <a:pt x="86" y="263"/>
                    </a:lnTo>
                    <a:lnTo>
                      <a:pt x="65" y="263"/>
                    </a:lnTo>
                    <a:lnTo>
                      <a:pt x="65" y="399"/>
                    </a:lnTo>
                    <a:lnTo>
                      <a:pt x="63" y="409"/>
                    </a:lnTo>
                    <a:lnTo>
                      <a:pt x="58" y="419"/>
                    </a:lnTo>
                    <a:lnTo>
                      <a:pt x="51" y="424"/>
                    </a:lnTo>
                    <a:lnTo>
                      <a:pt x="41" y="427"/>
                    </a:lnTo>
                    <a:lnTo>
                      <a:pt x="34" y="427"/>
                    </a:lnTo>
                    <a:lnTo>
                      <a:pt x="22" y="424"/>
                    </a:lnTo>
                    <a:lnTo>
                      <a:pt x="12" y="419"/>
                    </a:lnTo>
                    <a:lnTo>
                      <a:pt x="4" y="409"/>
                    </a:lnTo>
                    <a:lnTo>
                      <a:pt x="0" y="399"/>
                    </a:lnTo>
                    <a:lnTo>
                      <a:pt x="0" y="224"/>
                    </a:lnTo>
                    <a:lnTo>
                      <a:pt x="4" y="213"/>
                    </a:lnTo>
                    <a:lnTo>
                      <a:pt x="12" y="205"/>
                    </a:lnTo>
                    <a:lnTo>
                      <a:pt x="22" y="199"/>
                    </a:lnTo>
                    <a:lnTo>
                      <a:pt x="34" y="197"/>
                    </a:lnTo>
                    <a:close/>
                    <a:moveTo>
                      <a:pt x="165" y="0"/>
                    </a:moveTo>
                    <a:lnTo>
                      <a:pt x="189" y="3"/>
                    </a:lnTo>
                    <a:lnTo>
                      <a:pt x="210" y="12"/>
                    </a:lnTo>
                    <a:lnTo>
                      <a:pt x="227" y="25"/>
                    </a:lnTo>
                    <a:lnTo>
                      <a:pt x="241" y="44"/>
                    </a:lnTo>
                    <a:lnTo>
                      <a:pt x="250" y="64"/>
                    </a:lnTo>
                    <a:lnTo>
                      <a:pt x="253" y="88"/>
                    </a:lnTo>
                    <a:lnTo>
                      <a:pt x="250" y="112"/>
                    </a:lnTo>
                    <a:lnTo>
                      <a:pt x="241" y="132"/>
                    </a:lnTo>
                    <a:lnTo>
                      <a:pt x="227" y="151"/>
                    </a:lnTo>
                    <a:lnTo>
                      <a:pt x="210" y="164"/>
                    </a:lnTo>
                    <a:lnTo>
                      <a:pt x="189" y="173"/>
                    </a:lnTo>
                    <a:lnTo>
                      <a:pt x="165" y="176"/>
                    </a:lnTo>
                    <a:lnTo>
                      <a:pt x="142" y="173"/>
                    </a:lnTo>
                    <a:lnTo>
                      <a:pt x="121" y="164"/>
                    </a:lnTo>
                    <a:lnTo>
                      <a:pt x="103" y="151"/>
                    </a:lnTo>
                    <a:lnTo>
                      <a:pt x="89" y="132"/>
                    </a:lnTo>
                    <a:lnTo>
                      <a:pt x="81" y="112"/>
                    </a:lnTo>
                    <a:lnTo>
                      <a:pt x="77" y="88"/>
                    </a:lnTo>
                    <a:lnTo>
                      <a:pt x="81" y="64"/>
                    </a:lnTo>
                    <a:lnTo>
                      <a:pt x="89" y="44"/>
                    </a:lnTo>
                    <a:lnTo>
                      <a:pt x="103" y="25"/>
                    </a:lnTo>
                    <a:lnTo>
                      <a:pt x="121" y="12"/>
                    </a:lnTo>
                    <a:lnTo>
                      <a:pt x="142" y="3"/>
                    </a:lnTo>
                    <a:lnTo>
                      <a:pt x="1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6"/>
              <p:cNvSpPr>
                <a:spLocks noChangeAspect="1" noEditPoints="1"/>
              </p:cNvSpPr>
              <p:nvPr/>
            </p:nvSpPr>
            <p:spPr bwMode="auto">
              <a:xfrm>
                <a:off x="8839200" y="2228230"/>
                <a:ext cx="651309" cy="1371600"/>
              </a:xfrm>
              <a:custGeom>
                <a:avLst/>
                <a:gdLst>
                  <a:gd name="T0" fmla="*/ 298 w 321"/>
                  <a:gd name="T1" fmla="*/ 197 h 676"/>
                  <a:gd name="T2" fmla="*/ 318 w 321"/>
                  <a:gd name="T3" fmla="*/ 212 h 676"/>
                  <a:gd name="T4" fmla="*/ 321 w 321"/>
                  <a:gd name="T5" fmla="*/ 399 h 676"/>
                  <a:gd name="T6" fmla="*/ 314 w 321"/>
                  <a:gd name="T7" fmla="*/ 419 h 676"/>
                  <a:gd name="T8" fmla="*/ 297 w 321"/>
                  <a:gd name="T9" fmla="*/ 427 h 676"/>
                  <a:gd name="T10" fmla="*/ 278 w 321"/>
                  <a:gd name="T11" fmla="*/ 424 h 676"/>
                  <a:gd name="T12" fmla="*/ 258 w 321"/>
                  <a:gd name="T13" fmla="*/ 409 h 676"/>
                  <a:gd name="T14" fmla="*/ 255 w 321"/>
                  <a:gd name="T15" fmla="*/ 263 h 676"/>
                  <a:gd name="T16" fmla="*/ 239 w 321"/>
                  <a:gd name="T17" fmla="*/ 461 h 676"/>
                  <a:gd name="T18" fmla="*/ 239 w 321"/>
                  <a:gd name="T19" fmla="*/ 473 h 676"/>
                  <a:gd name="T20" fmla="*/ 237 w 321"/>
                  <a:gd name="T21" fmla="*/ 658 h 676"/>
                  <a:gd name="T22" fmla="*/ 226 w 321"/>
                  <a:gd name="T23" fmla="*/ 673 h 676"/>
                  <a:gd name="T24" fmla="*/ 209 w 321"/>
                  <a:gd name="T25" fmla="*/ 676 h 676"/>
                  <a:gd name="T26" fmla="*/ 186 w 321"/>
                  <a:gd name="T27" fmla="*/ 666 h 676"/>
                  <a:gd name="T28" fmla="*/ 175 w 321"/>
                  <a:gd name="T29" fmla="*/ 648 h 676"/>
                  <a:gd name="T30" fmla="*/ 145 w 321"/>
                  <a:gd name="T31" fmla="*/ 489 h 676"/>
                  <a:gd name="T32" fmla="*/ 143 w 321"/>
                  <a:gd name="T33" fmla="*/ 658 h 676"/>
                  <a:gd name="T34" fmla="*/ 131 w 321"/>
                  <a:gd name="T35" fmla="*/ 673 h 676"/>
                  <a:gd name="T36" fmla="*/ 114 w 321"/>
                  <a:gd name="T37" fmla="*/ 676 h 676"/>
                  <a:gd name="T38" fmla="*/ 94 w 321"/>
                  <a:gd name="T39" fmla="*/ 666 h 676"/>
                  <a:gd name="T40" fmla="*/ 86 w 321"/>
                  <a:gd name="T41" fmla="*/ 648 h 676"/>
                  <a:gd name="T42" fmla="*/ 86 w 321"/>
                  <a:gd name="T43" fmla="*/ 467 h 676"/>
                  <a:gd name="T44" fmla="*/ 86 w 321"/>
                  <a:gd name="T45" fmla="*/ 263 h 676"/>
                  <a:gd name="T46" fmla="*/ 65 w 321"/>
                  <a:gd name="T47" fmla="*/ 399 h 676"/>
                  <a:gd name="T48" fmla="*/ 58 w 321"/>
                  <a:gd name="T49" fmla="*/ 419 h 676"/>
                  <a:gd name="T50" fmla="*/ 41 w 321"/>
                  <a:gd name="T51" fmla="*/ 427 h 676"/>
                  <a:gd name="T52" fmla="*/ 22 w 321"/>
                  <a:gd name="T53" fmla="*/ 424 h 676"/>
                  <a:gd name="T54" fmla="*/ 4 w 321"/>
                  <a:gd name="T55" fmla="*/ 409 h 676"/>
                  <a:gd name="T56" fmla="*/ 0 w 321"/>
                  <a:gd name="T57" fmla="*/ 224 h 676"/>
                  <a:gd name="T58" fmla="*/ 12 w 321"/>
                  <a:gd name="T59" fmla="*/ 205 h 676"/>
                  <a:gd name="T60" fmla="*/ 34 w 321"/>
                  <a:gd name="T61" fmla="*/ 197 h 676"/>
                  <a:gd name="T62" fmla="*/ 189 w 321"/>
                  <a:gd name="T63" fmla="*/ 3 h 676"/>
                  <a:gd name="T64" fmla="*/ 227 w 321"/>
                  <a:gd name="T65" fmla="*/ 25 h 676"/>
                  <a:gd name="T66" fmla="*/ 250 w 321"/>
                  <a:gd name="T67" fmla="*/ 64 h 676"/>
                  <a:gd name="T68" fmla="*/ 250 w 321"/>
                  <a:gd name="T69" fmla="*/ 112 h 676"/>
                  <a:gd name="T70" fmla="*/ 227 w 321"/>
                  <a:gd name="T71" fmla="*/ 151 h 676"/>
                  <a:gd name="T72" fmla="*/ 189 w 321"/>
                  <a:gd name="T73" fmla="*/ 173 h 676"/>
                  <a:gd name="T74" fmla="*/ 142 w 321"/>
                  <a:gd name="T75" fmla="*/ 173 h 676"/>
                  <a:gd name="T76" fmla="*/ 103 w 321"/>
                  <a:gd name="T77" fmla="*/ 151 h 676"/>
                  <a:gd name="T78" fmla="*/ 81 w 321"/>
                  <a:gd name="T79" fmla="*/ 112 h 676"/>
                  <a:gd name="T80" fmla="*/ 81 w 321"/>
                  <a:gd name="T81" fmla="*/ 64 h 676"/>
                  <a:gd name="T82" fmla="*/ 103 w 321"/>
                  <a:gd name="T83" fmla="*/ 25 h 676"/>
                  <a:gd name="T84" fmla="*/ 142 w 321"/>
                  <a:gd name="T85" fmla="*/ 3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1" h="676">
                    <a:moveTo>
                      <a:pt x="34" y="197"/>
                    </a:moveTo>
                    <a:lnTo>
                      <a:pt x="298" y="197"/>
                    </a:lnTo>
                    <a:lnTo>
                      <a:pt x="309" y="201"/>
                    </a:lnTo>
                    <a:lnTo>
                      <a:pt x="318" y="212"/>
                    </a:lnTo>
                    <a:lnTo>
                      <a:pt x="321" y="224"/>
                    </a:lnTo>
                    <a:lnTo>
                      <a:pt x="321" y="399"/>
                    </a:lnTo>
                    <a:lnTo>
                      <a:pt x="319" y="409"/>
                    </a:lnTo>
                    <a:lnTo>
                      <a:pt x="314" y="419"/>
                    </a:lnTo>
                    <a:lnTo>
                      <a:pt x="306" y="424"/>
                    </a:lnTo>
                    <a:lnTo>
                      <a:pt x="297" y="427"/>
                    </a:lnTo>
                    <a:lnTo>
                      <a:pt x="289" y="427"/>
                    </a:lnTo>
                    <a:lnTo>
                      <a:pt x="278" y="424"/>
                    </a:lnTo>
                    <a:lnTo>
                      <a:pt x="266" y="419"/>
                    </a:lnTo>
                    <a:lnTo>
                      <a:pt x="258" y="409"/>
                    </a:lnTo>
                    <a:lnTo>
                      <a:pt x="255" y="399"/>
                    </a:lnTo>
                    <a:lnTo>
                      <a:pt x="255" y="263"/>
                    </a:lnTo>
                    <a:lnTo>
                      <a:pt x="239" y="263"/>
                    </a:lnTo>
                    <a:lnTo>
                      <a:pt x="239" y="461"/>
                    </a:lnTo>
                    <a:lnTo>
                      <a:pt x="238" y="467"/>
                    </a:lnTo>
                    <a:lnTo>
                      <a:pt x="239" y="473"/>
                    </a:lnTo>
                    <a:lnTo>
                      <a:pt x="239" y="648"/>
                    </a:lnTo>
                    <a:lnTo>
                      <a:pt x="237" y="658"/>
                    </a:lnTo>
                    <a:lnTo>
                      <a:pt x="233" y="666"/>
                    </a:lnTo>
                    <a:lnTo>
                      <a:pt x="226" y="673"/>
                    </a:lnTo>
                    <a:lnTo>
                      <a:pt x="215" y="676"/>
                    </a:lnTo>
                    <a:lnTo>
                      <a:pt x="209" y="676"/>
                    </a:lnTo>
                    <a:lnTo>
                      <a:pt x="197" y="673"/>
                    </a:lnTo>
                    <a:lnTo>
                      <a:pt x="186" y="666"/>
                    </a:lnTo>
                    <a:lnTo>
                      <a:pt x="178" y="658"/>
                    </a:lnTo>
                    <a:lnTo>
                      <a:pt x="175" y="648"/>
                    </a:lnTo>
                    <a:lnTo>
                      <a:pt x="175" y="489"/>
                    </a:lnTo>
                    <a:lnTo>
                      <a:pt x="145" y="489"/>
                    </a:lnTo>
                    <a:lnTo>
                      <a:pt x="145" y="648"/>
                    </a:lnTo>
                    <a:lnTo>
                      <a:pt x="143" y="658"/>
                    </a:lnTo>
                    <a:lnTo>
                      <a:pt x="139" y="666"/>
                    </a:lnTo>
                    <a:lnTo>
                      <a:pt x="131" y="673"/>
                    </a:lnTo>
                    <a:lnTo>
                      <a:pt x="121" y="676"/>
                    </a:lnTo>
                    <a:lnTo>
                      <a:pt x="114" y="676"/>
                    </a:lnTo>
                    <a:lnTo>
                      <a:pt x="103" y="673"/>
                    </a:lnTo>
                    <a:lnTo>
                      <a:pt x="94" y="666"/>
                    </a:lnTo>
                    <a:lnTo>
                      <a:pt x="87" y="658"/>
                    </a:lnTo>
                    <a:lnTo>
                      <a:pt x="86" y="648"/>
                    </a:lnTo>
                    <a:lnTo>
                      <a:pt x="86" y="473"/>
                    </a:lnTo>
                    <a:lnTo>
                      <a:pt x="86" y="467"/>
                    </a:lnTo>
                    <a:lnTo>
                      <a:pt x="86" y="461"/>
                    </a:lnTo>
                    <a:lnTo>
                      <a:pt x="86" y="263"/>
                    </a:lnTo>
                    <a:lnTo>
                      <a:pt x="65" y="263"/>
                    </a:lnTo>
                    <a:lnTo>
                      <a:pt x="65" y="399"/>
                    </a:lnTo>
                    <a:lnTo>
                      <a:pt x="63" y="409"/>
                    </a:lnTo>
                    <a:lnTo>
                      <a:pt x="58" y="419"/>
                    </a:lnTo>
                    <a:lnTo>
                      <a:pt x="51" y="424"/>
                    </a:lnTo>
                    <a:lnTo>
                      <a:pt x="41" y="427"/>
                    </a:lnTo>
                    <a:lnTo>
                      <a:pt x="34" y="427"/>
                    </a:lnTo>
                    <a:lnTo>
                      <a:pt x="22" y="424"/>
                    </a:lnTo>
                    <a:lnTo>
                      <a:pt x="12" y="419"/>
                    </a:lnTo>
                    <a:lnTo>
                      <a:pt x="4" y="409"/>
                    </a:lnTo>
                    <a:lnTo>
                      <a:pt x="0" y="399"/>
                    </a:lnTo>
                    <a:lnTo>
                      <a:pt x="0" y="224"/>
                    </a:lnTo>
                    <a:lnTo>
                      <a:pt x="4" y="213"/>
                    </a:lnTo>
                    <a:lnTo>
                      <a:pt x="12" y="205"/>
                    </a:lnTo>
                    <a:lnTo>
                      <a:pt x="22" y="199"/>
                    </a:lnTo>
                    <a:lnTo>
                      <a:pt x="34" y="197"/>
                    </a:lnTo>
                    <a:close/>
                    <a:moveTo>
                      <a:pt x="165" y="0"/>
                    </a:moveTo>
                    <a:lnTo>
                      <a:pt x="189" y="3"/>
                    </a:lnTo>
                    <a:lnTo>
                      <a:pt x="210" y="12"/>
                    </a:lnTo>
                    <a:lnTo>
                      <a:pt x="227" y="25"/>
                    </a:lnTo>
                    <a:lnTo>
                      <a:pt x="241" y="44"/>
                    </a:lnTo>
                    <a:lnTo>
                      <a:pt x="250" y="64"/>
                    </a:lnTo>
                    <a:lnTo>
                      <a:pt x="253" y="88"/>
                    </a:lnTo>
                    <a:lnTo>
                      <a:pt x="250" y="112"/>
                    </a:lnTo>
                    <a:lnTo>
                      <a:pt x="241" y="132"/>
                    </a:lnTo>
                    <a:lnTo>
                      <a:pt x="227" y="151"/>
                    </a:lnTo>
                    <a:lnTo>
                      <a:pt x="210" y="164"/>
                    </a:lnTo>
                    <a:lnTo>
                      <a:pt x="189" y="173"/>
                    </a:lnTo>
                    <a:lnTo>
                      <a:pt x="165" y="176"/>
                    </a:lnTo>
                    <a:lnTo>
                      <a:pt x="142" y="173"/>
                    </a:lnTo>
                    <a:lnTo>
                      <a:pt x="121" y="164"/>
                    </a:lnTo>
                    <a:lnTo>
                      <a:pt x="103" y="151"/>
                    </a:lnTo>
                    <a:lnTo>
                      <a:pt x="89" y="132"/>
                    </a:lnTo>
                    <a:lnTo>
                      <a:pt x="81" y="112"/>
                    </a:lnTo>
                    <a:lnTo>
                      <a:pt x="77" y="88"/>
                    </a:lnTo>
                    <a:lnTo>
                      <a:pt x="81" y="64"/>
                    </a:lnTo>
                    <a:lnTo>
                      <a:pt x="89" y="44"/>
                    </a:lnTo>
                    <a:lnTo>
                      <a:pt x="103" y="25"/>
                    </a:lnTo>
                    <a:lnTo>
                      <a:pt x="121" y="12"/>
                    </a:lnTo>
                    <a:lnTo>
                      <a:pt x="142" y="3"/>
                    </a:lnTo>
                    <a:lnTo>
                      <a:pt x="1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6"/>
              <p:cNvSpPr>
                <a:spLocks noChangeAspect="1" noEditPoints="1"/>
              </p:cNvSpPr>
              <p:nvPr/>
            </p:nvSpPr>
            <p:spPr bwMode="auto">
              <a:xfrm>
                <a:off x="9525000" y="2228230"/>
                <a:ext cx="651309" cy="1371600"/>
              </a:xfrm>
              <a:custGeom>
                <a:avLst/>
                <a:gdLst>
                  <a:gd name="T0" fmla="*/ 298 w 321"/>
                  <a:gd name="T1" fmla="*/ 197 h 676"/>
                  <a:gd name="T2" fmla="*/ 318 w 321"/>
                  <a:gd name="T3" fmla="*/ 212 h 676"/>
                  <a:gd name="T4" fmla="*/ 321 w 321"/>
                  <a:gd name="T5" fmla="*/ 399 h 676"/>
                  <a:gd name="T6" fmla="*/ 314 w 321"/>
                  <a:gd name="T7" fmla="*/ 419 h 676"/>
                  <a:gd name="T8" fmla="*/ 297 w 321"/>
                  <a:gd name="T9" fmla="*/ 427 h 676"/>
                  <a:gd name="T10" fmla="*/ 278 w 321"/>
                  <a:gd name="T11" fmla="*/ 424 h 676"/>
                  <a:gd name="T12" fmla="*/ 258 w 321"/>
                  <a:gd name="T13" fmla="*/ 409 h 676"/>
                  <a:gd name="T14" fmla="*/ 255 w 321"/>
                  <a:gd name="T15" fmla="*/ 263 h 676"/>
                  <a:gd name="T16" fmla="*/ 239 w 321"/>
                  <a:gd name="T17" fmla="*/ 461 h 676"/>
                  <a:gd name="T18" fmla="*/ 239 w 321"/>
                  <a:gd name="T19" fmla="*/ 473 h 676"/>
                  <a:gd name="T20" fmla="*/ 237 w 321"/>
                  <a:gd name="T21" fmla="*/ 658 h 676"/>
                  <a:gd name="T22" fmla="*/ 226 w 321"/>
                  <a:gd name="T23" fmla="*/ 673 h 676"/>
                  <a:gd name="T24" fmla="*/ 209 w 321"/>
                  <a:gd name="T25" fmla="*/ 676 h 676"/>
                  <a:gd name="T26" fmla="*/ 186 w 321"/>
                  <a:gd name="T27" fmla="*/ 666 h 676"/>
                  <a:gd name="T28" fmla="*/ 175 w 321"/>
                  <a:gd name="T29" fmla="*/ 648 h 676"/>
                  <a:gd name="T30" fmla="*/ 145 w 321"/>
                  <a:gd name="T31" fmla="*/ 489 h 676"/>
                  <a:gd name="T32" fmla="*/ 143 w 321"/>
                  <a:gd name="T33" fmla="*/ 658 h 676"/>
                  <a:gd name="T34" fmla="*/ 131 w 321"/>
                  <a:gd name="T35" fmla="*/ 673 h 676"/>
                  <a:gd name="T36" fmla="*/ 114 w 321"/>
                  <a:gd name="T37" fmla="*/ 676 h 676"/>
                  <a:gd name="T38" fmla="*/ 94 w 321"/>
                  <a:gd name="T39" fmla="*/ 666 h 676"/>
                  <a:gd name="T40" fmla="*/ 86 w 321"/>
                  <a:gd name="T41" fmla="*/ 648 h 676"/>
                  <a:gd name="T42" fmla="*/ 86 w 321"/>
                  <a:gd name="T43" fmla="*/ 467 h 676"/>
                  <a:gd name="T44" fmla="*/ 86 w 321"/>
                  <a:gd name="T45" fmla="*/ 263 h 676"/>
                  <a:gd name="T46" fmla="*/ 65 w 321"/>
                  <a:gd name="T47" fmla="*/ 399 h 676"/>
                  <a:gd name="T48" fmla="*/ 58 w 321"/>
                  <a:gd name="T49" fmla="*/ 419 h 676"/>
                  <a:gd name="T50" fmla="*/ 41 w 321"/>
                  <a:gd name="T51" fmla="*/ 427 h 676"/>
                  <a:gd name="T52" fmla="*/ 22 w 321"/>
                  <a:gd name="T53" fmla="*/ 424 h 676"/>
                  <a:gd name="T54" fmla="*/ 4 w 321"/>
                  <a:gd name="T55" fmla="*/ 409 h 676"/>
                  <a:gd name="T56" fmla="*/ 0 w 321"/>
                  <a:gd name="T57" fmla="*/ 224 h 676"/>
                  <a:gd name="T58" fmla="*/ 12 w 321"/>
                  <a:gd name="T59" fmla="*/ 205 h 676"/>
                  <a:gd name="T60" fmla="*/ 34 w 321"/>
                  <a:gd name="T61" fmla="*/ 197 h 676"/>
                  <a:gd name="T62" fmla="*/ 189 w 321"/>
                  <a:gd name="T63" fmla="*/ 3 h 676"/>
                  <a:gd name="T64" fmla="*/ 227 w 321"/>
                  <a:gd name="T65" fmla="*/ 25 h 676"/>
                  <a:gd name="T66" fmla="*/ 250 w 321"/>
                  <a:gd name="T67" fmla="*/ 64 h 676"/>
                  <a:gd name="T68" fmla="*/ 250 w 321"/>
                  <a:gd name="T69" fmla="*/ 112 h 676"/>
                  <a:gd name="T70" fmla="*/ 227 w 321"/>
                  <a:gd name="T71" fmla="*/ 151 h 676"/>
                  <a:gd name="T72" fmla="*/ 189 w 321"/>
                  <a:gd name="T73" fmla="*/ 173 h 676"/>
                  <a:gd name="T74" fmla="*/ 142 w 321"/>
                  <a:gd name="T75" fmla="*/ 173 h 676"/>
                  <a:gd name="T76" fmla="*/ 103 w 321"/>
                  <a:gd name="T77" fmla="*/ 151 h 676"/>
                  <a:gd name="T78" fmla="*/ 81 w 321"/>
                  <a:gd name="T79" fmla="*/ 112 h 676"/>
                  <a:gd name="T80" fmla="*/ 81 w 321"/>
                  <a:gd name="T81" fmla="*/ 64 h 676"/>
                  <a:gd name="T82" fmla="*/ 103 w 321"/>
                  <a:gd name="T83" fmla="*/ 25 h 676"/>
                  <a:gd name="T84" fmla="*/ 142 w 321"/>
                  <a:gd name="T85" fmla="*/ 3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1" h="676">
                    <a:moveTo>
                      <a:pt x="34" y="197"/>
                    </a:moveTo>
                    <a:lnTo>
                      <a:pt x="298" y="197"/>
                    </a:lnTo>
                    <a:lnTo>
                      <a:pt x="309" y="201"/>
                    </a:lnTo>
                    <a:lnTo>
                      <a:pt x="318" y="212"/>
                    </a:lnTo>
                    <a:lnTo>
                      <a:pt x="321" y="224"/>
                    </a:lnTo>
                    <a:lnTo>
                      <a:pt x="321" y="399"/>
                    </a:lnTo>
                    <a:lnTo>
                      <a:pt x="319" y="409"/>
                    </a:lnTo>
                    <a:lnTo>
                      <a:pt x="314" y="419"/>
                    </a:lnTo>
                    <a:lnTo>
                      <a:pt x="306" y="424"/>
                    </a:lnTo>
                    <a:lnTo>
                      <a:pt x="297" y="427"/>
                    </a:lnTo>
                    <a:lnTo>
                      <a:pt x="289" y="427"/>
                    </a:lnTo>
                    <a:lnTo>
                      <a:pt x="278" y="424"/>
                    </a:lnTo>
                    <a:lnTo>
                      <a:pt x="266" y="419"/>
                    </a:lnTo>
                    <a:lnTo>
                      <a:pt x="258" y="409"/>
                    </a:lnTo>
                    <a:lnTo>
                      <a:pt x="255" y="399"/>
                    </a:lnTo>
                    <a:lnTo>
                      <a:pt x="255" y="263"/>
                    </a:lnTo>
                    <a:lnTo>
                      <a:pt x="239" y="263"/>
                    </a:lnTo>
                    <a:lnTo>
                      <a:pt x="239" y="461"/>
                    </a:lnTo>
                    <a:lnTo>
                      <a:pt x="238" y="467"/>
                    </a:lnTo>
                    <a:lnTo>
                      <a:pt x="239" y="473"/>
                    </a:lnTo>
                    <a:lnTo>
                      <a:pt x="239" y="648"/>
                    </a:lnTo>
                    <a:lnTo>
                      <a:pt x="237" y="658"/>
                    </a:lnTo>
                    <a:lnTo>
                      <a:pt x="233" y="666"/>
                    </a:lnTo>
                    <a:lnTo>
                      <a:pt x="226" y="673"/>
                    </a:lnTo>
                    <a:lnTo>
                      <a:pt x="215" y="676"/>
                    </a:lnTo>
                    <a:lnTo>
                      <a:pt x="209" y="676"/>
                    </a:lnTo>
                    <a:lnTo>
                      <a:pt x="197" y="673"/>
                    </a:lnTo>
                    <a:lnTo>
                      <a:pt x="186" y="666"/>
                    </a:lnTo>
                    <a:lnTo>
                      <a:pt x="178" y="658"/>
                    </a:lnTo>
                    <a:lnTo>
                      <a:pt x="175" y="648"/>
                    </a:lnTo>
                    <a:lnTo>
                      <a:pt x="175" y="489"/>
                    </a:lnTo>
                    <a:lnTo>
                      <a:pt x="145" y="489"/>
                    </a:lnTo>
                    <a:lnTo>
                      <a:pt x="145" y="648"/>
                    </a:lnTo>
                    <a:lnTo>
                      <a:pt x="143" y="658"/>
                    </a:lnTo>
                    <a:lnTo>
                      <a:pt x="139" y="666"/>
                    </a:lnTo>
                    <a:lnTo>
                      <a:pt x="131" y="673"/>
                    </a:lnTo>
                    <a:lnTo>
                      <a:pt x="121" y="676"/>
                    </a:lnTo>
                    <a:lnTo>
                      <a:pt x="114" y="676"/>
                    </a:lnTo>
                    <a:lnTo>
                      <a:pt x="103" y="673"/>
                    </a:lnTo>
                    <a:lnTo>
                      <a:pt x="94" y="666"/>
                    </a:lnTo>
                    <a:lnTo>
                      <a:pt x="87" y="658"/>
                    </a:lnTo>
                    <a:lnTo>
                      <a:pt x="86" y="648"/>
                    </a:lnTo>
                    <a:lnTo>
                      <a:pt x="86" y="473"/>
                    </a:lnTo>
                    <a:lnTo>
                      <a:pt x="86" y="467"/>
                    </a:lnTo>
                    <a:lnTo>
                      <a:pt x="86" y="461"/>
                    </a:lnTo>
                    <a:lnTo>
                      <a:pt x="86" y="263"/>
                    </a:lnTo>
                    <a:lnTo>
                      <a:pt x="65" y="263"/>
                    </a:lnTo>
                    <a:lnTo>
                      <a:pt x="65" y="399"/>
                    </a:lnTo>
                    <a:lnTo>
                      <a:pt x="63" y="409"/>
                    </a:lnTo>
                    <a:lnTo>
                      <a:pt x="58" y="419"/>
                    </a:lnTo>
                    <a:lnTo>
                      <a:pt x="51" y="424"/>
                    </a:lnTo>
                    <a:lnTo>
                      <a:pt x="41" y="427"/>
                    </a:lnTo>
                    <a:lnTo>
                      <a:pt x="34" y="427"/>
                    </a:lnTo>
                    <a:lnTo>
                      <a:pt x="22" y="424"/>
                    </a:lnTo>
                    <a:lnTo>
                      <a:pt x="12" y="419"/>
                    </a:lnTo>
                    <a:lnTo>
                      <a:pt x="4" y="409"/>
                    </a:lnTo>
                    <a:lnTo>
                      <a:pt x="0" y="399"/>
                    </a:lnTo>
                    <a:lnTo>
                      <a:pt x="0" y="224"/>
                    </a:lnTo>
                    <a:lnTo>
                      <a:pt x="4" y="213"/>
                    </a:lnTo>
                    <a:lnTo>
                      <a:pt x="12" y="205"/>
                    </a:lnTo>
                    <a:lnTo>
                      <a:pt x="22" y="199"/>
                    </a:lnTo>
                    <a:lnTo>
                      <a:pt x="34" y="197"/>
                    </a:lnTo>
                    <a:close/>
                    <a:moveTo>
                      <a:pt x="165" y="0"/>
                    </a:moveTo>
                    <a:lnTo>
                      <a:pt x="189" y="3"/>
                    </a:lnTo>
                    <a:lnTo>
                      <a:pt x="210" y="12"/>
                    </a:lnTo>
                    <a:lnTo>
                      <a:pt x="227" y="25"/>
                    </a:lnTo>
                    <a:lnTo>
                      <a:pt x="241" y="44"/>
                    </a:lnTo>
                    <a:lnTo>
                      <a:pt x="250" y="64"/>
                    </a:lnTo>
                    <a:lnTo>
                      <a:pt x="253" y="88"/>
                    </a:lnTo>
                    <a:lnTo>
                      <a:pt x="250" y="112"/>
                    </a:lnTo>
                    <a:lnTo>
                      <a:pt x="241" y="132"/>
                    </a:lnTo>
                    <a:lnTo>
                      <a:pt x="227" y="151"/>
                    </a:lnTo>
                    <a:lnTo>
                      <a:pt x="210" y="164"/>
                    </a:lnTo>
                    <a:lnTo>
                      <a:pt x="189" y="173"/>
                    </a:lnTo>
                    <a:lnTo>
                      <a:pt x="165" y="176"/>
                    </a:lnTo>
                    <a:lnTo>
                      <a:pt x="142" y="173"/>
                    </a:lnTo>
                    <a:lnTo>
                      <a:pt x="121" y="164"/>
                    </a:lnTo>
                    <a:lnTo>
                      <a:pt x="103" y="151"/>
                    </a:lnTo>
                    <a:lnTo>
                      <a:pt x="89" y="132"/>
                    </a:lnTo>
                    <a:lnTo>
                      <a:pt x="81" y="112"/>
                    </a:lnTo>
                    <a:lnTo>
                      <a:pt x="77" y="88"/>
                    </a:lnTo>
                    <a:lnTo>
                      <a:pt x="81" y="64"/>
                    </a:lnTo>
                    <a:lnTo>
                      <a:pt x="89" y="44"/>
                    </a:lnTo>
                    <a:lnTo>
                      <a:pt x="103" y="25"/>
                    </a:lnTo>
                    <a:lnTo>
                      <a:pt x="121" y="12"/>
                    </a:lnTo>
                    <a:lnTo>
                      <a:pt x="142" y="3"/>
                    </a:lnTo>
                    <a:lnTo>
                      <a:pt x="1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842763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up)">
                                      <p:cBhvr>
                                        <p:cTn id="22" dur="500"/>
                                        <p:tgtEl>
                                          <p:spTgt spid="7">
                                            <p:txEl>
                                              <p:pRg st="0" end="0"/>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up)">
                                      <p:cBhvr>
                                        <p:cTn id="2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57200" y="143094"/>
            <a:ext cx="8675687" cy="608012"/>
          </a:xfrm>
          <a:prstGeom prst="rect">
            <a:avLst/>
          </a:prstGeom>
        </p:spPr>
        <p:txBody>
          <a:bodyPr>
            <a:normAutofit/>
          </a:bodyPr>
          <a:lstStyle/>
          <a:p>
            <a:pPr>
              <a:lnSpc>
                <a:spcPct val="100000"/>
              </a:lnSpc>
            </a:pPr>
            <a:r>
              <a:rPr lang="en-US" sz="2200" dirty="0">
                <a:solidFill>
                  <a:srgbClr val="004C97"/>
                </a:solidFill>
              </a:rPr>
              <a:t>Recognizing Our Participants</a:t>
            </a:r>
          </a:p>
        </p:txBody>
      </p:sp>
      <p:sp>
        <p:nvSpPr>
          <p:cNvPr id="5" name="Text Placeholder 4"/>
          <p:cNvSpPr>
            <a:spLocks noGrp="1"/>
          </p:cNvSpPr>
          <p:nvPr>
            <p:ph type="body" sz="quarter" idx="4294967295"/>
          </p:nvPr>
        </p:nvSpPr>
        <p:spPr>
          <a:xfrm>
            <a:off x="838200" y="1981200"/>
            <a:ext cx="7151687" cy="1371600"/>
          </a:xfrm>
          <a:prstGeom prst="rect">
            <a:avLst/>
          </a:prstGeom>
        </p:spPr>
        <p:txBody>
          <a:bodyPr anchor="t" anchorCtr="0">
            <a:noAutofit/>
          </a:bodyPr>
          <a:lstStyle/>
          <a:p>
            <a:pPr marL="0" indent="0">
              <a:buNone/>
            </a:pPr>
            <a:r>
              <a:rPr lang="en-US" sz="2600" dirty="0">
                <a:solidFill>
                  <a:schemeClr val="accent4"/>
                </a:solidFill>
              </a:rPr>
              <a:t>Digital Badges are here!</a:t>
            </a:r>
          </a:p>
          <a:p>
            <a:pPr marL="0" indent="0">
              <a:buNone/>
            </a:pPr>
            <a:endParaRPr lang="en-US" sz="2800" dirty="0"/>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1164744" y="2804529"/>
            <a:ext cx="2163364" cy="2114566"/>
          </a:xfrm>
          <a:prstGeom prst="rect">
            <a:avLst/>
          </a:prstGeom>
        </p:spPr>
      </p:pic>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a:off x="3559047" y="2743201"/>
            <a:ext cx="2210049" cy="2179980"/>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6048956" y="2836724"/>
            <a:ext cx="2267476" cy="2050176"/>
          </a:xfrm>
          <a:prstGeom prst="rect">
            <a:avLst/>
          </a:prstGeom>
        </p:spPr>
      </p:pic>
      <p:pic>
        <p:nvPicPr>
          <p:cNvPr id="8" name="Picture 7"/>
          <p:cNvPicPr>
            <a:picLocks noChangeAspect="1"/>
          </p:cNvPicPr>
          <p:nvPr/>
        </p:nvPicPr>
        <p:blipFill>
          <a:blip r:embed="rId6">
            <a:clrChange>
              <a:clrFrom>
                <a:srgbClr val="FFFFFF"/>
              </a:clrFrom>
              <a:clrTo>
                <a:srgbClr val="FFFFFF">
                  <a:alpha val="0"/>
                </a:srgbClr>
              </a:clrTo>
            </a:clrChange>
          </a:blip>
          <a:stretch>
            <a:fillRect/>
          </a:stretch>
        </p:blipFill>
        <p:spPr>
          <a:xfrm>
            <a:off x="8725539" y="2804529"/>
            <a:ext cx="2270860" cy="2114566"/>
          </a:xfrm>
          <a:prstGeom prst="rect">
            <a:avLst/>
          </a:prstGeom>
        </p:spPr>
      </p:pic>
    </p:spTree>
    <p:extLst>
      <p:ext uri="{BB962C8B-B14F-4D97-AF65-F5344CB8AC3E}">
        <p14:creationId xmlns:p14="http://schemas.microsoft.com/office/powerpoint/2010/main" val="20770269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7646" y="125507"/>
            <a:ext cx="5201014" cy="35814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9082" y="142267"/>
            <a:ext cx="5416307" cy="354787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0" y="3181781"/>
            <a:ext cx="5154081" cy="3550712"/>
          </a:xfrm>
          <a:prstGeom prst="rect">
            <a:avLst/>
          </a:prstGeom>
        </p:spPr>
      </p:pic>
      <p:pic>
        <p:nvPicPr>
          <p:cNvPr id="6" name="Picture 5">
            <a:extLst>
              <a:ext uri="{FF2B5EF4-FFF2-40B4-BE49-F238E27FC236}">
                <a16:creationId xmlns:a16="http://schemas.microsoft.com/office/drawing/2014/main" id="{45B91E1D-0F3B-8103-4394-F0D2C1ED95E1}"/>
              </a:ext>
            </a:extLst>
          </p:cNvPr>
          <p:cNvPicPr>
            <a:picLocks noChangeAspect="1"/>
          </p:cNvPicPr>
          <p:nvPr/>
        </p:nvPicPr>
        <p:blipFill>
          <a:blip r:embed="rId6"/>
          <a:stretch>
            <a:fillRect/>
          </a:stretch>
        </p:blipFill>
        <p:spPr>
          <a:xfrm>
            <a:off x="5619066" y="3181781"/>
            <a:ext cx="5154081" cy="3542729"/>
          </a:xfrm>
          <a:prstGeom prst="rect">
            <a:avLst/>
          </a:prstGeom>
          <a:ln>
            <a:solidFill>
              <a:schemeClr val="tx1"/>
            </a:solidFill>
          </a:ln>
        </p:spPr>
      </p:pic>
    </p:spTree>
    <p:extLst>
      <p:ext uri="{BB962C8B-B14F-4D97-AF65-F5344CB8AC3E}">
        <p14:creationId xmlns:p14="http://schemas.microsoft.com/office/powerpoint/2010/main" val="4029641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
        <p:nvSpPr>
          <p:cNvPr id="105" name="Google Shape;105;p25"/>
          <p:cNvSpPr txBox="1">
            <a:spLocks noGrp="1"/>
          </p:cNvSpPr>
          <p:nvPr>
            <p:ph type="body" idx="4294967295"/>
          </p:nvPr>
        </p:nvSpPr>
        <p:spPr>
          <a:xfrm>
            <a:off x="0" y="1982788"/>
            <a:ext cx="11360150" cy="1309687"/>
          </a:xfrm>
          <a:prstGeom prst="rect">
            <a:avLst/>
          </a:prstGeom>
        </p:spPr>
        <p:txBody>
          <a:bodyPr spcFirstLastPara="1" wrap="square" lIns="121900" tIns="121900" rIns="121900" bIns="121900" anchor="ctr" anchorCtr="0">
            <a:noAutofit/>
          </a:bodyPr>
          <a:lstStyle/>
          <a:p>
            <a:pPr marL="0" indent="0" algn="ctr">
              <a:lnSpc>
                <a:spcPct val="100000"/>
              </a:lnSpc>
              <a:buNone/>
            </a:pPr>
            <a:r>
              <a:rPr lang="en" sz="3200">
                <a:solidFill>
                  <a:srgbClr val="FFFFFF"/>
                </a:solidFill>
                <a:latin typeface="Montserrat Thin"/>
                <a:ea typeface="Montserrat Thin"/>
                <a:cs typeface="Montserrat Thin"/>
                <a:sym typeface="Montserrat Thin"/>
              </a:rPr>
              <a:t>The best time to plant a tree was a decade ago.</a:t>
            </a:r>
            <a:endParaRPr sz="3200">
              <a:solidFill>
                <a:srgbClr val="FFFFFF"/>
              </a:solidFill>
              <a:latin typeface="Montserrat Thin"/>
              <a:ea typeface="Montserrat Thin"/>
              <a:cs typeface="Montserrat Thin"/>
              <a:sym typeface="Montserrat Thin"/>
            </a:endParaRPr>
          </a:p>
          <a:p>
            <a:pPr marL="0" indent="0" algn="ctr">
              <a:lnSpc>
                <a:spcPct val="100000"/>
              </a:lnSpc>
              <a:buNone/>
            </a:pPr>
            <a:r>
              <a:rPr lang="en" sz="3200">
                <a:solidFill>
                  <a:srgbClr val="FFFFFF"/>
                </a:solidFill>
                <a:latin typeface="Montserrat"/>
                <a:ea typeface="Montserrat"/>
                <a:cs typeface="Montserrat"/>
                <a:sym typeface="Montserrat"/>
              </a:rPr>
              <a:t>The second best time is now.</a:t>
            </a:r>
            <a:endParaRPr sz="3200">
              <a:solidFill>
                <a:srgbClr val="FFFFFF"/>
              </a:solidFill>
              <a:latin typeface="Montserrat"/>
              <a:ea typeface="Montserrat"/>
              <a:cs typeface="Montserrat"/>
              <a:sym typeface="Montserrat"/>
            </a:endParaRPr>
          </a:p>
        </p:txBody>
      </p:sp>
      <p:sp>
        <p:nvSpPr>
          <p:cNvPr id="106" name="Google Shape;106;p25"/>
          <p:cNvSpPr txBox="1"/>
          <p:nvPr/>
        </p:nvSpPr>
        <p:spPr>
          <a:xfrm>
            <a:off x="6764083" y="3671233"/>
            <a:ext cx="1743200" cy="10324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6667" kern="0">
                <a:solidFill>
                  <a:srgbClr val="FFFFFF"/>
                </a:solidFill>
                <a:latin typeface="Times New Roman"/>
                <a:ea typeface="Times New Roman"/>
                <a:cs typeface="Times New Roman"/>
                <a:sym typeface="Times New Roman"/>
              </a:rPr>
              <a:t>| 2.0</a:t>
            </a:r>
            <a:endParaRPr sz="6667" kern="0">
              <a:solidFill>
                <a:srgbClr val="FFFFFF"/>
              </a:solidFill>
              <a:latin typeface="Times New Roman"/>
              <a:ea typeface="Times New Roman"/>
              <a:cs typeface="Times New Roman"/>
              <a:sym typeface="Times New Roman"/>
            </a:endParaRPr>
          </a:p>
        </p:txBody>
      </p:sp>
      <p:cxnSp>
        <p:nvCxnSpPr>
          <p:cNvPr id="107" name="Google Shape;107;p25"/>
          <p:cNvCxnSpPr/>
          <p:nvPr/>
        </p:nvCxnSpPr>
        <p:spPr>
          <a:xfrm>
            <a:off x="2766985" y="3429007"/>
            <a:ext cx="6658000" cy="0"/>
          </a:xfrm>
          <a:prstGeom prst="straightConnector1">
            <a:avLst/>
          </a:prstGeom>
          <a:noFill/>
          <a:ln w="9525" cap="flat" cmpd="sng">
            <a:solidFill>
              <a:srgbClr val="FFFFFF"/>
            </a:solidFill>
            <a:prstDash val="solid"/>
            <a:round/>
            <a:headEnd type="none" w="med" len="med"/>
            <a:tailEnd type="none" w="med" len="med"/>
          </a:ln>
        </p:spPr>
      </p:cxnSp>
      <p:pic>
        <p:nvPicPr>
          <p:cNvPr id="108" name="Google Shape;108;p2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750784" y="3840353"/>
            <a:ext cx="2877633" cy="863281"/>
          </a:xfrm>
          <a:prstGeom prst="rect">
            <a:avLst/>
          </a:prstGeom>
          <a:noFill/>
          <a:ln>
            <a:noFill/>
          </a:ln>
        </p:spPr>
      </p:pic>
    </p:spTree>
    <p:extLst>
      <p:ext uri="{BB962C8B-B14F-4D97-AF65-F5344CB8AC3E}">
        <p14:creationId xmlns:p14="http://schemas.microsoft.com/office/powerpoint/2010/main" val="1914825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11"/>
          </p:nvPr>
        </p:nvPicPr>
        <p:blipFill rotWithShape="1">
          <a:blip r:embed="rId3" cstate="print">
            <a:extLst>
              <a:ext uri="{28A0092B-C50C-407E-A947-70E740481C1C}">
                <a14:useLocalDpi xmlns:a14="http://schemas.microsoft.com/office/drawing/2010/main"/>
              </a:ext>
            </a:extLst>
          </a:blip>
          <a:srcRect/>
          <a:stretch/>
        </p:blipFill>
        <p:spPr>
          <a:xfrm>
            <a:off x="587828" y="1142999"/>
            <a:ext cx="10994571" cy="4953001"/>
          </a:xfrm>
        </p:spPr>
      </p:pic>
      <p:sp>
        <p:nvSpPr>
          <p:cNvPr id="4" name="Title 3"/>
          <p:cNvSpPr>
            <a:spLocks noGrp="1"/>
          </p:cNvSpPr>
          <p:nvPr>
            <p:ph type="title"/>
          </p:nvPr>
        </p:nvSpPr>
        <p:spPr/>
        <p:txBody>
          <a:bodyPr/>
          <a:lstStyle/>
          <a:p>
            <a:r>
              <a:rPr lang="en-US"/>
              <a:t>Reduce Tension &amp; Anxiety</a:t>
            </a:r>
            <a:endParaRPr lang="en-US" dirty="0"/>
          </a:p>
        </p:txBody>
      </p:sp>
      <p:graphicFrame>
        <p:nvGraphicFramePr>
          <p:cNvPr id="3" name="Content Placeholder 2"/>
          <p:cNvGraphicFramePr>
            <a:graphicFrameLocks noGrp="1"/>
          </p:cNvGraphicFramePr>
          <p:nvPr>
            <p:ph sz="quarter" idx="10"/>
            <p:extLst>
              <p:ext uri="{D42A27DB-BD31-4B8C-83A1-F6EECF244321}">
                <p14:modId xmlns:p14="http://schemas.microsoft.com/office/powerpoint/2010/main" val="2723251440"/>
              </p:ext>
            </p:extLst>
          </p:nvPr>
        </p:nvGraphicFramePr>
        <p:xfrm>
          <a:off x="3733800" y="1109661"/>
          <a:ext cx="7696200" cy="50196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137405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Advisor Behaviors Associated with Purchase</a:t>
            </a:r>
          </a:p>
        </p:txBody>
      </p:sp>
      <p:pic>
        <p:nvPicPr>
          <p:cNvPr id="6" name="Content Placeholder 5"/>
          <p:cNvPicPr>
            <a:picLocks noGrp="1" noChangeAspect="1"/>
          </p:cNvPicPr>
          <p:nvPr>
            <p:ph sz="quarter" idx="11"/>
          </p:nvPr>
        </p:nvPicPr>
        <p:blipFill rotWithShape="1">
          <a:blip r:embed="rId3" cstate="print">
            <a:extLst>
              <a:ext uri="{28A0092B-C50C-407E-A947-70E740481C1C}">
                <a14:useLocalDpi xmlns:a14="http://schemas.microsoft.com/office/drawing/2010/main"/>
              </a:ext>
            </a:extLst>
          </a:blip>
          <a:srcRect/>
          <a:stretch/>
        </p:blipFill>
        <p:spPr>
          <a:xfrm>
            <a:off x="685800" y="1624423"/>
            <a:ext cx="2895600" cy="4547777"/>
          </a:xfrm>
        </p:spPr>
      </p:pic>
      <p:grpSp>
        <p:nvGrpSpPr>
          <p:cNvPr id="5" name="Group 4"/>
          <p:cNvGrpSpPr/>
          <p:nvPr/>
        </p:nvGrpSpPr>
        <p:grpSpPr>
          <a:xfrm>
            <a:off x="3849127" y="1624423"/>
            <a:ext cx="7733273" cy="4572000"/>
            <a:chOff x="8078108" y="879948"/>
            <a:chExt cx="7733273" cy="4572000"/>
          </a:xfrm>
        </p:grpSpPr>
        <p:sp>
          <p:nvSpPr>
            <p:cNvPr id="23" name="Freeform 22"/>
            <p:cNvSpPr/>
            <p:nvPr/>
          </p:nvSpPr>
          <p:spPr>
            <a:xfrm>
              <a:off x="10744200" y="879948"/>
              <a:ext cx="2401089" cy="2110153"/>
            </a:xfrm>
            <a:custGeom>
              <a:avLst/>
              <a:gdLst>
                <a:gd name="connsiteX0" fmla="*/ 0 w 2401089"/>
                <a:gd name="connsiteY0" fmla="*/ 0 h 1440653"/>
                <a:gd name="connsiteX1" fmla="*/ 2401089 w 2401089"/>
                <a:gd name="connsiteY1" fmla="*/ 0 h 1440653"/>
                <a:gd name="connsiteX2" fmla="*/ 2401089 w 2401089"/>
                <a:gd name="connsiteY2" fmla="*/ 1440653 h 1440653"/>
                <a:gd name="connsiteX3" fmla="*/ 0 w 2401089"/>
                <a:gd name="connsiteY3" fmla="*/ 1440653 h 1440653"/>
                <a:gd name="connsiteX4" fmla="*/ 0 w 2401089"/>
                <a:gd name="connsiteY4" fmla="*/ 0 h 14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089" h="1440653">
                  <a:moveTo>
                    <a:pt x="0" y="0"/>
                  </a:moveTo>
                  <a:lnTo>
                    <a:pt x="2401089" y="0"/>
                  </a:lnTo>
                  <a:lnTo>
                    <a:pt x="2401089" y="1440653"/>
                  </a:lnTo>
                  <a:lnTo>
                    <a:pt x="0" y="144065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7640" tIns="167640" rIns="167640" bIns="167640" numCol="1" spcCol="1270" anchor="t" anchorCtr="0">
              <a:noAutofit/>
            </a:bodyPr>
            <a:lstStyle/>
            <a:p>
              <a:pPr lvl="0" algn="ctr" defTabSz="1955800" rtl="0">
                <a:lnSpc>
                  <a:spcPct val="100000"/>
                </a:lnSpc>
                <a:spcBef>
                  <a:spcPct val="0"/>
                </a:spcBef>
                <a:spcAft>
                  <a:spcPts val="0"/>
                </a:spcAft>
              </a:pPr>
              <a:r>
                <a:rPr lang="en-US" sz="4400" b="1" i="0" kern="1200" dirty="0">
                  <a:effectLst>
                    <a:outerShdw blurRad="38100" dist="38100" dir="2700000" algn="tl">
                      <a:srgbClr val="000000">
                        <a:alpha val="43137"/>
                      </a:srgbClr>
                    </a:outerShdw>
                  </a:effectLst>
                </a:rPr>
                <a:t>91% </a:t>
              </a:r>
            </a:p>
            <a:p>
              <a:pPr lvl="0" algn="ctr" defTabSz="1955800" rtl="0">
                <a:lnSpc>
                  <a:spcPct val="100000"/>
                </a:lnSpc>
                <a:spcBef>
                  <a:spcPct val="0"/>
                </a:spcBef>
                <a:spcAft>
                  <a:spcPts val="0"/>
                </a:spcAft>
              </a:pPr>
              <a:r>
                <a:rPr lang="en-US" sz="2400" b="0" i="0" kern="1200" dirty="0">
                  <a:effectLst>
                    <a:outerShdw blurRad="38100" dist="38100" dir="2700000" algn="tl">
                      <a:srgbClr val="000000">
                        <a:alpha val="43137"/>
                      </a:srgbClr>
                    </a:outerShdw>
                  </a:effectLst>
                </a:rPr>
                <a:t>was very knowledgeable</a:t>
              </a:r>
              <a:endParaRPr lang="en-US" sz="2400" kern="1200" dirty="0">
                <a:effectLst>
                  <a:outerShdw blurRad="38100" dist="38100" dir="2700000" algn="tl">
                    <a:srgbClr val="000000">
                      <a:alpha val="43137"/>
                    </a:srgbClr>
                  </a:outerShdw>
                </a:effectLst>
              </a:endParaRPr>
            </a:p>
          </p:txBody>
        </p:sp>
        <p:sp>
          <p:nvSpPr>
            <p:cNvPr id="24" name="Freeform 23"/>
            <p:cNvSpPr/>
            <p:nvPr/>
          </p:nvSpPr>
          <p:spPr>
            <a:xfrm>
              <a:off x="8083427" y="3341795"/>
              <a:ext cx="2401089" cy="2110153"/>
            </a:xfrm>
            <a:custGeom>
              <a:avLst/>
              <a:gdLst>
                <a:gd name="connsiteX0" fmla="*/ 0 w 2401089"/>
                <a:gd name="connsiteY0" fmla="*/ 0 h 1440653"/>
                <a:gd name="connsiteX1" fmla="*/ 2401089 w 2401089"/>
                <a:gd name="connsiteY1" fmla="*/ 0 h 1440653"/>
                <a:gd name="connsiteX2" fmla="*/ 2401089 w 2401089"/>
                <a:gd name="connsiteY2" fmla="*/ 1440653 h 1440653"/>
                <a:gd name="connsiteX3" fmla="*/ 0 w 2401089"/>
                <a:gd name="connsiteY3" fmla="*/ 1440653 h 1440653"/>
                <a:gd name="connsiteX4" fmla="*/ 0 w 2401089"/>
                <a:gd name="connsiteY4" fmla="*/ 0 h 14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089" h="1440653">
                  <a:moveTo>
                    <a:pt x="0" y="0"/>
                  </a:moveTo>
                  <a:lnTo>
                    <a:pt x="2401089" y="0"/>
                  </a:lnTo>
                  <a:lnTo>
                    <a:pt x="2401089" y="1440653"/>
                  </a:lnTo>
                  <a:lnTo>
                    <a:pt x="0" y="144065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7640" tIns="167640" rIns="167640" bIns="167640" numCol="1" spcCol="1270" anchor="t" anchorCtr="0">
              <a:noAutofit/>
            </a:bodyPr>
            <a:lstStyle/>
            <a:p>
              <a:pPr lvl="0" algn="ctr" defTabSz="1955800" rtl="0">
                <a:lnSpc>
                  <a:spcPct val="100000"/>
                </a:lnSpc>
                <a:spcBef>
                  <a:spcPct val="0"/>
                </a:spcBef>
                <a:spcAft>
                  <a:spcPts val="0"/>
                </a:spcAft>
              </a:pPr>
              <a:r>
                <a:rPr lang="en-US" sz="4400" b="1" i="0" kern="1200" dirty="0">
                  <a:effectLst>
                    <a:outerShdw blurRad="38100" dist="38100" dir="2700000" algn="tl">
                      <a:srgbClr val="000000">
                        <a:alpha val="43137"/>
                      </a:srgbClr>
                    </a:outerShdw>
                  </a:effectLst>
                </a:rPr>
                <a:t>84% </a:t>
              </a:r>
            </a:p>
            <a:p>
              <a:pPr lvl="0" algn="ctr" defTabSz="1955800" rtl="0">
                <a:lnSpc>
                  <a:spcPct val="100000"/>
                </a:lnSpc>
                <a:spcBef>
                  <a:spcPct val="0"/>
                </a:spcBef>
                <a:spcAft>
                  <a:spcPts val="0"/>
                </a:spcAft>
              </a:pPr>
              <a:r>
                <a:rPr lang="en-US" sz="2400" b="0" i="0" kern="1200" dirty="0">
                  <a:effectLst>
                    <a:outerShdw blurRad="38100" dist="38100" dir="2700000" algn="tl">
                      <a:srgbClr val="000000">
                        <a:alpha val="43137"/>
                      </a:srgbClr>
                    </a:outerShdw>
                  </a:effectLst>
                </a:rPr>
                <a:t>had my best interests in mind</a:t>
              </a:r>
              <a:endParaRPr lang="en-US" sz="2400" kern="1200" dirty="0">
                <a:effectLst>
                  <a:outerShdw blurRad="38100" dist="38100" dir="2700000" algn="tl">
                    <a:srgbClr val="000000">
                      <a:alpha val="43137"/>
                    </a:srgbClr>
                  </a:outerShdw>
                </a:effectLst>
              </a:endParaRPr>
            </a:p>
          </p:txBody>
        </p:sp>
        <p:sp>
          <p:nvSpPr>
            <p:cNvPr id="25" name="Freeform 24"/>
            <p:cNvSpPr/>
            <p:nvPr/>
          </p:nvSpPr>
          <p:spPr>
            <a:xfrm>
              <a:off x="10744200" y="3341795"/>
              <a:ext cx="2401089" cy="2110153"/>
            </a:xfrm>
            <a:custGeom>
              <a:avLst/>
              <a:gdLst>
                <a:gd name="connsiteX0" fmla="*/ 0 w 2401089"/>
                <a:gd name="connsiteY0" fmla="*/ 0 h 1440653"/>
                <a:gd name="connsiteX1" fmla="*/ 2401089 w 2401089"/>
                <a:gd name="connsiteY1" fmla="*/ 0 h 1440653"/>
                <a:gd name="connsiteX2" fmla="*/ 2401089 w 2401089"/>
                <a:gd name="connsiteY2" fmla="*/ 1440653 h 1440653"/>
                <a:gd name="connsiteX3" fmla="*/ 0 w 2401089"/>
                <a:gd name="connsiteY3" fmla="*/ 1440653 h 1440653"/>
                <a:gd name="connsiteX4" fmla="*/ 0 w 2401089"/>
                <a:gd name="connsiteY4" fmla="*/ 0 h 14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089" h="1440653">
                  <a:moveTo>
                    <a:pt x="0" y="0"/>
                  </a:moveTo>
                  <a:lnTo>
                    <a:pt x="2401089" y="0"/>
                  </a:lnTo>
                  <a:lnTo>
                    <a:pt x="2401089" y="1440653"/>
                  </a:lnTo>
                  <a:lnTo>
                    <a:pt x="0" y="144065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7640" tIns="167640" rIns="167640" bIns="167640" numCol="1" spcCol="1270" anchor="t" anchorCtr="0">
              <a:noAutofit/>
            </a:bodyPr>
            <a:lstStyle/>
            <a:p>
              <a:pPr lvl="0" algn="ctr" defTabSz="1955800" rtl="0">
                <a:lnSpc>
                  <a:spcPct val="100000"/>
                </a:lnSpc>
                <a:spcBef>
                  <a:spcPct val="0"/>
                </a:spcBef>
                <a:spcAft>
                  <a:spcPts val="0"/>
                </a:spcAft>
              </a:pPr>
              <a:r>
                <a:rPr lang="en-US" sz="4400" b="1" i="0" kern="1200" dirty="0">
                  <a:effectLst>
                    <a:outerShdw blurRad="38100" dist="38100" dir="2700000" algn="tl">
                      <a:srgbClr val="000000">
                        <a:alpha val="43137"/>
                      </a:srgbClr>
                    </a:outerShdw>
                  </a:effectLst>
                </a:rPr>
                <a:t>89% </a:t>
              </a:r>
            </a:p>
            <a:p>
              <a:pPr lvl="0" algn="ctr" defTabSz="1955800" rtl="0">
                <a:lnSpc>
                  <a:spcPct val="100000"/>
                </a:lnSpc>
                <a:spcBef>
                  <a:spcPct val="0"/>
                </a:spcBef>
                <a:spcAft>
                  <a:spcPts val="0"/>
                </a:spcAft>
              </a:pPr>
              <a:r>
                <a:rPr lang="en-US" sz="2400" dirty="0">
                  <a:effectLst>
                    <a:outerShdw blurRad="38100" dist="38100" dir="2700000" algn="tl">
                      <a:srgbClr val="000000">
                        <a:alpha val="43137"/>
                      </a:srgbClr>
                    </a:outerShdw>
                  </a:effectLst>
                </a:rPr>
                <a:t>b</a:t>
              </a:r>
              <a:r>
                <a:rPr lang="en-US" sz="2400" b="0" i="0" kern="1200" dirty="0">
                  <a:effectLst>
                    <a:outerShdw blurRad="38100" dist="38100" dir="2700000" algn="tl">
                      <a:srgbClr val="000000">
                        <a:alpha val="43137"/>
                      </a:srgbClr>
                    </a:outerShdw>
                  </a:effectLst>
                </a:rPr>
                <a:t>uilt rapport</a:t>
              </a:r>
              <a:endParaRPr lang="en-US" sz="2400" kern="1200" dirty="0">
                <a:effectLst>
                  <a:outerShdw blurRad="38100" dist="38100" dir="2700000" algn="tl">
                    <a:srgbClr val="000000">
                      <a:alpha val="43137"/>
                    </a:srgbClr>
                  </a:outerShdw>
                </a:effectLst>
              </a:endParaRPr>
            </a:p>
          </p:txBody>
        </p:sp>
        <p:sp>
          <p:nvSpPr>
            <p:cNvPr id="26" name="Freeform 25"/>
            <p:cNvSpPr/>
            <p:nvPr/>
          </p:nvSpPr>
          <p:spPr>
            <a:xfrm>
              <a:off x="13404973" y="3341795"/>
              <a:ext cx="2401089" cy="2110153"/>
            </a:xfrm>
            <a:custGeom>
              <a:avLst/>
              <a:gdLst>
                <a:gd name="connsiteX0" fmla="*/ 0 w 2401089"/>
                <a:gd name="connsiteY0" fmla="*/ 0 h 1440653"/>
                <a:gd name="connsiteX1" fmla="*/ 2401089 w 2401089"/>
                <a:gd name="connsiteY1" fmla="*/ 0 h 1440653"/>
                <a:gd name="connsiteX2" fmla="*/ 2401089 w 2401089"/>
                <a:gd name="connsiteY2" fmla="*/ 1440653 h 1440653"/>
                <a:gd name="connsiteX3" fmla="*/ 0 w 2401089"/>
                <a:gd name="connsiteY3" fmla="*/ 1440653 h 1440653"/>
                <a:gd name="connsiteX4" fmla="*/ 0 w 2401089"/>
                <a:gd name="connsiteY4" fmla="*/ 0 h 14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089" h="1440653">
                  <a:moveTo>
                    <a:pt x="0" y="0"/>
                  </a:moveTo>
                  <a:lnTo>
                    <a:pt x="2401089" y="0"/>
                  </a:lnTo>
                  <a:lnTo>
                    <a:pt x="2401089" y="1440653"/>
                  </a:lnTo>
                  <a:lnTo>
                    <a:pt x="0" y="144065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7640" tIns="167640" rIns="167640" bIns="167640" numCol="1" spcCol="1270" anchor="t" anchorCtr="0">
              <a:noAutofit/>
            </a:bodyPr>
            <a:lstStyle/>
            <a:p>
              <a:pPr lvl="0" algn="ctr" defTabSz="1955800" rtl="0">
                <a:lnSpc>
                  <a:spcPct val="100000"/>
                </a:lnSpc>
                <a:spcBef>
                  <a:spcPct val="0"/>
                </a:spcBef>
                <a:spcAft>
                  <a:spcPts val="0"/>
                </a:spcAft>
              </a:pPr>
              <a:r>
                <a:rPr lang="en-US" sz="4400" b="1" i="0" kern="1200" dirty="0">
                  <a:effectLst>
                    <a:outerShdw blurRad="38100" dist="38100" dir="2700000" algn="tl">
                      <a:srgbClr val="000000">
                        <a:alpha val="43137"/>
                      </a:srgbClr>
                    </a:outerShdw>
                  </a:effectLst>
                </a:rPr>
                <a:t>81% </a:t>
              </a:r>
            </a:p>
            <a:p>
              <a:pPr lvl="0" algn="ctr" defTabSz="1955800" rtl="0">
                <a:lnSpc>
                  <a:spcPct val="100000"/>
                </a:lnSpc>
                <a:spcBef>
                  <a:spcPct val="0"/>
                </a:spcBef>
                <a:spcAft>
                  <a:spcPts val="0"/>
                </a:spcAft>
              </a:pPr>
              <a:r>
                <a:rPr lang="en-US" sz="2400" b="0" i="0" kern="1200" dirty="0">
                  <a:effectLst>
                    <a:outerShdw blurRad="38100" dist="38100" dir="2700000" algn="tl">
                      <a:srgbClr val="000000">
                        <a:alpha val="43137"/>
                      </a:srgbClr>
                    </a:outerShdw>
                  </a:effectLst>
                </a:rPr>
                <a:t>spent time determining my specific needs</a:t>
              </a:r>
              <a:endParaRPr lang="en-US" sz="2400" kern="1200" dirty="0">
                <a:effectLst>
                  <a:outerShdw blurRad="38100" dist="38100" dir="2700000" algn="tl">
                    <a:srgbClr val="000000">
                      <a:alpha val="43137"/>
                    </a:srgbClr>
                  </a:outerShdw>
                </a:effectLst>
              </a:endParaRPr>
            </a:p>
          </p:txBody>
        </p:sp>
        <p:sp>
          <p:nvSpPr>
            <p:cNvPr id="18" name="Freeform 17"/>
            <p:cNvSpPr/>
            <p:nvPr/>
          </p:nvSpPr>
          <p:spPr>
            <a:xfrm>
              <a:off x="8078108" y="879948"/>
              <a:ext cx="2401089" cy="2110153"/>
            </a:xfrm>
            <a:custGeom>
              <a:avLst/>
              <a:gdLst>
                <a:gd name="connsiteX0" fmla="*/ 0 w 2401089"/>
                <a:gd name="connsiteY0" fmla="*/ 0 h 1440653"/>
                <a:gd name="connsiteX1" fmla="*/ 2401089 w 2401089"/>
                <a:gd name="connsiteY1" fmla="*/ 0 h 1440653"/>
                <a:gd name="connsiteX2" fmla="*/ 2401089 w 2401089"/>
                <a:gd name="connsiteY2" fmla="*/ 1440653 h 1440653"/>
                <a:gd name="connsiteX3" fmla="*/ 0 w 2401089"/>
                <a:gd name="connsiteY3" fmla="*/ 1440653 h 1440653"/>
                <a:gd name="connsiteX4" fmla="*/ 0 w 2401089"/>
                <a:gd name="connsiteY4" fmla="*/ 0 h 14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089" h="1440653">
                  <a:moveTo>
                    <a:pt x="0" y="0"/>
                  </a:moveTo>
                  <a:lnTo>
                    <a:pt x="2401089" y="0"/>
                  </a:lnTo>
                  <a:lnTo>
                    <a:pt x="2401089" y="1440653"/>
                  </a:lnTo>
                  <a:lnTo>
                    <a:pt x="0" y="144065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7640" tIns="167640" rIns="167640" bIns="167640" numCol="1" spcCol="1270" anchor="t" anchorCtr="0">
              <a:noAutofit/>
            </a:bodyPr>
            <a:lstStyle/>
            <a:p>
              <a:pPr lvl="0" algn="ctr" defTabSz="1955800" rtl="0">
                <a:lnSpc>
                  <a:spcPct val="100000"/>
                </a:lnSpc>
                <a:spcBef>
                  <a:spcPct val="0"/>
                </a:spcBef>
                <a:spcAft>
                  <a:spcPts val="0"/>
                </a:spcAft>
              </a:pPr>
              <a:r>
                <a:rPr lang="en-US" sz="4400" b="1" i="0" kern="1200" dirty="0">
                  <a:effectLst>
                    <a:outerShdw blurRad="38100" dist="38100" dir="2700000" algn="tl">
                      <a:srgbClr val="000000">
                        <a:alpha val="43137"/>
                      </a:srgbClr>
                    </a:outerShdw>
                  </a:effectLst>
                </a:rPr>
                <a:t>94% </a:t>
              </a:r>
            </a:p>
            <a:p>
              <a:pPr lvl="0" algn="ctr" defTabSz="1955800" rtl="0">
                <a:lnSpc>
                  <a:spcPct val="100000"/>
                </a:lnSpc>
                <a:spcBef>
                  <a:spcPct val="0"/>
                </a:spcBef>
                <a:spcAft>
                  <a:spcPts val="0"/>
                </a:spcAft>
              </a:pPr>
              <a:r>
                <a:rPr lang="en-US" sz="2400" b="0" i="0" kern="1200" dirty="0">
                  <a:effectLst>
                    <a:outerShdw blurRad="38100" dist="38100" dir="2700000" algn="tl">
                      <a:srgbClr val="000000">
                        <a:alpha val="43137"/>
                      </a:srgbClr>
                    </a:outerShdw>
                  </a:effectLst>
                </a:rPr>
                <a:t>gave me complete attention</a:t>
              </a:r>
              <a:endParaRPr lang="en-US" sz="2400" kern="1200" dirty="0">
                <a:effectLst>
                  <a:outerShdw blurRad="38100" dist="38100" dir="2700000" algn="tl">
                    <a:srgbClr val="000000">
                      <a:alpha val="43137"/>
                    </a:srgbClr>
                  </a:outerShdw>
                </a:effectLst>
              </a:endParaRPr>
            </a:p>
          </p:txBody>
        </p:sp>
        <p:sp>
          <p:nvSpPr>
            <p:cNvPr id="19" name="Freeform 18"/>
            <p:cNvSpPr/>
            <p:nvPr/>
          </p:nvSpPr>
          <p:spPr>
            <a:xfrm>
              <a:off x="13410292" y="879948"/>
              <a:ext cx="2401089" cy="2110153"/>
            </a:xfrm>
            <a:custGeom>
              <a:avLst/>
              <a:gdLst>
                <a:gd name="connsiteX0" fmla="*/ 0 w 2401089"/>
                <a:gd name="connsiteY0" fmla="*/ 0 h 1440653"/>
                <a:gd name="connsiteX1" fmla="*/ 2401089 w 2401089"/>
                <a:gd name="connsiteY1" fmla="*/ 0 h 1440653"/>
                <a:gd name="connsiteX2" fmla="*/ 2401089 w 2401089"/>
                <a:gd name="connsiteY2" fmla="*/ 1440653 h 1440653"/>
                <a:gd name="connsiteX3" fmla="*/ 0 w 2401089"/>
                <a:gd name="connsiteY3" fmla="*/ 1440653 h 1440653"/>
                <a:gd name="connsiteX4" fmla="*/ 0 w 2401089"/>
                <a:gd name="connsiteY4" fmla="*/ 0 h 14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089" h="1440653">
                  <a:moveTo>
                    <a:pt x="0" y="0"/>
                  </a:moveTo>
                  <a:lnTo>
                    <a:pt x="2401089" y="0"/>
                  </a:lnTo>
                  <a:lnTo>
                    <a:pt x="2401089" y="1440653"/>
                  </a:lnTo>
                  <a:lnTo>
                    <a:pt x="0" y="144065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7640" tIns="167640" rIns="167640" bIns="167640" numCol="1" spcCol="1270" anchor="t" anchorCtr="0">
              <a:noAutofit/>
            </a:bodyPr>
            <a:lstStyle/>
            <a:p>
              <a:pPr lvl="0" algn="ctr" defTabSz="1955800" rtl="0">
                <a:lnSpc>
                  <a:spcPct val="100000"/>
                </a:lnSpc>
                <a:spcBef>
                  <a:spcPct val="0"/>
                </a:spcBef>
                <a:spcAft>
                  <a:spcPts val="0"/>
                </a:spcAft>
              </a:pPr>
              <a:r>
                <a:rPr lang="en-US" sz="4400" b="1" dirty="0">
                  <a:effectLst>
                    <a:outerShdw blurRad="38100" dist="38100" dir="2700000" algn="tl">
                      <a:srgbClr val="000000">
                        <a:alpha val="43137"/>
                      </a:srgbClr>
                    </a:outerShdw>
                  </a:effectLst>
                </a:rPr>
                <a:t>90</a:t>
              </a:r>
              <a:r>
                <a:rPr lang="en-US" sz="4400" b="1" i="0" kern="1200" dirty="0">
                  <a:effectLst>
                    <a:outerShdw blurRad="38100" dist="38100" dir="2700000" algn="tl">
                      <a:srgbClr val="000000">
                        <a:alpha val="43137"/>
                      </a:srgbClr>
                    </a:outerShdw>
                  </a:effectLst>
                </a:rPr>
                <a:t>% </a:t>
              </a:r>
            </a:p>
            <a:p>
              <a:pPr lvl="0" algn="ctr" defTabSz="1955800" rtl="0">
                <a:lnSpc>
                  <a:spcPct val="100000"/>
                </a:lnSpc>
                <a:spcBef>
                  <a:spcPct val="0"/>
                </a:spcBef>
                <a:spcAft>
                  <a:spcPts val="0"/>
                </a:spcAft>
              </a:pPr>
              <a:r>
                <a:rPr lang="en-US" sz="2400" dirty="0">
                  <a:effectLst>
                    <a:outerShdw blurRad="38100" dist="38100" dir="2700000" algn="tl">
                      <a:srgbClr val="000000">
                        <a:alpha val="43137"/>
                      </a:srgbClr>
                    </a:outerShdw>
                  </a:effectLst>
                </a:rPr>
                <a:t>l</a:t>
              </a:r>
              <a:r>
                <a:rPr lang="en-US" sz="2400" b="0" i="0" kern="1200" dirty="0">
                  <a:effectLst>
                    <a:outerShdw blurRad="38100" dist="38100" dir="2700000" algn="tl">
                      <a:srgbClr val="000000">
                        <a:alpha val="43137"/>
                      </a:srgbClr>
                    </a:outerShdw>
                  </a:effectLst>
                </a:rPr>
                <a:t>istened without interrupting</a:t>
              </a:r>
              <a:endParaRPr lang="en-US" sz="2400" kern="12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165646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Behavioral Economics </a:t>
            </a:r>
            <a:r>
              <a:rPr lang="en-US" i="1" dirty="0"/>
              <a:t>Moves</a:t>
            </a:r>
            <a:r>
              <a:rPr lang="en-US" dirty="0"/>
              <a:t> People</a:t>
            </a:r>
          </a:p>
        </p:txBody>
      </p:sp>
      <p:pic>
        <p:nvPicPr>
          <p:cNvPr id="6" name="Picture 7" descr="BE Delores.jpg"/>
          <p:cNvPicPr>
            <a:picLocks noChangeAspect="1"/>
          </p:cNvPicPr>
          <p:nvPr/>
        </p:nvPicPr>
        <p:blipFill rotWithShape="1">
          <a:blip r:embed="rId3" cstate="screen">
            <a:alphaModFix/>
            <a:extLst>
              <a:ext uri="{28A0092B-C50C-407E-A947-70E740481C1C}">
                <a14:useLocalDpi xmlns:a14="http://schemas.microsoft.com/office/drawing/2010/main"/>
              </a:ext>
            </a:extLst>
          </a:blip>
          <a:srcRect l="-3479" t="-5869" r="-3867" b="-2069"/>
          <a:stretch/>
        </p:blipFill>
        <p:spPr bwMode="auto">
          <a:xfrm>
            <a:off x="496055" y="1338819"/>
            <a:ext cx="7086600" cy="4191000"/>
          </a:xfrm>
          <a:prstGeom prst="rect">
            <a:avLst/>
          </a:prstGeom>
          <a:solidFill>
            <a:schemeClr val="bg1"/>
          </a:solidFill>
          <a:ln w="57150">
            <a:solidFill>
              <a:schemeClr val="accent1"/>
            </a:solidFill>
            <a:miter lim="800000"/>
            <a:headEnd/>
            <a:tailEnd/>
          </a:ln>
          <a:effectLst>
            <a:softEdge rad="25400"/>
          </a:effectLst>
        </p:spPr>
      </p:pic>
      <p:sp>
        <p:nvSpPr>
          <p:cNvPr id="3" name="Rounded Rectangular Callout 2"/>
          <p:cNvSpPr/>
          <p:nvPr/>
        </p:nvSpPr>
        <p:spPr>
          <a:xfrm>
            <a:off x="6116773" y="990600"/>
            <a:ext cx="2265227" cy="932884"/>
          </a:xfrm>
          <a:prstGeom prst="wedgeRoundRectCallout">
            <a:avLst>
              <a:gd name="adj1" fmla="val 400"/>
              <a:gd name="adj2" fmla="val 125551"/>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29% higher</a:t>
            </a:r>
            <a:br>
              <a:rPr lang="en-US" b="1" dirty="0"/>
            </a:br>
            <a:r>
              <a:rPr lang="en-US" b="1" dirty="0"/>
              <a:t>likelihood to buy</a:t>
            </a:r>
          </a:p>
        </p:txBody>
      </p:sp>
      <p:sp>
        <p:nvSpPr>
          <p:cNvPr id="4" name="TextBox 3"/>
          <p:cNvSpPr txBox="1"/>
          <p:nvPr/>
        </p:nvSpPr>
        <p:spPr>
          <a:xfrm>
            <a:off x="434105" y="2038916"/>
            <a:ext cx="417102" cy="369332"/>
          </a:xfrm>
          <a:prstGeom prst="rect">
            <a:avLst/>
          </a:prstGeom>
          <a:noFill/>
        </p:spPr>
        <p:txBody>
          <a:bodyPr wrap="none" rtlCol="0">
            <a:spAutoFit/>
          </a:bodyPr>
          <a:lstStyle/>
          <a:p>
            <a:pPr algn="ctr"/>
            <a:r>
              <a:rPr lang="en-US" dirty="0"/>
              <a:t>+1</a:t>
            </a:r>
          </a:p>
        </p:txBody>
      </p:sp>
      <p:sp>
        <p:nvSpPr>
          <p:cNvPr id="9" name="TextBox 8"/>
          <p:cNvSpPr txBox="1"/>
          <p:nvPr/>
        </p:nvSpPr>
        <p:spPr>
          <a:xfrm>
            <a:off x="418877" y="3153058"/>
            <a:ext cx="447558" cy="369332"/>
          </a:xfrm>
          <a:prstGeom prst="rect">
            <a:avLst/>
          </a:prstGeom>
          <a:noFill/>
        </p:spPr>
        <p:txBody>
          <a:bodyPr wrap="square" rtlCol="0">
            <a:spAutoFit/>
          </a:bodyPr>
          <a:lstStyle/>
          <a:p>
            <a:pPr algn="ctr"/>
            <a:r>
              <a:rPr lang="en-US" dirty="0"/>
              <a:t>0</a:t>
            </a:r>
          </a:p>
        </p:txBody>
      </p:sp>
      <p:sp>
        <p:nvSpPr>
          <p:cNvPr id="11" name="TextBox 10"/>
          <p:cNvSpPr txBox="1"/>
          <p:nvPr/>
        </p:nvSpPr>
        <p:spPr>
          <a:xfrm>
            <a:off x="418877" y="4267200"/>
            <a:ext cx="447558" cy="381000"/>
          </a:xfrm>
          <a:prstGeom prst="rect">
            <a:avLst/>
          </a:prstGeom>
          <a:noFill/>
        </p:spPr>
        <p:txBody>
          <a:bodyPr wrap="square" rtlCol="0">
            <a:spAutoFit/>
          </a:bodyPr>
          <a:lstStyle/>
          <a:p>
            <a:pPr algn="ctr"/>
            <a:r>
              <a:rPr lang="en-US" dirty="0"/>
              <a:t>-1</a:t>
            </a:r>
          </a:p>
        </p:txBody>
      </p:sp>
    </p:spTree>
    <p:extLst>
      <p:ext uri="{BB962C8B-B14F-4D97-AF65-F5344CB8AC3E}">
        <p14:creationId xmlns:p14="http://schemas.microsoft.com/office/powerpoint/2010/main" val="17518765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Program</a:t>
            </a:r>
          </a:p>
        </p:txBody>
      </p:sp>
      <p:sp>
        <p:nvSpPr>
          <p:cNvPr id="2" name="Text Placeholder 1"/>
          <p:cNvSpPr>
            <a:spLocks noGrp="1"/>
          </p:cNvSpPr>
          <p:nvPr>
            <p:ph type="body" sz="quarter" idx="11"/>
          </p:nvPr>
        </p:nvSpPr>
        <p:spPr/>
        <p:txBody>
          <a:bodyPr anchor="ctr">
            <a:normAutofit/>
          </a:bodyPr>
          <a:lstStyle/>
          <a:p>
            <a:r>
              <a:rPr lang="en-US" dirty="0">
                <a:solidFill>
                  <a:srgbClr val="666666"/>
                </a:solidFill>
              </a:rPr>
              <a:t>Between two mighty, enduring and ever changing oaks grew a doorway to a new world.</a:t>
            </a:r>
          </a:p>
        </p:txBody>
      </p:sp>
    </p:spTree>
    <p:extLst>
      <p:ext uri="{BB962C8B-B14F-4D97-AF65-F5344CB8AC3E}">
        <p14:creationId xmlns:p14="http://schemas.microsoft.com/office/powerpoint/2010/main" val="365910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371&quot;/&gt;&lt;/object&gt;&lt;object type=&quot;3&quot; unique_id=&quot;10004&quot;&gt;&lt;property id=&quot;20148&quot; value=&quot;5&quot;/&gt;&lt;property id=&quot;20300&quot; value=&quot;Slide 2 - &amp;quot;Lost Art of Selling&amp;quot;&quot;/&gt;&lt;property id=&quot;20307&quot; value=&quot;596&quot;/&gt;&lt;/object&gt;&lt;object type=&quot;3&quot; unique_id=&quot;10005&quot;&gt;&lt;property id=&quot;20148&quot; value=&quot;5&quot;/&gt;&lt;property id=&quot;20300&quot; value=&quot;Slide 3 - &amp;quot;Trust is the “Attribute Under Siege”&amp;quot;&quot;/&gt;&lt;property id=&quot;20307&quot; value=&quot;693&quot;/&gt;&lt;/object&gt;&lt;object type=&quot;3&quot; unique_id=&quot;10006&quot;&gt;&lt;property id=&quot;20148&quot; value=&quot;5&quot;/&gt;&lt;property id=&quot;20300&quot; value=&quot;Slide 4 - &amp;quot;Strong Demand in the Market&amp;quot;&quot;/&gt;&lt;property id=&quot;20307&quot; value=&quot;738&quot;/&gt;&lt;/object&gt;&lt;object type=&quot;3&quot; unique_id=&quot;10007&quot;&gt;&lt;property id=&quot;20148&quot; value=&quot;5&quot;/&gt;&lt;property id=&quot;20300&quot; value=&quot;Slide 5 - &amp;quot;Consumers are Afraid and Confused&amp;quot;&quot;/&gt;&lt;property id=&quot;20307&quot; value=&quot;655&quot;/&gt;&lt;/object&gt;&lt;object type=&quot;3&quot; unique_id=&quot;10008&quot;&gt;&lt;property id=&quot;20148&quot; value=&quot;5&quot;/&gt;&lt;property id=&quot;20300&quot; value=&quot;Slide 6 - &amp;quot;Reduce Tension &amp;amp; Anxiety&amp;quot;&quot;/&gt;&lt;property id=&quot;20307&quot; value=&quot;740&quot;/&gt;&lt;/object&gt;&lt;object type=&quot;3&quot; unique_id=&quot;10009&quot;&gt;&lt;property id=&quot;20148&quot; value=&quot;5&quot;/&gt;&lt;property id=&quot;20300&quot; value=&quot;Slide 7 - &amp;quot;Advisor Behaviors Associated with Purchase&amp;quot;&quot;/&gt;&lt;property id=&quot;20307&quot; value=&quot;741&quot;/&gt;&lt;/object&gt;&lt;object type=&quot;3&quot; unique_id=&quot;10010&quot;&gt;&lt;property id=&quot;20148&quot; value=&quot;5&quot;/&gt;&lt;property id=&quot;20300&quot; value=&quot;Slide 8 - &amp;quot;Behavioral Economics Moves People&amp;quot;&quot;/&gt;&lt;property id=&quot;20307&quot; value=&quot;597&quot;/&gt;&lt;/object&gt;&lt;object type=&quot;3&quot; unique_id=&quot;10011&quot;&gt;&lt;property id=&quot;20148&quot; value=&quot;5&quot;/&gt;&lt;property id=&quot;20300&quot; value=&quot;Slide 9 - &amp;quot;The Program&amp;quot;&quot;/&gt;&lt;property id=&quot;20307&quot; value=&quot;595&quot;/&gt;&lt;/object&gt;&lt;object type=&quot;3&quot; unique_id=&quot;10012&quot;&gt;&lt;property id=&quot;20148&quot; value=&quot;5&quot;/&gt;&lt;property id=&quot;20300&quot; value=&quot;Slide 10 - &amp;quot;Built By the Industry For the Industry&amp;quot;&quot;/&gt;&lt;property id=&quot;20307&quot; value=&quot;473&quot;/&gt;&lt;/object&gt;&lt;object type=&quot;3&quot; unique_id=&quot;10013&quot;&gt;&lt;property id=&quot;20148&quot; value=&quot;5&quot;/&gt;&lt;property id=&quot;20300&quot; value=&quot;Slide 11&quot;/&gt;&lt;property id=&quot;20307&quot; value=&quot;598&quot;/&gt;&lt;/object&gt;&lt;object type=&quot;3&quot; unique_id=&quot;10014&quot;&gt;&lt;property id=&quot;20148&quot; value=&quot;5&quot;/&gt;&lt;property id=&quot;20300&quot; value=&quot;Slide 12 - &amp;quot;The Trustworthy Selling Model&amp;quot;&quot;/&gt;&lt;property id=&quot;20307&quot; value=&quot;493&quot;/&gt;&lt;/object&gt;&lt;object type=&quot;3&quot; unique_id=&quot;10015&quot;&gt;&lt;property id=&quot;20148&quot; value=&quot;5&quot;/&gt;&lt;property id=&quot;20300&quot; value=&quot;Slide 17 - &amp;quot;Turnkey Learning System&amp;quot;&quot;/&gt;&lt;property id=&quot;20307&quot; value=&quot;599&quot;/&gt;&lt;/object&gt;&lt;object type=&quot;3&quot; unique_id=&quot;10016&quot;&gt;&lt;property id=&quot;20148&quot; value=&quot;5&quot;/&gt;&lt;property id=&quot;20300&quot; value=&quot;Slide 18 - &amp;quot;turnkey&amp;quot;&quot;/&gt;&lt;property id=&quot;20307&quot; value=&quot;639&quot;/&gt;&lt;/object&gt;&lt;object type=&quot;3&quot; unique_id=&quot;10017&quot;&gt;&lt;property id=&quot;20148&quot; value=&quot;5&quot;/&gt;&lt;property id=&quot;20300&quot; value=&quot;Slide 19 - &amp;quot;Learning Path&amp;quot;&quot;/&gt;&lt;property id=&quot;20307&quot; value=&quot;716&quot;/&gt;&lt;/object&gt;&lt;object type=&quot;3&quot; unique_id=&quot;10018&quot;&gt;&lt;property id=&quot;20148&quot; value=&quot;5&quot;/&gt;&lt;property id=&quot;20300&quot; value=&quot;Slide 20 - &amp;quot;TS 2.0 Video Library&amp;quot;&quot;/&gt;&lt;property id=&quot;20307&quot; value=&quot;721&quot;/&gt;&lt;/object&gt;&lt;object type=&quot;3&quot; unique_id=&quot;10019&quot;&gt;&lt;property id=&quot;20148&quot; value=&quot;5&quot;/&gt;&lt;property id=&quot;20300&quot; value=&quot;Slide 21 - &amp;quot;online&amp;quot;&quot;/&gt;&lt;property id=&quot;20307&quot; value=&quot;640&quot;/&gt;&lt;/object&gt;&lt;object type=&quot;3&quot; unique_id=&quot;10020&quot;&gt;&lt;property id=&quot;20148&quot; value=&quot;5&quot;/&gt;&lt;property id=&quot;20300&quot; value=&quot;Slide 22 - &amp;quot;digital &amp;quot;&quot;/&gt;&lt;property id=&quot;20307&quot; value=&quot;604&quot;/&gt;&lt;/object&gt;&lt;object type=&quot;3&quot; unique_id=&quot;10021&quot;&gt;&lt;property id=&quot;20148&quot; value=&quot;5&quot;/&gt;&lt;property id=&quot;20300&quot; value=&quot;Slide 23 - &amp;quot;insight-rich&amp;quot;&quot;/&gt;&lt;property id=&quot;20307&quot; value=&quot;605&quot;/&gt;&lt;/object&gt;&lt;object type=&quot;3&quot; unique_id=&quot;10022&quot;&gt;&lt;property id=&quot;20148&quot; value=&quot;5&quot;/&gt;&lt;property id=&quot;20300&quot; value=&quot;Slide 25&quot;/&gt;&lt;property id=&quot;20307&quot; value=&quot;343&quot;/&gt;&lt;/object&gt;&lt;object type=&quot;3&quot; unique_id=&quot;10023&quot;&gt;&lt;property id=&quot;20148&quot; value=&quot;5&quot;/&gt;&lt;property id=&quot;20300&quot; value=&quot;Slide 26&quot;/&gt;&lt;property id=&quot;20307&quot; value=&quot;352&quot;/&gt;&lt;/object&gt;&lt;object type=&quot;3&quot; unique_id=&quot;10024&quot;&gt;&lt;property id=&quot;20148&quot; value=&quot;5&quot;/&gt;&lt;property id=&quot;20300&quot; value=&quot;Slide 27 - &amp;quot;Coaching Guides&amp;quot;&quot;/&gt;&lt;property id=&quot;20307&quot; value=&quot;607&quot;/&gt;&lt;/object&gt;&lt;object type=&quot;3&quot; unique_id=&quot;10025&quot;&gt;&lt;property id=&quot;20148&quot; value=&quot;5&quot;/&gt;&lt;property id=&quot;20300&quot; value=&quot;Slide 28&quot;/&gt;&lt;property id=&quot;20307&quot; value=&quot;753&quot;/&gt;&lt;/object&gt;&lt;object type=&quot;3&quot; unique_id=&quot;10026&quot;&gt;&lt;property id=&quot;20148&quot; value=&quot;5&quot;/&gt;&lt;property id=&quot;20300&quot; value=&quot;Slide 29 - &amp;quot;What happens when you add coaching?&amp;quot;&quot;/&gt;&lt;property id=&quot;20307&quot; value=&quot;257&quot;/&gt;&lt;/object&gt;&lt;object type=&quot;3&quot; unique_id=&quot;10027&quot;&gt;&lt;property id=&quot;20148&quot; value=&quot;5&quot;/&gt;&lt;property id=&quot;20300&quot; value=&quot;Slide 30 - &amp;quot;Measuring Impact&amp;quot;&quot;/&gt;&lt;property id=&quot;20307&quot; value=&quot;722&quot;/&gt;&lt;/object&gt;&lt;object type=&quot;3&quot; unique_id=&quot;10028&quot;&gt;&lt;property id=&quot;20148&quot; value=&quot;5&quot;/&gt;&lt;property id=&quot;20300&quot; value=&quot;Slide 31 - &amp;quot;Proven Impact on Productivity&amp;quot;&quot;/&gt;&lt;property id=&quot;20307&quot; value=&quot;723&quot;/&gt;&lt;/object&gt;&lt;object type=&quot;3&quot; unique_id=&quot;10029&quot;&gt;&lt;property id=&quot;20148&quot; value=&quot;5&quot;/&gt;&lt;property id=&quot;20300&quot; value=&quot;Slide 32 - &amp;quot;Pick a Metric:   25+% lifts across the board&amp;quot;&quot;/&gt;&lt;property id=&quot;20307&quot; value=&quot;724&quot;/&gt;&lt;/object&gt;&lt;object type=&quot;3&quot; unique_id=&quot;10030&quot;&gt;&lt;property id=&quot;20148&quot; value=&quot;5&quot;/&gt;&lt;property id=&quot;20300&quot; value=&quot;Slide 33 - &amp;quot;Excellent Participant Value&amp;quot;&quot;/&gt;&lt;property id=&quot;20307&quot; value=&quot;725&quot;/&gt;&lt;/object&gt;&lt;object type=&quot;3&quot; unique_id=&quot;10031&quot;&gt;&lt;property id=&quot;20148&quot; value=&quot;5&quot;/&gt;&lt;property id=&quot;20300&quot; value=&quot;Slide 34 - &amp;quot;Here’s What People Say…&amp;quot;&quot;/&gt;&lt;property id=&quot;20307&quot; value=&quot;726&quot;/&gt;&lt;/object&gt;&lt;object type=&quot;3&quot; unique_id=&quot;10032&quot;&gt;&lt;property id=&quot;20148&quot; value=&quot;5&quot;/&gt;&lt;property id=&quot;20300&quot; value=&quot;Slide 35 - &amp;quot;30 Day Behavioral Survey –   Participants reported changes in  36  out of 50 skills&amp;quot;&quot;/&gt;&lt;property id=&quot;20307&quot; value=&quot;727&quot;/&gt;&lt;/object&gt;&lt;object type=&quot;3&quot; unique_id=&quot;10033&quot;&gt;&lt;property id=&quot;20148&quot; value=&quot;5&quot;/&gt;&lt;property id=&quot;20300&quot; value=&quot;Slide 36 - &amp;quot;ATD Case Study&amp;quot;&quot;/&gt;&lt;property id=&quot;20307&quot; value=&quot;728&quot;/&gt;&lt;/object&gt;&lt;object type=&quot;3&quot; unique_id=&quot;10034&quot;&gt;&lt;property id=&quot;20148&quot; value=&quot;5&quot;/&gt;&lt;property id=&quot;20300&quot; value=&quot;Slide 37 - &amp;quot;TS Quick Start 12 Month Results&amp;quot;&quot;/&gt;&lt;property id=&quot;20307&quot; value=&quot;729&quot;/&gt;&lt;/object&gt;&lt;object type=&quot;3&quot; unique_id=&quot;10035&quot;&gt;&lt;property id=&quot;20148&quot; value=&quot;5&quot;/&gt;&lt;property id=&quot;20300&quot; value=&quot;Slide 38&quot;/&gt;&lt;property id=&quot;20307&quot; value=&quot;747&quot;/&gt;&lt;/object&gt;&lt;object type=&quot;3&quot; unique_id=&quot;10036&quot;&gt;&lt;property id=&quot;20148&quot; value=&quot;5&quot;/&gt;&lt;property id=&quot;20300&quot; value=&quot;Slide 39 - &amp;quot;Survival Trends Over Time&amp;quot;&quot;/&gt;&lt;property id=&quot;20307&quot; value=&quot;749&quot;/&gt;&lt;/object&gt;&lt;object type=&quot;3&quot; unique_id=&quot;10037&quot;&gt;&lt;property id=&quot;20148&quot; value=&quot;5&quot;/&gt;&lt;property id=&quot;20300&quot; value=&quot;Slide 40 - &amp;quot;Policy Production Trends Over Time&amp;quot;&quot;/&gt;&lt;property id=&quot;20307&quot; value=&quot;750&quot;/&gt;&lt;/object&gt;&lt;object type=&quot;3&quot; unique_id=&quot;10038&quot;&gt;&lt;property id=&quot;20148&quot; value=&quot;5&quot;/&gt;&lt;property id=&quot;20300&quot; value=&quot;Slide 41 - &amp;quot;Premium Production Trends Over Time&amp;quot;&quot;/&gt;&lt;property id=&quot;20307&quot; value=&quot;751&quot;/&gt;&lt;/object&gt;&lt;object type=&quot;3&quot; unique_id=&quot;10039&quot;&gt;&lt;property id=&quot;20148&quot; value=&quot;5&quot;/&gt;&lt;property id=&quot;20300&quot; value=&quot;Slide 42 - &amp;quot;FYC Production Trends Over Time&amp;quot;&quot;/&gt;&lt;property id=&quot;20307&quot; value=&quot;752&quot;/&gt;&lt;/object&gt;&lt;object type=&quot;3&quot; unique_id=&quot;10040&quot;&gt;&lt;property id=&quot;20148&quot; value=&quot;5&quot;/&gt;&lt;property id=&quot;20300&quot; value=&quot;Slide 43&quot;/&gt;&lt;property id=&quot;20307&quot; value=&quot;941&quot;/&gt;&lt;/object&gt;&lt;object type=&quot;3&quot; unique_id=&quot;10041&quot;&gt;&lt;property id=&quot;20148&quot; value=&quot;5&quot;/&gt;&lt;property id=&quot;20300&quot; value=&quot;Slide 44 - &amp;quot;American College FSCP Credit&amp;quot;&quot;/&gt;&lt;property id=&quot;20307&quot; value=&quot;656&quot;/&gt;&lt;/object&gt;&lt;object type=&quot;3&quot; unique_id=&quot;10042&quot;&gt;&lt;property id=&quot;20148&quot; value=&quot;5&quot;/&gt;&lt;property id=&quot;20300&quot; value=&quot;Slide 45 - &amp;quot;Implementation Strategy&amp;quot;&quot;/&gt;&lt;property id=&quot;20307&quot; value=&quot;608&quot;/&gt;&lt;/object&gt;&lt;object type=&quot;3&quot; unique_id=&quot;10043&quot;&gt;&lt;property id=&quot;20148&quot; value=&quot;5&quot;/&gt;&lt;property id=&quot;20300&quot; value=&quot;Slide 46&quot;/&gt;&lt;property id=&quot;20307&quot; value=&quot;425&quot;/&gt;&lt;/object&gt;&lt;object type=&quot;3&quot; unique_id=&quot;10044&quot;&gt;&lt;property id=&quot;20148&quot; value=&quot;5&quot;/&gt;&lt;property id=&quot;20300&quot; value=&quot;Slide 47 - &amp;quot;4 Full Day Sessions Over 2-4 Months&amp;quot;&quot;/&gt;&lt;property id=&quot;20307&quot; value=&quot;609&quot;/&gt;&lt;/object&gt;&lt;object type=&quot;3&quot; unique_id=&quot;10048&quot;&gt;&lt;property id=&quot;20148&quot; value=&quot;5&quot;/&gt;&lt;property id=&quot;20300&quot; value=&quot;Slide 50&quot;/&gt;&lt;property id=&quot;20307&quot; value=&quot;676&quot;/&gt;&lt;/object&gt;&lt;object type=&quot;3&quot; unique_id=&quot;15901&quot;&gt;&lt;property id=&quot;20148&quot; value=&quot;5&quot;/&gt;&lt;property id=&quot;20300&quot; value=&quot;Slide 13&quot;/&gt;&lt;property id=&quot;20307&quot; value=&quot;943&quot;/&gt;&lt;/object&gt;&lt;object type=&quot;3&quot; unique_id=&quot;15902&quot;&gt;&lt;property id=&quot;20148&quot; value=&quot;5&quot;/&gt;&lt;property id=&quot;20300&quot; value=&quot;Slide 14 - &amp;quot;Full Program Components&amp;quot;&quot;/&gt;&lt;property id=&quot;20307&quot; value=&quot;944&quot;/&gt;&lt;/object&gt;&lt;object type=&quot;3&quot; unique_id=&quot;15903&quot;&gt;&lt;property id=&quot;20148&quot; value=&quot;5&quot;/&gt;&lt;property id=&quot;20300&quot; value=&quot;Slide 15 - &amp;quot;Modularized Program Components&amp;quot;&quot;/&gt;&lt;property id=&quot;20307&quot; value=&quot;945&quot;/&gt;&lt;/object&gt;&lt;object type=&quot;3&quot; unique_id=&quot;15904&quot;&gt;&lt;property id=&quot;20148&quot; value=&quot;5&quot;/&gt;&lt;property id=&quot;20300&quot; value=&quot;Slide 16 - &amp;quot;SkillSet powered by TS Program Components&amp;quot;&quot;/&gt;&lt;property id=&quot;20307&quot; value=&quot;946&quot;/&gt;&lt;/object&gt;&lt;object type=&quot;3&quot; unique_id=&quot;15905&quot;&gt;&lt;property id=&quot;20148&quot; value=&quot;5&quot;/&gt;&lt;property id=&quot;20300&quot; value=&quot;Slide 24&quot;/&gt;&lt;property id=&quot;20307&quot; value=&quot;947&quot;/&gt;&lt;/object&gt;&lt;object type=&quot;3&quot; unique_id=&quot;15906&quot;&gt;&lt;property id=&quot;20148&quot; value=&quot;5&quot;/&gt;&lt;property id=&quot;20300&quot; value=&quot;Slide 48 - &amp;quot;Recognizing Our Participants&amp;quot;&quot;/&gt;&lt;property id=&quot;20307&quot; value=&quot;948&quot;/&gt;&lt;/object&gt;&lt;object type=&quot;3&quot; unique_id=&quot;15907&quot;&gt;&lt;property id=&quot;20148&quot; value=&quot;5&quot;/&gt;&lt;property id=&quot;20300&quot; value=&quot;Slide 49&quot;/&gt;&lt;property id=&quot;20307&quot; value=&quot;949&quot;/&gt;&lt;/object&gt;&lt;/object&gt;&lt;object type=&quot;8&quot; unique_id=&quot;10096&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rustworthy Selling">
  <a:themeElements>
    <a:clrScheme name="Trustworthy Selling Colors">
      <a:dk1>
        <a:srgbClr val="000000"/>
      </a:dk1>
      <a:lt1>
        <a:srgbClr val="FFFFFF"/>
      </a:lt1>
      <a:dk2>
        <a:srgbClr val="53575E"/>
      </a:dk2>
      <a:lt2>
        <a:srgbClr val="EEECE1"/>
      </a:lt2>
      <a:accent1>
        <a:srgbClr val="1B3A66"/>
      </a:accent1>
      <a:accent2>
        <a:srgbClr val="109899"/>
      </a:accent2>
      <a:accent3>
        <a:srgbClr val="005596"/>
      </a:accent3>
      <a:accent4>
        <a:srgbClr val="819EBF"/>
      </a:accent4>
      <a:accent5>
        <a:srgbClr val="385E8A"/>
      </a:accent5>
      <a:accent6>
        <a:srgbClr val="576A7F"/>
      </a:accent6>
      <a:hlink>
        <a:srgbClr val="E97724"/>
      </a:hlink>
      <a:folHlink>
        <a:srgbClr val="74B743"/>
      </a:folHlink>
    </a:clrScheme>
    <a:fontScheme name="Trustworthy Selling Fon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S Template" id="{3BDDF113-5E66-47D2-ABC4-BC75D5B9C078}" vid="{520B873B-8934-4BE0-9413-E44E12658852}"/>
    </a:ext>
  </a:extLst>
</a:theme>
</file>

<file path=ppt/theme/theme2.xml><?xml version="1.0" encoding="utf-8"?>
<a:theme xmlns:a="http://schemas.openxmlformats.org/drawingml/2006/main" name="13_Theme1">
  <a:themeElements>
    <a:clrScheme name="Trustworthy Selling Colors">
      <a:dk1>
        <a:srgbClr val="000000"/>
      </a:dk1>
      <a:lt1>
        <a:srgbClr val="FFFFFF"/>
      </a:lt1>
      <a:dk2>
        <a:srgbClr val="53575E"/>
      </a:dk2>
      <a:lt2>
        <a:srgbClr val="EEECE1"/>
      </a:lt2>
      <a:accent1>
        <a:srgbClr val="1B3A66"/>
      </a:accent1>
      <a:accent2>
        <a:srgbClr val="109899"/>
      </a:accent2>
      <a:accent3>
        <a:srgbClr val="005596"/>
      </a:accent3>
      <a:accent4>
        <a:srgbClr val="819EBF"/>
      </a:accent4>
      <a:accent5>
        <a:srgbClr val="385E8A"/>
      </a:accent5>
      <a:accent6>
        <a:srgbClr val="576A7F"/>
      </a:accent6>
      <a:hlink>
        <a:srgbClr val="E97724"/>
      </a:hlink>
      <a:folHlink>
        <a:srgbClr val="74B743"/>
      </a:folHlink>
    </a:clrScheme>
    <a:fontScheme name="Trustworthy Selling Fon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1894CB87-8710-4D3F-8B63-E503142A8129}" vid="{C850D623-5043-4D56-AE20-0395814F80C7}"/>
    </a:ext>
  </a:extLst>
</a:theme>
</file>

<file path=ppt/theme/theme3.xml><?xml version="1.0" encoding="utf-8"?>
<a:theme xmlns:a="http://schemas.openxmlformats.org/drawingml/2006/main" name="1_Trustworthy Selling">
  <a:themeElements>
    <a:clrScheme name="Trustworthy Selling Colors">
      <a:dk1>
        <a:srgbClr val="000000"/>
      </a:dk1>
      <a:lt1>
        <a:srgbClr val="FFFFFF"/>
      </a:lt1>
      <a:dk2>
        <a:srgbClr val="53575E"/>
      </a:dk2>
      <a:lt2>
        <a:srgbClr val="EEECE1"/>
      </a:lt2>
      <a:accent1>
        <a:srgbClr val="1B3A66"/>
      </a:accent1>
      <a:accent2>
        <a:srgbClr val="109899"/>
      </a:accent2>
      <a:accent3>
        <a:srgbClr val="005596"/>
      </a:accent3>
      <a:accent4>
        <a:srgbClr val="819EBF"/>
      </a:accent4>
      <a:accent5>
        <a:srgbClr val="385E8A"/>
      </a:accent5>
      <a:accent6>
        <a:srgbClr val="576A7F"/>
      </a:accent6>
      <a:hlink>
        <a:srgbClr val="E97724"/>
      </a:hlink>
      <a:folHlink>
        <a:srgbClr val="74B743"/>
      </a:folHlink>
    </a:clrScheme>
    <a:fontScheme name="Trustworthy Selling Fon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S Template" id="{3BDDF113-5E66-47D2-ABC4-BC75D5B9C078}" vid="{520B873B-8934-4BE0-9413-E44E12658852}"/>
    </a:ext>
  </a:extLst>
</a:theme>
</file>

<file path=ppt/theme/theme4.xml><?xml version="1.0" encoding="utf-8"?>
<a:theme xmlns:a="http://schemas.openxmlformats.org/drawingml/2006/main" name="14_Theme1">
  <a:themeElements>
    <a:clrScheme name="Trustworthy Selling Colors">
      <a:dk1>
        <a:srgbClr val="000000"/>
      </a:dk1>
      <a:lt1>
        <a:srgbClr val="FFFFFF"/>
      </a:lt1>
      <a:dk2>
        <a:srgbClr val="53575E"/>
      </a:dk2>
      <a:lt2>
        <a:srgbClr val="EEECE1"/>
      </a:lt2>
      <a:accent1>
        <a:srgbClr val="1B3A66"/>
      </a:accent1>
      <a:accent2>
        <a:srgbClr val="109899"/>
      </a:accent2>
      <a:accent3>
        <a:srgbClr val="005596"/>
      </a:accent3>
      <a:accent4>
        <a:srgbClr val="819EBF"/>
      </a:accent4>
      <a:accent5>
        <a:srgbClr val="385E8A"/>
      </a:accent5>
      <a:accent6>
        <a:srgbClr val="576A7F"/>
      </a:accent6>
      <a:hlink>
        <a:srgbClr val="E97724"/>
      </a:hlink>
      <a:folHlink>
        <a:srgbClr val="74B743"/>
      </a:folHlink>
    </a:clrScheme>
    <a:fontScheme name="Trustworthy Selling Fon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1894CB87-8710-4D3F-8B63-E503142A8129}" vid="{C850D623-5043-4D56-AE20-0395814F80C7}"/>
    </a:ext>
  </a:extLst>
</a:theme>
</file>

<file path=ppt/theme/theme5.xml><?xml version="1.0" encoding="utf-8"?>
<a:theme xmlns:a="http://schemas.openxmlformats.org/drawingml/2006/main" name="Default Theme">
  <a:themeElements>
    <a:clrScheme name="LIMRA_PrimaryBlue">
      <a:dk1>
        <a:sysClr val="windowText" lastClr="000000"/>
      </a:dk1>
      <a:lt1>
        <a:sysClr val="window" lastClr="FFFFFF"/>
      </a:lt1>
      <a:dk2>
        <a:srgbClr val="004C97"/>
      </a:dk2>
      <a:lt2>
        <a:srgbClr val="99D6EA"/>
      </a:lt2>
      <a:accent1>
        <a:srgbClr val="00A9E0"/>
      </a:accent1>
      <a:accent2>
        <a:srgbClr val="009639"/>
      </a:accent2>
      <a:accent3>
        <a:srgbClr val="84BD00"/>
      </a:accent3>
      <a:accent4>
        <a:srgbClr val="F1C400"/>
      </a:accent4>
      <a:accent5>
        <a:srgbClr val="ED8B00"/>
      </a:accent5>
      <a:accent6>
        <a:srgbClr val="5F259F"/>
      </a:accent6>
      <a:hlink>
        <a:srgbClr val="0080FF"/>
      </a:hlink>
      <a:folHlink>
        <a:srgbClr val="5EAEFF"/>
      </a:folHlink>
    </a:clrScheme>
    <a:fontScheme name="LIMRA PPT 2014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2022 LIMRA-LOMA Presentation">
  <a:themeElements>
    <a:clrScheme name="LIMRA LOMA swatches bright v11">
      <a:dk1>
        <a:srgbClr val="000000"/>
      </a:dk1>
      <a:lt1>
        <a:srgbClr val="FFFFFF"/>
      </a:lt1>
      <a:dk2>
        <a:srgbClr val="002F70"/>
      </a:dk2>
      <a:lt2>
        <a:srgbClr val="9D9795"/>
      </a:lt2>
      <a:accent1>
        <a:srgbClr val="4298BE"/>
      </a:accent1>
      <a:accent2>
        <a:srgbClr val="F9C606"/>
      </a:accent2>
      <a:accent3>
        <a:srgbClr val="007B4E"/>
      </a:accent3>
      <a:accent4>
        <a:srgbClr val="ED8C00"/>
      </a:accent4>
      <a:accent5>
        <a:srgbClr val="763AC7"/>
      </a:accent5>
      <a:accent6>
        <a:srgbClr val="62B6F3"/>
      </a:accent6>
      <a:hlink>
        <a:srgbClr val="00788E"/>
      </a:hlink>
      <a:folHlink>
        <a:srgbClr val="9778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7.xml><?xml version="1.0" encoding="utf-8"?>
<a:theme xmlns:a="http://schemas.openxmlformats.org/drawingml/2006/main" name="2022 LIMRA-LOMA Presentation">
  <a:themeElements>
    <a:clrScheme name="LIMRA LOMA swatches bright v11">
      <a:dk1>
        <a:srgbClr val="000000"/>
      </a:dk1>
      <a:lt1>
        <a:srgbClr val="FFFFFF"/>
      </a:lt1>
      <a:dk2>
        <a:srgbClr val="002F70"/>
      </a:dk2>
      <a:lt2>
        <a:srgbClr val="9D9795"/>
      </a:lt2>
      <a:accent1>
        <a:srgbClr val="4298BE"/>
      </a:accent1>
      <a:accent2>
        <a:srgbClr val="F9C606"/>
      </a:accent2>
      <a:accent3>
        <a:srgbClr val="007B4E"/>
      </a:accent3>
      <a:accent4>
        <a:srgbClr val="ED8C00"/>
      </a:accent4>
      <a:accent5>
        <a:srgbClr val="763AC7"/>
      </a:accent5>
      <a:accent6>
        <a:srgbClr val="62B6F3"/>
      </a:accent6>
      <a:hlink>
        <a:srgbClr val="00788E"/>
      </a:hlink>
      <a:folHlink>
        <a:srgbClr val="9778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59262</TotalTime>
  <Words>5967</Words>
  <Application>Microsoft Office PowerPoint</Application>
  <PresentationFormat>Widescreen</PresentationFormat>
  <Paragraphs>638</Paragraphs>
  <Slides>52</Slides>
  <Notes>51</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52</vt:i4>
      </vt:variant>
    </vt:vector>
  </HeadingPairs>
  <TitlesOfParts>
    <vt:vector size="73" baseType="lpstr">
      <vt:lpstr>Arial</vt:lpstr>
      <vt:lpstr>Arial Narrow</vt:lpstr>
      <vt:lpstr>Arial Regular</vt:lpstr>
      <vt:lpstr>Calibri</vt:lpstr>
      <vt:lpstr>Calibri Light</vt:lpstr>
      <vt:lpstr>Courier New</vt:lpstr>
      <vt:lpstr>Futura Std Medium</vt:lpstr>
      <vt:lpstr>Helvetica Neue LT Com 65 Medium</vt:lpstr>
      <vt:lpstr>Mission Gothic Regular</vt:lpstr>
      <vt:lpstr>Montserrat</vt:lpstr>
      <vt:lpstr>Montserrat Thin</vt:lpstr>
      <vt:lpstr>Times New Roman</vt:lpstr>
      <vt:lpstr>Wingdings</vt:lpstr>
      <vt:lpstr>Wingdings 3</vt:lpstr>
      <vt:lpstr>Trustworthy Selling</vt:lpstr>
      <vt:lpstr>13_Theme1</vt:lpstr>
      <vt:lpstr>1_Trustworthy Selling</vt:lpstr>
      <vt:lpstr>14_Theme1</vt:lpstr>
      <vt:lpstr>Default Theme</vt:lpstr>
      <vt:lpstr>2_2022 LIMRA-LOMA Presentation</vt:lpstr>
      <vt:lpstr>2022 LIMRA-LOMA Presentation</vt:lpstr>
      <vt:lpstr>PowerPoint Presentation</vt:lpstr>
      <vt:lpstr>Lost Art of Selling</vt:lpstr>
      <vt:lpstr>Trust is the “Attribute Under Siege”</vt:lpstr>
      <vt:lpstr>Strong Demand in the Market</vt:lpstr>
      <vt:lpstr>Consumers are Afraid and Confused</vt:lpstr>
      <vt:lpstr>Reduce Tension &amp; Anxiety</vt:lpstr>
      <vt:lpstr>Advisor Behaviors Associated with Purchase</vt:lpstr>
      <vt:lpstr>Behavioral Economics Moves People</vt:lpstr>
      <vt:lpstr>The Program</vt:lpstr>
      <vt:lpstr>Built By the Industry For the Industry</vt:lpstr>
      <vt:lpstr>Trustworthy Selling Accolades</vt:lpstr>
      <vt:lpstr>Productivity Impact - Over Three Dozen Companies</vt:lpstr>
      <vt:lpstr>PowerPoint Presentation</vt:lpstr>
      <vt:lpstr>The Trustworthy Selling Model</vt:lpstr>
      <vt:lpstr>PowerPoint Presentation</vt:lpstr>
      <vt:lpstr>Full Program Components</vt:lpstr>
      <vt:lpstr>Modularized Program Components</vt:lpstr>
      <vt:lpstr>SkillSet powered by TS Program Components</vt:lpstr>
      <vt:lpstr>Turnkey Learning System</vt:lpstr>
      <vt:lpstr>turnkey</vt:lpstr>
      <vt:lpstr>Learning Path</vt:lpstr>
      <vt:lpstr>TS 2.0 Video Library</vt:lpstr>
      <vt:lpstr>online</vt:lpstr>
      <vt:lpstr>digital </vt:lpstr>
      <vt:lpstr>insight-rich</vt:lpstr>
      <vt:lpstr>PowerPoint Presentation</vt:lpstr>
      <vt:lpstr>PowerPoint Presentation</vt:lpstr>
      <vt:lpstr>PowerPoint Presentation</vt:lpstr>
      <vt:lpstr>Coaching Guides</vt:lpstr>
      <vt:lpstr>PowerPoint Presentation</vt:lpstr>
      <vt:lpstr>What happens when you add coaching?</vt:lpstr>
      <vt:lpstr>Measuring Impact</vt:lpstr>
      <vt:lpstr>Proven Impact on Productivity</vt:lpstr>
      <vt:lpstr>Pick a Metric:   25+% lifts across the board</vt:lpstr>
      <vt:lpstr>Excellent Participant Value</vt:lpstr>
      <vt:lpstr>Here’s What People Say…</vt:lpstr>
      <vt:lpstr>30 Day Behavioral Survey –   Participants reported changes in  36  out of 50 skills</vt:lpstr>
      <vt:lpstr>ATD Case Study</vt:lpstr>
      <vt:lpstr>TS Quick Start 12 Month Results</vt:lpstr>
      <vt:lpstr>PowerPoint Presentation</vt:lpstr>
      <vt:lpstr>Survival Trends Over Time</vt:lpstr>
      <vt:lpstr>Policy Production Trends Over Time</vt:lpstr>
      <vt:lpstr>Premium Production Trends Over Time</vt:lpstr>
      <vt:lpstr>FYC Production Trends Over Time</vt:lpstr>
      <vt:lpstr>PowerPoint Presentation</vt:lpstr>
      <vt:lpstr>American College FSCP Credit</vt:lpstr>
      <vt:lpstr>Implementation Strategy</vt:lpstr>
      <vt:lpstr>PowerPoint Presentation</vt:lpstr>
      <vt:lpstr>4 Full Day Sessions Over 2-4 Months</vt:lpstr>
      <vt:lpstr>Recognizing Our Participants</vt:lpstr>
      <vt:lpstr>PowerPoint Presentation</vt:lpstr>
      <vt:lpstr>PowerPoint Presentation</vt:lpstr>
    </vt:vector>
  </TitlesOfParts>
  <Company>LIME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adrienne.reynolds</dc:creator>
  <cp:lastModifiedBy>Lucas, Jacqueline</cp:lastModifiedBy>
  <cp:revision>1299</cp:revision>
  <cp:lastPrinted>2019-04-04T16:50:02Z</cp:lastPrinted>
  <dcterms:created xsi:type="dcterms:W3CDTF">2013-04-14T18:18:29Z</dcterms:created>
  <dcterms:modified xsi:type="dcterms:W3CDTF">2024-05-28T13:38:26Z</dcterms:modified>
</cp:coreProperties>
</file>